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631" r:id="rId2"/>
    <p:sldId id="311" r:id="rId3"/>
    <p:sldId id="318" r:id="rId4"/>
    <p:sldId id="2641" r:id="rId5"/>
    <p:sldId id="2642" r:id="rId6"/>
    <p:sldId id="2643" r:id="rId7"/>
    <p:sldId id="313" r:id="rId8"/>
    <p:sldId id="2638" r:id="rId9"/>
    <p:sldId id="2635" r:id="rId10"/>
    <p:sldId id="263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0" autoAdjust="0"/>
    <p:restoredTop sz="94660"/>
  </p:normalViewPr>
  <p:slideViewPr>
    <p:cSldViewPr snapToGrid="0">
      <p:cViewPr varScale="1">
        <p:scale>
          <a:sx n="80" d="100"/>
          <a:sy n="80" d="100"/>
        </p:scale>
        <p:origin x="8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CE128-647E-4EA4-84FB-9DB17C923456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755F9-6008-419E-BC32-A3DF2C0A5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11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ge7f82909be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1" name="Google Shape;581;ge7f82909be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05935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" name="Google Shape;1552;ge91413284e_0_17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3" name="Google Shape;1553;ge91413284e_0_17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96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" name="Google Shape;1286;ge92ba2daf5_0_194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7" name="Google Shape;1287;ge92ba2daf5_0_194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80569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" name="Google Shape;1286;ge92ba2daf5_0_194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7" name="Google Shape;1287;ge92ba2daf5_0_194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04015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" name="Google Shape;1286;ge92ba2daf5_0_194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7" name="Google Shape;1287;ge92ba2daf5_0_194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296149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" name="Google Shape;1286;ge92ba2daf5_0_194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7" name="Google Shape;1287;ge92ba2daf5_0_194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6759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flipH="1">
            <a:off x="-3120856" y="2227647"/>
            <a:ext cx="18433709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/>
          <p:nvPr/>
        </p:nvSpPr>
        <p:spPr>
          <a:xfrm>
            <a:off x="-244634" y="3890133"/>
            <a:ext cx="14583699" cy="4689648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1;p2"/>
          <p:cNvSpPr/>
          <p:nvPr/>
        </p:nvSpPr>
        <p:spPr>
          <a:xfrm flipH="1">
            <a:off x="4912323" y="3134020"/>
            <a:ext cx="9282484" cy="4892603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" name="Google Shape;12;p2"/>
          <p:cNvSpPr/>
          <p:nvPr/>
        </p:nvSpPr>
        <p:spPr>
          <a:xfrm flipH="1">
            <a:off x="5318035" y="3485746"/>
            <a:ext cx="8875847" cy="4540892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rgbClr val="7ABEAE">
              <a:alpha val="441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" name="Google Shape;13;p2"/>
          <p:cNvSpPr/>
          <p:nvPr/>
        </p:nvSpPr>
        <p:spPr>
          <a:xfrm>
            <a:off x="-1750930" y="3375012"/>
            <a:ext cx="8232476" cy="4339024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4;p2"/>
          <p:cNvSpPr/>
          <p:nvPr/>
        </p:nvSpPr>
        <p:spPr>
          <a:xfrm>
            <a:off x="-1750109" y="3686918"/>
            <a:ext cx="7871836" cy="4027108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" name="Google Shape;15;p2"/>
          <p:cNvSpPr txBox="1">
            <a:spLocks noGrp="1"/>
          </p:cNvSpPr>
          <p:nvPr>
            <p:ph type="ctrTitle"/>
          </p:nvPr>
        </p:nvSpPr>
        <p:spPr>
          <a:xfrm>
            <a:off x="2670200" y="1629351"/>
            <a:ext cx="6851600" cy="2198400"/>
          </a:xfrm>
          <a:prstGeom prst="rect">
            <a:avLst/>
          </a:prstGeom>
          <a:effectLst>
            <a:outerShdw dist="38100" dir="3960000" algn="bl" rotWithShape="0">
              <a:schemeClr val="lt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rgbClr val="A3376C"/>
              </a:buClr>
              <a:buSzPts val="5200"/>
              <a:buNone/>
              <a:defRPr sz="8800">
                <a:solidFill>
                  <a:schemeClr val="lt2"/>
                </a:solidFill>
              </a:defRPr>
            </a:lvl1pPr>
            <a:lvl2pPr lvl="1" algn="ctr">
              <a:spcBef>
                <a:spcPts val="1333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3190000" y="4761800"/>
            <a:ext cx="5812000" cy="54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chemeClr val="lt2"/>
                </a:solidFill>
                <a:latin typeface="Quicksand SemiBold"/>
                <a:ea typeface="Quicksand SemiBold"/>
                <a:cs typeface="Quicksand SemiBold"/>
                <a:sym typeface="Quicksand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2"/>
          </p:nvPr>
        </p:nvSpPr>
        <p:spPr>
          <a:xfrm>
            <a:off x="4339733" y="4062600"/>
            <a:ext cx="36604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>
              <a:spcBef>
                <a:spcPts val="2133"/>
              </a:spcBef>
              <a:spcAft>
                <a:spcPts val="0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 algn="ctr">
              <a:spcBef>
                <a:spcPts val="2133"/>
              </a:spcBef>
              <a:spcAft>
                <a:spcPts val="0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 algn="ctr">
              <a:spcBef>
                <a:spcPts val="2133"/>
              </a:spcBef>
              <a:spcAft>
                <a:spcPts val="0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 algn="ctr">
              <a:spcBef>
                <a:spcPts val="2133"/>
              </a:spcBef>
              <a:spcAft>
                <a:spcPts val="0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 algn="ctr">
              <a:spcBef>
                <a:spcPts val="2133"/>
              </a:spcBef>
              <a:spcAft>
                <a:spcPts val="0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 algn="ctr">
              <a:spcBef>
                <a:spcPts val="2133"/>
              </a:spcBef>
              <a:spcAft>
                <a:spcPts val="0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 algn="ctr">
              <a:spcBef>
                <a:spcPts val="2133"/>
              </a:spcBef>
              <a:spcAft>
                <a:spcPts val="0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 algn="ctr">
              <a:spcBef>
                <a:spcPts val="2133"/>
              </a:spcBef>
              <a:spcAft>
                <a:spcPts val="2133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63295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2543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1_Quote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5"/>
          <p:cNvSpPr/>
          <p:nvPr/>
        </p:nvSpPr>
        <p:spPr>
          <a:xfrm>
            <a:off x="-1249565" y="3301502"/>
            <a:ext cx="7579871" cy="3995188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5" name="Google Shape;235;p15"/>
          <p:cNvSpPr/>
          <p:nvPr/>
        </p:nvSpPr>
        <p:spPr>
          <a:xfrm>
            <a:off x="-1249576" y="3445116"/>
            <a:ext cx="7247819" cy="3707989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rgbClr val="74BEA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36" name="Google Shape;236;p15"/>
          <p:cNvGrpSpPr/>
          <p:nvPr/>
        </p:nvGrpSpPr>
        <p:grpSpPr>
          <a:xfrm>
            <a:off x="251484" y="1067671"/>
            <a:ext cx="653637" cy="811748"/>
            <a:chOff x="7376250" y="1989890"/>
            <a:chExt cx="490228" cy="608811"/>
          </a:xfrm>
        </p:grpSpPr>
        <p:sp>
          <p:nvSpPr>
            <p:cNvPr id="237" name="Google Shape;237;p15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40" name="Google Shape;240;p15"/>
          <p:cNvGrpSpPr/>
          <p:nvPr/>
        </p:nvGrpSpPr>
        <p:grpSpPr>
          <a:xfrm>
            <a:off x="9876971" y="741111"/>
            <a:ext cx="2491328" cy="1957991"/>
            <a:chOff x="7407728" y="555833"/>
            <a:chExt cx="1868496" cy="1468493"/>
          </a:xfrm>
        </p:grpSpPr>
        <p:sp>
          <p:nvSpPr>
            <p:cNvPr id="241" name="Google Shape;241;p15"/>
            <p:cNvSpPr/>
            <p:nvPr/>
          </p:nvSpPr>
          <p:spPr>
            <a:xfrm>
              <a:off x="7407728" y="555833"/>
              <a:ext cx="1487499" cy="1407206"/>
            </a:xfrm>
            <a:custGeom>
              <a:avLst/>
              <a:gdLst/>
              <a:ahLst/>
              <a:cxnLst/>
              <a:rect l="l" t="t" r="r" b="b"/>
              <a:pathLst>
                <a:path w="26455" h="25027" extrusionOk="0">
                  <a:moveTo>
                    <a:pt x="9502" y="0"/>
                  </a:moveTo>
                  <a:cubicBezTo>
                    <a:pt x="9269" y="26"/>
                    <a:pt x="9035" y="78"/>
                    <a:pt x="8827" y="182"/>
                  </a:cubicBezTo>
                  <a:cubicBezTo>
                    <a:pt x="8620" y="286"/>
                    <a:pt x="8438" y="442"/>
                    <a:pt x="8282" y="623"/>
                  </a:cubicBezTo>
                  <a:cubicBezTo>
                    <a:pt x="8022" y="987"/>
                    <a:pt x="7867" y="1428"/>
                    <a:pt x="7867" y="1896"/>
                  </a:cubicBezTo>
                  <a:cubicBezTo>
                    <a:pt x="7841" y="2389"/>
                    <a:pt x="7893" y="2856"/>
                    <a:pt x="8022" y="3349"/>
                  </a:cubicBezTo>
                  <a:lnTo>
                    <a:pt x="8022" y="3375"/>
                  </a:lnTo>
                  <a:cubicBezTo>
                    <a:pt x="7218" y="2700"/>
                    <a:pt x="6309" y="2129"/>
                    <a:pt x="5348" y="1688"/>
                  </a:cubicBezTo>
                  <a:cubicBezTo>
                    <a:pt x="4985" y="1506"/>
                    <a:pt x="4648" y="1376"/>
                    <a:pt x="4258" y="1272"/>
                  </a:cubicBezTo>
                  <a:cubicBezTo>
                    <a:pt x="3895" y="1169"/>
                    <a:pt x="3531" y="1117"/>
                    <a:pt x="3142" y="1091"/>
                  </a:cubicBezTo>
                  <a:lnTo>
                    <a:pt x="3038" y="1091"/>
                  </a:lnTo>
                  <a:cubicBezTo>
                    <a:pt x="2882" y="1091"/>
                    <a:pt x="2752" y="1117"/>
                    <a:pt x="2597" y="1117"/>
                  </a:cubicBezTo>
                  <a:cubicBezTo>
                    <a:pt x="2415" y="1143"/>
                    <a:pt x="2233" y="1195"/>
                    <a:pt x="2051" y="1247"/>
                  </a:cubicBezTo>
                  <a:cubicBezTo>
                    <a:pt x="1688" y="1350"/>
                    <a:pt x="1376" y="1532"/>
                    <a:pt x="1117" y="1766"/>
                  </a:cubicBezTo>
                  <a:cubicBezTo>
                    <a:pt x="805" y="2051"/>
                    <a:pt x="546" y="2389"/>
                    <a:pt x="338" y="2778"/>
                  </a:cubicBezTo>
                  <a:cubicBezTo>
                    <a:pt x="156" y="3116"/>
                    <a:pt x="52" y="3505"/>
                    <a:pt x="27" y="3869"/>
                  </a:cubicBezTo>
                  <a:cubicBezTo>
                    <a:pt x="1" y="4258"/>
                    <a:pt x="52" y="4647"/>
                    <a:pt x="182" y="4985"/>
                  </a:cubicBezTo>
                  <a:cubicBezTo>
                    <a:pt x="286" y="5348"/>
                    <a:pt x="468" y="5686"/>
                    <a:pt x="702" y="5997"/>
                  </a:cubicBezTo>
                  <a:cubicBezTo>
                    <a:pt x="1169" y="6646"/>
                    <a:pt x="1740" y="7218"/>
                    <a:pt x="2389" y="7685"/>
                  </a:cubicBezTo>
                  <a:cubicBezTo>
                    <a:pt x="2778" y="7996"/>
                    <a:pt x="3194" y="8256"/>
                    <a:pt x="3609" y="8516"/>
                  </a:cubicBezTo>
                  <a:lnTo>
                    <a:pt x="3479" y="8516"/>
                  </a:lnTo>
                  <a:cubicBezTo>
                    <a:pt x="3168" y="8567"/>
                    <a:pt x="2882" y="8619"/>
                    <a:pt x="2571" y="8723"/>
                  </a:cubicBezTo>
                  <a:cubicBezTo>
                    <a:pt x="2311" y="8801"/>
                    <a:pt x="2051" y="8905"/>
                    <a:pt x="1818" y="9035"/>
                  </a:cubicBezTo>
                  <a:cubicBezTo>
                    <a:pt x="1558" y="9191"/>
                    <a:pt x="1351" y="9346"/>
                    <a:pt x="1169" y="9580"/>
                  </a:cubicBezTo>
                  <a:cubicBezTo>
                    <a:pt x="987" y="9762"/>
                    <a:pt x="883" y="10021"/>
                    <a:pt x="831" y="10281"/>
                  </a:cubicBezTo>
                  <a:cubicBezTo>
                    <a:pt x="805" y="10566"/>
                    <a:pt x="831" y="10878"/>
                    <a:pt x="935" y="11164"/>
                  </a:cubicBezTo>
                  <a:cubicBezTo>
                    <a:pt x="1039" y="11449"/>
                    <a:pt x="1169" y="11709"/>
                    <a:pt x="1376" y="11942"/>
                  </a:cubicBezTo>
                  <a:cubicBezTo>
                    <a:pt x="1766" y="12384"/>
                    <a:pt x="2233" y="12747"/>
                    <a:pt x="2778" y="12981"/>
                  </a:cubicBezTo>
                  <a:cubicBezTo>
                    <a:pt x="3401" y="13266"/>
                    <a:pt x="4024" y="13474"/>
                    <a:pt x="4699" y="13578"/>
                  </a:cubicBezTo>
                  <a:cubicBezTo>
                    <a:pt x="5348" y="13734"/>
                    <a:pt x="5998" y="13812"/>
                    <a:pt x="6647" y="13837"/>
                  </a:cubicBezTo>
                  <a:lnTo>
                    <a:pt x="6491" y="13915"/>
                  </a:lnTo>
                  <a:cubicBezTo>
                    <a:pt x="5842" y="14227"/>
                    <a:pt x="5271" y="14668"/>
                    <a:pt x="4829" y="15239"/>
                  </a:cubicBezTo>
                  <a:cubicBezTo>
                    <a:pt x="4414" y="15785"/>
                    <a:pt x="4258" y="16460"/>
                    <a:pt x="4414" y="17135"/>
                  </a:cubicBezTo>
                  <a:cubicBezTo>
                    <a:pt x="4622" y="17809"/>
                    <a:pt x="5037" y="18381"/>
                    <a:pt x="5608" y="18770"/>
                  </a:cubicBezTo>
                  <a:cubicBezTo>
                    <a:pt x="6153" y="19108"/>
                    <a:pt x="6776" y="19315"/>
                    <a:pt x="7425" y="19367"/>
                  </a:cubicBezTo>
                  <a:cubicBezTo>
                    <a:pt x="7633" y="19393"/>
                    <a:pt x="7867" y="19419"/>
                    <a:pt x="8074" y="19419"/>
                  </a:cubicBezTo>
                  <a:cubicBezTo>
                    <a:pt x="8568" y="19393"/>
                    <a:pt x="9035" y="19367"/>
                    <a:pt x="9528" y="19289"/>
                  </a:cubicBezTo>
                  <a:cubicBezTo>
                    <a:pt x="10177" y="19159"/>
                    <a:pt x="10826" y="19030"/>
                    <a:pt x="11475" y="18822"/>
                  </a:cubicBezTo>
                  <a:lnTo>
                    <a:pt x="11475" y="18822"/>
                  </a:lnTo>
                  <a:cubicBezTo>
                    <a:pt x="11294" y="19004"/>
                    <a:pt x="11138" y="19159"/>
                    <a:pt x="10982" y="19367"/>
                  </a:cubicBezTo>
                  <a:cubicBezTo>
                    <a:pt x="10463" y="19990"/>
                    <a:pt x="10151" y="20769"/>
                    <a:pt x="10125" y="21574"/>
                  </a:cubicBezTo>
                  <a:cubicBezTo>
                    <a:pt x="10125" y="22301"/>
                    <a:pt x="10385" y="23028"/>
                    <a:pt x="10878" y="23573"/>
                  </a:cubicBezTo>
                  <a:cubicBezTo>
                    <a:pt x="11371" y="24144"/>
                    <a:pt x="12020" y="24559"/>
                    <a:pt x="12721" y="24767"/>
                  </a:cubicBezTo>
                  <a:cubicBezTo>
                    <a:pt x="13241" y="24949"/>
                    <a:pt x="13760" y="25027"/>
                    <a:pt x="14279" y="25027"/>
                  </a:cubicBezTo>
                  <a:cubicBezTo>
                    <a:pt x="14591" y="25027"/>
                    <a:pt x="14928" y="25001"/>
                    <a:pt x="15240" y="24949"/>
                  </a:cubicBezTo>
                  <a:cubicBezTo>
                    <a:pt x="15707" y="24845"/>
                    <a:pt x="16148" y="24715"/>
                    <a:pt x="16589" y="24533"/>
                  </a:cubicBezTo>
                  <a:cubicBezTo>
                    <a:pt x="17031" y="24352"/>
                    <a:pt x="17472" y="24144"/>
                    <a:pt x="17939" y="23884"/>
                  </a:cubicBezTo>
                  <a:cubicBezTo>
                    <a:pt x="18692" y="23495"/>
                    <a:pt x="19445" y="23054"/>
                    <a:pt x="20146" y="22612"/>
                  </a:cubicBezTo>
                  <a:lnTo>
                    <a:pt x="20536" y="22379"/>
                  </a:lnTo>
                  <a:cubicBezTo>
                    <a:pt x="21444" y="21833"/>
                    <a:pt x="22275" y="21340"/>
                    <a:pt x="23132" y="20925"/>
                  </a:cubicBezTo>
                  <a:cubicBezTo>
                    <a:pt x="23910" y="20509"/>
                    <a:pt x="24741" y="20198"/>
                    <a:pt x="25572" y="19938"/>
                  </a:cubicBezTo>
                  <a:lnTo>
                    <a:pt x="25520" y="19938"/>
                  </a:lnTo>
                  <a:lnTo>
                    <a:pt x="26117" y="19783"/>
                  </a:lnTo>
                  <a:cubicBezTo>
                    <a:pt x="26247" y="19783"/>
                    <a:pt x="26325" y="19653"/>
                    <a:pt x="26299" y="19549"/>
                  </a:cubicBezTo>
                  <a:cubicBezTo>
                    <a:pt x="26299" y="19523"/>
                    <a:pt x="26299" y="19497"/>
                    <a:pt x="26299" y="19471"/>
                  </a:cubicBezTo>
                  <a:cubicBezTo>
                    <a:pt x="26299" y="19471"/>
                    <a:pt x="26299" y="19445"/>
                    <a:pt x="26325" y="19419"/>
                  </a:cubicBezTo>
                  <a:cubicBezTo>
                    <a:pt x="26351" y="19341"/>
                    <a:pt x="26351" y="19263"/>
                    <a:pt x="26325" y="19185"/>
                  </a:cubicBezTo>
                  <a:lnTo>
                    <a:pt x="26221" y="18874"/>
                  </a:lnTo>
                  <a:lnTo>
                    <a:pt x="26221" y="18900"/>
                  </a:lnTo>
                  <a:cubicBezTo>
                    <a:pt x="26195" y="18770"/>
                    <a:pt x="26169" y="18640"/>
                    <a:pt x="26143" y="18510"/>
                  </a:cubicBezTo>
                  <a:cubicBezTo>
                    <a:pt x="26117" y="18381"/>
                    <a:pt x="26117" y="18225"/>
                    <a:pt x="26091" y="18095"/>
                  </a:cubicBezTo>
                  <a:lnTo>
                    <a:pt x="26091" y="18017"/>
                  </a:lnTo>
                  <a:cubicBezTo>
                    <a:pt x="26065" y="17732"/>
                    <a:pt x="26039" y="17446"/>
                    <a:pt x="26039" y="17135"/>
                  </a:cubicBezTo>
                  <a:lnTo>
                    <a:pt x="26039" y="17083"/>
                  </a:lnTo>
                  <a:cubicBezTo>
                    <a:pt x="26039" y="16096"/>
                    <a:pt x="26117" y="15110"/>
                    <a:pt x="26247" y="14149"/>
                  </a:cubicBezTo>
                  <a:cubicBezTo>
                    <a:pt x="26377" y="13137"/>
                    <a:pt x="26455" y="12150"/>
                    <a:pt x="26455" y="11138"/>
                  </a:cubicBezTo>
                  <a:cubicBezTo>
                    <a:pt x="26455" y="10618"/>
                    <a:pt x="26403" y="10125"/>
                    <a:pt x="26325" y="9632"/>
                  </a:cubicBezTo>
                  <a:cubicBezTo>
                    <a:pt x="26247" y="9139"/>
                    <a:pt x="26117" y="8645"/>
                    <a:pt x="25909" y="8178"/>
                  </a:cubicBezTo>
                  <a:cubicBezTo>
                    <a:pt x="25676" y="7477"/>
                    <a:pt x="25234" y="6854"/>
                    <a:pt x="24663" y="6387"/>
                  </a:cubicBezTo>
                  <a:cubicBezTo>
                    <a:pt x="24300" y="6101"/>
                    <a:pt x="23859" y="5945"/>
                    <a:pt x="23417" y="5919"/>
                  </a:cubicBezTo>
                  <a:lnTo>
                    <a:pt x="23339" y="5919"/>
                  </a:lnTo>
                  <a:cubicBezTo>
                    <a:pt x="23132" y="5919"/>
                    <a:pt x="22950" y="5945"/>
                    <a:pt x="22742" y="5997"/>
                  </a:cubicBezTo>
                  <a:cubicBezTo>
                    <a:pt x="22535" y="6075"/>
                    <a:pt x="22327" y="6153"/>
                    <a:pt x="22145" y="6283"/>
                  </a:cubicBezTo>
                  <a:cubicBezTo>
                    <a:pt x="21730" y="6568"/>
                    <a:pt x="21392" y="6958"/>
                    <a:pt x="21159" y="7399"/>
                  </a:cubicBezTo>
                  <a:cubicBezTo>
                    <a:pt x="21107" y="7477"/>
                    <a:pt x="21055" y="7555"/>
                    <a:pt x="21029" y="7659"/>
                  </a:cubicBezTo>
                  <a:cubicBezTo>
                    <a:pt x="20951" y="7010"/>
                    <a:pt x="20821" y="6361"/>
                    <a:pt x="20665" y="5738"/>
                  </a:cubicBezTo>
                  <a:cubicBezTo>
                    <a:pt x="20510" y="5063"/>
                    <a:pt x="20276" y="4414"/>
                    <a:pt x="19990" y="3791"/>
                  </a:cubicBezTo>
                  <a:cubicBezTo>
                    <a:pt x="19731" y="3220"/>
                    <a:pt x="19367" y="2674"/>
                    <a:pt x="18926" y="2207"/>
                  </a:cubicBezTo>
                  <a:cubicBezTo>
                    <a:pt x="18718" y="1973"/>
                    <a:pt x="18485" y="1766"/>
                    <a:pt x="18225" y="1610"/>
                  </a:cubicBezTo>
                  <a:cubicBezTo>
                    <a:pt x="17965" y="1428"/>
                    <a:pt x="17680" y="1324"/>
                    <a:pt x="17394" y="1247"/>
                  </a:cubicBezTo>
                  <a:cubicBezTo>
                    <a:pt x="17161" y="1169"/>
                    <a:pt x="16901" y="1143"/>
                    <a:pt x="16641" y="1143"/>
                  </a:cubicBezTo>
                  <a:cubicBezTo>
                    <a:pt x="16304" y="1143"/>
                    <a:pt x="15940" y="1221"/>
                    <a:pt x="15655" y="1402"/>
                  </a:cubicBezTo>
                  <a:cubicBezTo>
                    <a:pt x="15395" y="1532"/>
                    <a:pt x="15188" y="1714"/>
                    <a:pt x="15032" y="1922"/>
                  </a:cubicBezTo>
                  <a:cubicBezTo>
                    <a:pt x="14876" y="2129"/>
                    <a:pt x="14746" y="2363"/>
                    <a:pt x="14642" y="2622"/>
                  </a:cubicBezTo>
                  <a:cubicBezTo>
                    <a:pt x="14435" y="3142"/>
                    <a:pt x="14305" y="3713"/>
                    <a:pt x="14279" y="4284"/>
                  </a:cubicBezTo>
                  <a:cubicBezTo>
                    <a:pt x="14279" y="4258"/>
                    <a:pt x="14279" y="4258"/>
                    <a:pt x="14253" y="4206"/>
                  </a:cubicBezTo>
                  <a:cubicBezTo>
                    <a:pt x="13941" y="3479"/>
                    <a:pt x="13552" y="2804"/>
                    <a:pt x="13085" y="2155"/>
                  </a:cubicBezTo>
                  <a:cubicBezTo>
                    <a:pt x="12877" y="1844"/>
                    <a:pt x="12643" y="1558"/>
                    <a:pt x="12384" y="1298"/>
                  </a:cubicBezTo>
                  <a:cubicBezTo>
                    <a:pt x="12124" y="1013"/>
                    <a:pt x="11839" y="779"/>
                    <a:pt x="11527" y="572"/>
                  </a:cubicBezTo>
                  <a:cubicBezTo>
                    <a:pt x="11216" y="390"/>
                    <a:pt x="10904" y="234"/>
                    <a:pt x="10567" y="130"/>
                  </a:cubicBezTo>
                  <a:cubicBezTo>
                    <a:pt x="10281" y="52"/>
                    <a:pt x="9970" y="0"/>
                    <a:pt x="96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7590186" y="657998"/>
              <a:ext cx="1686038" cy="1366328"/>
            </a:xfrm>
            <a:custGeom>
              <a:avLst/>
              <a:gdLst/>
              <a:ahLst/>
              <a:cxnLst/>
              <a:rect l="l" t="t" r="r" b="b"/>
              <a:pathLst>
                <a:path w="29986" h="24300" extrusionOk="0">
                  <a:moveTo>
                    <a:pt x="6725" y="1"/>
                  </a:moveTo>
                  <a:cubicBezTo>
                    <a:pt x="6647" y="27"/>
                    <a:pt x="6621" y="79"/>
                    <a:pt x="6621" y="156"/>
                  </a:cubicBezTo>
                  <a:cubicBezTo>
                    <a:pt x="6673" y="468"/>
                    <a:pt x="6725" y="831"/>
                    <a:pt x="6802" y="1169"/>
                  </a:cubicBezTo>
                  <a:cubicBezTo>
                    <a:pt x="6854" y="1506"/>
                    <a:pt x="6932" y="1896"/>
                    <a:pt x="6984" y="2259"/>
                  </a:cubicBezTo>
                  <a:cubicBezTo>
                    <a:pt x="7036" y="2597"/>
                    <a:pt x="7088" y="2986"/>
                    <a:pt x="7192" y="3350"/>
                  </a:cubicBezTo>
                  <a:cubicBezTo>
                    <a:pt x="7270" y="3713"/>
                    <a:pt x="7374" y="4102"/>
                    <a:pt x="7477" y="4466"/>
                  </a:cubicBezTo>
                  <a:cubicBezTo>
                    <a:pt x="7607" y="4855"/>
                    <a:pt x="7737" y="5193"/>
                    <a:pt x="7867" y="5556"/>
                  </a:cubicBezTo>
                  <a:cubicBezTo>
                    <a:pt x="8023" y="5894"/>
                    <a:pt x="8178" y="6257"/>
                    <a:pt x="8360" y="6569"/>
                  </a:cubicBezTo>
                  <a:cubicBezTo>
                    <a:pt x="8412" y="6673"/>
                    <a:pt x="8490" y="6776"/>
                    <a:pt x="8542" y="6854"/>
                  </a:cubicBezTo>
                  <a:lnTo>
                    <a:pt x="7685" y="6361"/>
                  </a:lnTo>
                  <a:cubicBezTo>
                    <a:pt x="6828" y="5816"/>
                    <a:pt x="5946" y="5271"/>
                    <a:pt x="5063" y="4751"/>
                  </a:cubicBezTo>
                  <a:cubicBezTo>
                    <a:pt x="4674" y="4492"/>
                    <a:pt x="4258" y="4258"/>
                    <a:pt x="3843" y="4025"/>
                  </a:cubicBezTo>
                  <a:cubicBezTo>
                    <a:pt x="3843" y="3999"/>
                    <a:pt x="3817" y="3999"/>
                    <a:pt x="3817" y="3973"/>
                  </a:cubicBezTo>
                  <a:cubicBezTo>
                    <a:pt x="3687" y="3869"/>
                    <a:pt x="3583" y="3739"/>
                    <a:pt x="3453" y="3609"/>
                  </a:cubicBezTo>
                  <a:cubicBezTo>
                    <a:pt x="3350" y="3479"/>
                    <a:pt x="3220" y="3324"/>
                    <a:pt x="3142" y="3168"/>
                  </a:cubicBezTo>
                  <a:cubicBezTo>
                    <a:pt x="2986" y="2934"/>
                    <a:pt x="2830" y="2675"/>
                    <a:pt x="2701" y="2415"/>
                  </a:cubicBezTo>
                  <a:cubicBezTo>
                    <a:pt x="2571" y="2155"/>
                    <a:pt x="2441" y="1870"/>
                    <a:pt x="2337" y="1584"/>
                  </a:cubicBezTo>
                  <a:cubicBezTo>
                    <a:pt x="2311" y="1558"/>
                    <a:pt x="2285" y="1532"/>
                    <a:pt x="2259" y="1532"/>
                  </a:cubicBezTo>
                  <a:lnTo>
                    <a:pt x="2233" y="1532"/>
                  </a:lnTo>
                  <a:cubicBezTo>
                    <a:pt x="2181" y="1558"/>
                    <a:pt x="2155" y="1610"/>
                    <a:pt x="2181" y="1662"/>
                  </a:cubicBezTo>
                  <a:cubicBezTo>
                    <a:pt x="2285" y="1896"/>
                    <a:pt x="2363" y="2103"/>
                    <a:pt x="2467" y="2337"/>
                  </a:cubicBezTo>
                  <a:cubicBezTo>
                    <a:pt x="2571" y="2571"/>
                    <a:pt x="2675" y="2778"/>
                    <a:pt x="2778" y="2986"/>
                  </a:cubicBezTo>
                  <a:cubicBezTo>
                    <a:pt x="2882" y="3194"/>
                    <a:pt x="3012" y="3402"/>
                    <a:pt x="3142" y="3609"/>
                  </a:cubicBezTo>
                  <a:cubicBezTo>
                    <a:pt x="3142" y="3609"/>
                    <a:pt x="3168" y="3635"/>
                    <a:pt x="3168" y="3635"/>
                  </a:cubicBezTo>
                  <a:cubicBezTo>
                    <a:pt x="2155" y="3090"/>
                    <a:pt x="1091" y="2571"/>
                    <a:pt x="1" y="2129"/>
                  </a:cubicBezTo>
                  <a:lnTo>
                    <a:pt x="1" y="2129"/>
                  </a:lnTo>
                  <a:lnTo>
                    <a:pt x="468" y="2415"/>
                  </a:lnTo>
                  <a:lnTo>
                    <a:pt x="805" y="2649"/>
                  </a:lnTo>
                  <a:lnTo>
                    <a:pt x="1221" y="2908"/>
                  </a:lnTo>
                  <a:lnTo>
                    <a:pt x="1454" y="3064"/>
                  </a:lnTo>
                  <a:cubicBezTo>
                    <a:pt x="1714" y="3194"/>
                    <a:pt x="1948" y="3350"/>
                    <a:pt x="2181" y="3505"/>
                  </a:cubicBezTo>
                  <a:lnTo>
                    <a:pt x="2675" y="3843"/>
                  </a:lnTo>
                  <a:lnTo>
                    <a:pt x="2415" y="3791"/>
                  </a:lnTo>
                  <a:cubicBezTo>
                    <a:pt x="2207" y="3791"/>
                    <a:pt x="2026" y="3765"/>
                    <a:pt x="1818" y="3765"/>
                  </a:cubicBezTo>
                  <a:cubicBezTo>
                    <a:pt x="1454" y="3765"/>
                    <a:pt x="1091" y="3791"/>
                    <a:pt x="728" y="3843"/>
                  </a:cubicBezTo>
                  <a:cubicBezTo>
                    <a:pt x="624" y="3843"/>
                    <a:pt x="624" y="3999"/>
                    <a:pt x="728" y="4025"/>
                  </a:cubicBezTo>
                  <a:cubicBezTo>
                    <a:pt x="857" y="4025"/>
                    <a:pt x="987" y="3999"/>
                    <a:pt x="1091" y="3999"/>
                  </a:cubicBezTo>
                  <a:lnTo>
                    <a:pt x="1532" y="3999"/>
                  </a:lnTo>
                  <a:cubicBezTo>
                    <a:pt x="1792" y="3999"/>
                    <a:pt x="2052" y="4025"/>
                    <a:pt x="2311" y="4077"/>
                  </a:cubicBezTo>
                  <a:cubicBezTo>
                    <a:pt x="2701" y="4128"/>
                    <a:pt x="3090" y="4206"/>
                    <a:pt x="3479" y="4336"/>
                  </a:cubicBezTo>
                  <a:lnTo>
                    <a:pt x="4985" y="5297"/>
                  </a:lnTo>
                  <a:cubicBezTo>
                    <a:pt x="5426" y="5608"/>
                    <a:pt x="5894" y="5920"/>
                    <a:pt x="6361" y="6205"/>
                  </a:cubicBezTo>
                  <a:lnTo>
                    <a:pt x="7036" y="6673"/>
                  </a:lnTo>
                  <a:lnTo>
                    <a:pt x="7737" y="7140"/>
                  </a:lnTo>
                  <a:lnTo>
                    <a:pt x="8100" y="7374"/>
                  </a:lnTo>
                  <a:cubicBezTo>
                    <a:pt x="7477" y="7270"/>
                    <a:pt x="6854" y="7218"/>
                    <a:pt x="6205" y="7218"/>
                  </a:cubicBezTo>
                  <a:lnTo>
                    <a:pt x="5712" y="7218"/>
                  </a:lnTo>
                  <a:cubicBezTo>
                    <a:pt x="5245" y="7244"/>
                    <a:pt x="4777" y="7296"/>
                    <a:pt x="4310" y="7348"/>
                  </a:cubicBezTo>
                  <a:cubicBezTo>
                    <a:pt x="4102" y="7399"/>
                    <a:pt x="3895" y="7425"/>
                    <a:pt x="3661" y="7451"/>
                  </a:cubicBezTo>
                  <a:lnTo>
                    <a:pt x="2960" y="7581"/>
                  </a:lnTo>
                  <a:cubicBezTo>
                    <a:pt x="2753" y="7607"/>
                    <a:pt x="2545" y="7659"/>
                    <a:pt x="2311" y="7711"/>
                  </a:cubicBezTo>
                  <a:lnTo>
                    <a:pt x="1636" y="7841"/>
                  </a:lnTo>
                  <a:cubicBezTo>
                    <a:pt x="1195" y="7919"/>
                    <a:pt x="779" y="8023"/>
                    <a:pt x="364" y="8126"/>
                  </a:cubicBezTo>
                  <a:lnTo>
                    <a:pt x="208" y="8178"/>
                  </a:lnTo>
                  <a:cubicBezTo>
                    <a:pt x="112" y="8202"/>
                    <a:pt x="149" y="8337"/>
                    <a:pt x="237" y="8337"/>
                  </a:cubicBezTo>
                  <a:cubicBezTo>
                    <a:pt x="245" y="8337"/>
                    <a:pt x="252" y="8336"/>
                    <a:pt x="260" y="8334"/>
                  </a:cubicBezTo>
                  <a:cubicBezTo>
                    <a:pt x="624" y="8230"/>
                    <a:pt x="987" y="8152"/>
                    <a:pt x="1377" y="8074"/>
                  </a:cubicBezTo>
                  <a:cubicBezTo>
                    <a:pt x="1740" y="8023"/>
                    <a:pt x="2129" y="7945"/>
                    <a:pt x="2519" y="7893"/>
                  </a:cubicBezTo>
                  <a:cubicBezTo>
                    <a:pt x="2908" y="7841"/>
                    <a:pt x="3272" y="7815"/>
                    <a:pt x="3635" y="7789"/>
                  </a:cubicBezTo>
                  <a:cubicBezTo>
                    <a:pt x="4025" y="7763"/>
                    <a:pt x="4466" y="7763"/>
                    <a:pt x="4855" y="7763"/>
                  </a:cubicBezTo>
                  <a:cubicBezTo>
                    <a:pt x="5271" y="7763"/>
                    <a:pt x="5660" y="7789"/>
                    <a:pt x="6075" y="7815"/>
                  </a:cubicBezTo>
                  <a:cubicBezTo>
                    <a:pt x="6491" y="7841"/>
                    <a:pt x="6828" y="7893"/>
                    <a:pt x="7192" y="7945"/>
                  </a:cubicBezTo>
                  <a:lnTo>
                    <a:pt x="7218" y="7945"/>
                  </a:lnTo>
                  <a:cubicBezTo>
                    <a:pt x="8178" y="8074"/>
                    <a:pt x="9113" y="8334"/>
                    <a:pt x="10022" y="8698"/>
                  </a:cubicBezTo>
                  <a:lnTo>
                    <a:pt x="10437" y="8983"/>
                  </a:lnTo>
                  <a:lnTo>
                    <a:pt x="10567" y="9061"/>
                  </a:lnTo>
                  <a:cubicBezTo>
                    <a:pt x="11086" y="9424"/>
                    <a:pt x="11605" y="9762"/>
                    <a:pt x="12124" y="10125"/>
                  </a:cubicBezTo>
                  <a:cubicBezTo>
                    <a:pt x="12644" y="10489"/>
                    <a:pt x="13163" y="10878"/>
                    <a:pt x="13708" y="11320"/>
                  </a:cubicBezTo>
                  <a:lnTo>
                    <a:pt x="14331" y="11787"/>
                  </a:lnTo>
                  <a:cubicBezTo>
                    <a:pt x="13968" y="11761"/>
                    <a:pt x="13604" y="11709"/>
                    <a:pt x="13215" y="11709"/>
                  </a:cubicBezTo>
                  <a:lnTo>
                    <a:pt x="12981" y="11709"/>
                  </a:lnTo>
                  <a:cubicBezTo>
                    <a:pt x="12566" y="11709"/>
                    <a:pt x="12124" y="11735"/>
                    <a:pt x="11709" y="11787"/>
                  </a:cubicBezTo>
                  <a:cubicBezTo>
                    <a:pt x="11475" y="11787"/>
                    <a:pt x="11216" y="11813"/>
                    <a:pt x="10956" y="11839"/>
                  </a:cubicBezTo>
                  <a:cubicBezTo>
                    <a:pt x="10722" y="11891"/>
                    <a:pt x="10463" y="11917"/>
                    <a:pt x="10203" y="11969"/>
                  </a:cubicBezTo>
                  <a:cubicBezTo>
                    <a:pt x="9944" y="12020"/>
                    <a:pt x="9710" y="12046"/>
                    <a:pt x="9476" y="12098"/>
                  </a:cubicBezTo>
                  <a:cubicBezTo>
                    <a:pt x="9243" y="12150"/>
                    <a:pt x="8983" y="12228"/>
                    <a:pt x="8723" y="12280"/>
                  </a:cubicBezTo>
                  <a:cubicBezTo>
                    <a:pt x="8230" y="12410"/>
                    <a:pt x="7737" y="12540"/>
                    <a:pt x="7270" y="12670"/>
                  </a:cubicBezTo>
                  <a:cubicBezTo>
                    <a:pt x="6309" y="12981"/>
                    <a:pt x="5349" y="13344"/>
                    <a:pt x="4440" y="13760"/>
                  </a:cubicBezTo>
                  <a:cubicBezTo>
                    <a:pt x="4128" y="13890"/>
                    <a:pt x="3817" y="14045"/>
                    <a:pt x="3505" y="14201"/>
                  </a:cubicBezTo>
                  <a:cubicBezTo>
                    <a:pt x="3479" y="14227"/>
                    <a:pt x="3453" y="14279"/>
                    <a:pt x="3479" y="14305"/>
                  </a:cubicBezTo>
                  <a:cubicBezTo>
                    <a:pt x="3505" y="14357"/>
                    <a:pt x="3557" y="14357"/>
                    <a:pt x="3583" y="14357"/>
                  </a:cubicBezTo>
                  <a:cubicBezTo>
                    <a:pt x="4051" y="14123"/>
                    <a:pt x="4518" y="13942"/>
                    <a:pt x="4959" y="13734"/>
                  </a:cubicBezTo>
                  <a:lnTo>
                    <a:pt x="4985" y="13734"/>
                  </a:lnTo>
                  <a:cubicBezTo>
                    <a:pt x="5660" y="13500"/>
                    <a:pt x="6335" y="13267"/>
                    <a:pt x="7036" y="13085"/>
                  </a:cubicBezTo>
                  <a:cubicBezTo>
                    <a:pt x="7737" y="12877"/>
                    <a:pt x="8438" y="12747"/>
                    <a:pt x="9139" y="12644"/>
                  </a:cubicBezTo>
                  <a:lnTo>
                    <a:pt x="9191" y="12644"/>
                  </a:lnTo>
                  <a:lnTo>
                    <a:pt x="9606" y="12592"/>
                  </a:lnTo>
                  <a:cubicBezTo>
                    <a:pt x="10047" y="12540"/>
                    <a:pt x="10489" y="12514"/>
                    <a:pt x="10930" y="12488"/>
                  </a:cubicBezTo>
                  <a:lnTo>
                    <a:pt x="12306" y="12488"/>
                  </a:lnTo>
                  <a:cubicBezTo>
                    <a:pt x="13241" y="12540"/>
                    <a:pt x="14175" y="12618"/>
                    <a:pt x="15084" y="12773"/>
                  </a:cubicBezTo>
                  <a:lnTo>
                    <a:pt x="15681" y="12851"/>
                  </a:lnTo>
                  <a:lnTo>
                    <a:pt x="16304" y="13370"/>
                  </a:lnTo>
                  <a:lnTo>
                    <a:pt x="16590" y="13578"/>
                  </a:lnTo>
                  <a:cubicBezTo>
                    <a:pt x="17083" y="13968"/>
                    <a:pt x="17550" y="14357"/>
                    <a:pt x="18043" y="14746"/>
                  </a:cubicBezTo>
                  <a:cubicBezTo>
                    <a:pt x="18407" y="15006"/>
                    <a:pt x="18744" y="15292"/>
                    <a:pt x="19108" y="15551"/>
                  </a:cubicBezTo>
                  <a:lnTo>
                    <a:pt x="19601" y="15915"/>
                  </a:lnTo>
                  <a:lnTo>
                    <a:pt x="19575" y="15889"/>
                  </a:lnTo>
                  <a:lnTo>
                    <a:pt x="19809" y="16096"/>
                  </a:lnTo>
                  <a:cubicBezTo>
                    <a:pt x="19731" y="16096"/>
                    <a:pt x="19653" y="16070"/>
                    <a:pt x="19549" y="16070"/>
                  </a:cubicBezTo>
                  <a:cubicBezTo>
                    <a:pt x="19290" y="16044"/>
                    <a:pt x="19030" y="16018"/>
                    <a:pt x="18770" y="16018"/>
                  </a:cubicBezTo>
                  <a:cubicBezTo>
                    <a:pt x="18121" y="16018"/>
                    <a:pt x="17472" y="16096"/>
                    <a:pt x="16823" y="16200"/>
                  </a:cubicBezTo>
                  <a:cubicBezTo>
                    <a:pt x="15941" y="16356"/>
                    <a:pt x="15032" y="16590"/>
                    <a:pt x="14175" y="16875"/>
                  </a:cubicBezTo>
                  <a:cubicBezTo>
                    <a:pt x="13968" y="16953"/>
                    <a:pt x="13760" y="17031"/>
                    <a:pt x="13552" y="17109"/>
                  </a:cubicBezTo>
                  <a:cubicBezTo>
                    <a:pt x="13344" y="17187"/>
                    <a:pt x="13111" y="17291"/>
                    <a:pt x="12903" y="17368"/>
                  </a:cubicBezTo>
                  <a:cubicBezTo>
                    <a:pt x="12488" y="17550"/>
                    <a:pt x="12098" y="17732"/>
                    <a:pt x="11683" y="17914"/>
                  </a:cubicBezTo>
                  <a:cubicBezTo>
                    <a:pt x="10904" y="18277"/>
                    <a:pt x="10151" y="18692"/>
                    <a:pt x="9398" y="19108"/>
                  </a:cubicBezTo>
                  <a:cubicBezTo>
                    <a:pt x="9309" y="19152"/>
                    <a:pt x="9354" y="19274"/>
                    <a:pt x="9435" y="19274"/>
                  </a:cubicBezTo>
                  <a:cubicBezTo>
                    <a:pt x="9448" y="19274"/>
                    <a:pt x="9462" y="19271"/>
                    <a:pt x="9476" y="19264"/>
                  </a:cubicBezTo>
                  <a:cubicBezTo>
                    <a:pt x="10125" y="18900"/>
                    <a:pt x="10774" y="18589"/>
                    <a:pt x="11449" y="18303"/>
                  </a:cubicBezTo>
                  <a:lnTo>
                    <a:pt x="11501" y="18303"/>
                  </a:lnTo>
                  <a:cubicBezTo>
                    <a:pt x="11865" y="18173"/>
                    <a:pt x="12228" y="18017"/>
                    <a:pt x="12618" y="17914"/>
                  </a:cubicBezTo>
                  <a:cubicBezTo>
                    <a:pt x="12981" y="17784"/>
                    <a:pt x="13396" y="17654"/>
                    <a:pt x="13812" y="17550"/>
                  </a:cubicBezTo>
                  <a:cubicBezTo>
                    <a:pt x="14227" y="17446"/>
                    <a:pt x="14643" y="17368"/>
                    <a:pt x="15032" y="17291"/>
                  </a:cubicBezTo>
                  <a:cubicBezTo>
                    <a:pt x="15447" y="17213"/>
                    <a:pt x="15837" y="17135"/>
                    <a:pt x="16252" y="17083"/>
                  </a:cubicBezTo>
                  <a:cubicBezTo>
                    <a:pt x="16847" y="17011"/>
                    <a:pt x="17443" y="16978"/>
                    <a:pt x="18038" y="16978"/>
                  </a:cubicBezTo>
                  <a:cubicBezTo>
                    <a:pt x="18741" y="16978"/>
                    <a:pt x="19443" y="17024"/>
                    <a:pt x="20146" y="17109"/>
                  </a:cubicBezTo>
                  <a:cubicBezTo>
                    <a:pt x="20406" y="17161"/>
                    <a:pt x="20691" y="17213"/>
                    <a:pt x="20951" y="17291"/>
                  </a:cubicBezTo>
                  <a:lnTo>
                    <a:pt x="21392" y="17394"/>
                  </a:lnTo>
                  <a:cubicBezTo>
                    <a:pt x="22249" y="18147"/>
                    <a:pt x="23158" y="19030"/>
                    <a:pt x="24196" y="20016"/>
                  </a:cubicBezTo>
                  <a:lnTo>
                    <a:pt x="24326" y="20172"/>
                  </a:lnTo>
                  <a:cubicBezTo>
                    <a:pt x="24534" y="20354"/>
                    <a:pt x="24715" y="20536"/>
                    <a:pt x="24897" y="20743"/>
                  </a:cubicBezTo>
                  <a:lnTo>
                    <a:pt x="25131" y="21003"/>
                  </a:lnTo>
                  <a:lnTo>
                    <a:pt x="25209" y="21081"/>
                  </a:lnTo>
                  <a:cubicBezTo>
                    <a:pt x="25494" y="21392"/>
                    <a:pt x="25858" y="21782"/>
                    <a:pt x="26247" y="22145"/>
                  </a:cubicBezTo>
                  <a:cubicBezTo>
                    <a:pt x="26714" y="22612"/>
                    <a:pt x="27104" y="23002"/>
                    <a:pt x="27493" y="23313"/>
                  </a:cubicBezTo>
                  <a:cubicBezTo>
                    <a:pt x="27727" y="23521"/>
                    <a:pt x="27934" y="23677"/>
                    <a:pt x="28142" y="23833"/>
                  </a:cubicBezTo>
                  <a:cubicBezTo>
                    <a:pt x="28298" y="23962"/>
                    <a:pt x="28480" y="24066"/>
                    <a:pt x="28687" y="24170"/>
                  </a:cubicBezTo>
                  <a:cubicBezTo>
                    <a:pt x="28843" y="24248"/>
                    <a:pt x="29025" y="24300"/>
                    <a:pt x="29232" y="24300"/>
                  </a:cubicBezTo>
                  <a:cubicBezTo>
                    <a:pt x="29336" y="24300"/>
                    <a:pt x="29466" y="24274"/>
                    <a:pt x="29570" y="24222"/>
                  </a:cubicBezTo>
                  <a:cubicBezTo>
                    <a:pt x="29674" y="24170"/>
                    <a:pt x="29752" y="24092"/>
                    <a:pt x="29830" y="23988"/>
                  </a:cubicBezTo>
                  <a:cubicBezTo>
                    <a:pt x="29856" y="23962"/>
                    <a:pt x="29856" y="23936"/>
                    <a:pt x="29881" y="23911"/>
                  </a:cubicBezTo>
                  <a:cubicBezTo>
                    <a:pt x="29959" y="23729"/>
                    <a:pt x="29985" y="23521"/>
                    <a:pt x="29959" y="23339"/>
                  </a:cubicBezTo>
                  <a:lnTo>
                    <a:pt x="29959" y="23313"/>
                  </a:lnTo>
                  <a:cubicBezTo>
                    <a:pt x="29959" y="23184"/>
                    <a:pt x="29933" y="23054"/>
                    <a:pt x="29881" y="22924"/>
                  </a:cubicBezTo>
                  <a:cubicBezTo>
                    <a:pt x="29830" y="22794"/>
                    <a:pt x="29752" y="22638"/>
                    <a:pt x="29700" y="22509"/>
                  </a:cubicBezTo>
                  <a:cubicBezTo>
                    <a:pt x="29518" y="22223"/>
                    <a:pt x="29336" y="21963"/>
                    <a:pt x="29129" y="21730"/>
                  </a:cubicBezTo>
                  <a:cubicBezTo>
                    <a:pt x="28921" y="21444"/>
                    <a:pt x="28687" y="21211"/>
                    <a:pt x="28480" y="21003"/>
                  </a:cubicBezTo>
                  <a:cubicBezTo>
                    <a:pt x="28090" y="20588"/>
                    <a:pt x="27675" y="20198"/>
                    <a:pt x="27259" y="19861"/>
                  </a:cubicBezTo>
                  <a:lnTo>
                    <a:pt x="26870" y="19471"/>
                  </a:lnTo>
                  <a:lnTo>
                    <a:pt x="26740" y="19393"/>
                  </a:lnTo>
                  <a:cubicBezTo>
                    <a:pt x="26403" y="19056"/>
                    <a:pt x="26013" y="18744"/>
                    <a:pt x="25572" y="18355"/>
                  </a:cubicBezTo>
                  <a:cubicBezTo>
                    <a:pt x="24845" y="17758"/>
                    <a:pt x="24040" y="17135"/>
                    <a:pt x="23054" y="16408"/>
                  </a:cubicBezTo>
                  <a:cubicBezTo>
                    <a:pt x="22457" y="15967"/>
                    <a:pt x="21860" y="15525"/>
                    <a:pt x="21159" y="15058"/>
                  </a:cubicBezTo>
                  <a:lnTo>
                    <a:pt x="21055" y="14876"/>
                  </a:lnTo>
                  <a:cubicBezTo>
                    <a:pt x="20873" y="14487"/>
                    <a:pt x="20717" y="14097"/>
                    <a:pt x="20562" y="13682"/>
                  </a:cubicBezTo>
                  <a:lnTo>
                    <a:pt x="20562" y="13656"/>
                  </a:lnTo>
                  <a:cubicBezTo>
                    <a:pt x="20354" y="13085"/>
                    <a:pt x="20198" y="12488"/>
                    <a:pt x="20068" y="11891"/>
                  </a:cubicBezTo>
                  <a:cubicBezTo>
                    <a:pt x="19964" y="11268"/>
                    <a:pt x="19861" y="10645"/>
                    <a:pt x="19835" y="10022"/>
                  </a:cubicBezTo>
                  <a:cubicBezTo>
                    <a:pt x="19783" y="9347"/>
                    <a:pt x="19757" y="8672"/>
                    <a:pt x="19783" y="8023"/>
                  </a:cubicBezTo>
                  <a:cubicBezTo>
                    <a:pt x="19809" y="7374"/>
                    <a:pt x="19861" y="6699"/>
                    <a:pt x="19964" y="6075"/>
                  </a:cubicBezTo>
                  <a:cubicBezTo>
                    <a:pt x="19964" y="6024"/>
                    <a:pt x="19913" y="5972"/>
                    <a:pt x="19887" y="5972"/>
                  </a:cubicBezTo>
                  <a:cubicBezTo>
                    <a:pt x="19835" y="5972"/>
                    <a:pt x="19783" y="5998"/>
                    <a:pt x="19783" y="6050"/>
                  </a:cubicBezTo>
                  <a:cubicBezTo>
                    <a:pt x="19731" y="6439"/>
                    <a:pt x="19679" y="6802"/>
                    <a:pt x="19627" y="7192"/>
                  </a:cubicBezTo>
                  <a:cubicBezTo>
                    <a:pt x="19601" y="7581"/>
                    <a:pt x="19549" y="7971"/>
                    <a:pt x="19523" y="8386"/>
                  </a:cubicBezTo>
                  <a:cubicBezTo>
                    <a:pt x="19497" y="8775"/>
                    <a:pt x="19471" y="9191"/>
                    <a:pt x="19471" y="9606"/>
                  </a:cubicBezTo>
                  <a:cubicBezTo>
                    <a:pt x="19471" y="10022"/>
                    <a:pt x="19471" y="10437"/>
                    <a:pt x="19523" y="10852"/>
                  </a:cubicBezTo>
                  <a:cubicBezTo>
                    <a:pt x="19549" y="11268"/>
                    <a:pt x="19575" y="11709"/>
                    <a:pt x="19653" y="12124"/>
                  </a:cubicBezTo>
                  <a:cubicBezTo>
                    <a:pt x="19705" y="12540"/>
                    <a:pt x="19783" y="12929"/>
                    <a:pt x="19861" y="13344"/>
                  </a:cubicBezTo>
                  <a:cubicBezTo>
                    <a:pt x="19939" y="13682"/>
                    <a:pt x="20042" y="14019"/>
                    <a:pt x="20172" y="14357"/>
                  </a:cubicBezTo>
                  <a:lnTo>
                    <a:pt x="19783" y="14071"/>
                  </a:lnTo>
                  <a:lnTo>
                    <a:pt x="19134" y="13630"/>
                  </a:lnTo>
                  <a:lnTo>
                    <a:pt x="18069" y="12877"/>
                  </a:lnTo>
                  <a:lnTo>
                    <a:pt x="17784" y="12695"/>
                  </a:lnTo>
                  <a:lnTo>
                    <a:pt x="17628" y="12566"/>
                  </a:lnTo>
                  <a:cubicBezTo>
                    <a:pt x="17161" y="12254"/>
                    <a:pt x="16693" y="11969"/>
                    <a:pt x="16226" y="11657"/>
                  </a:cubicBezTo>
                  <a:cubicBezTo>
                    <a:pt x="16096" y="11501"/>
                    <a:pt x="15992" y="11346"/>
                    <a:pt x="15863" y="11190"/>
                  </a:cubicBezTo>
                  <a:cubicBezTo>
                    <a:pt x="15266" y="10281"/>
                    <a:pt x="14772" y="9269"/>
                    <a:pt x="14409" y="8230"/>
                  </a:cubicBezTo>
                  <a:lnTo>
                    <a:pt x="14409" y="8256"/>
                  </a:lnTo>
                  <a:cubicBezTo>
                    <a:pt x="14331" y="8049"/>
                    <a:pt x="14253" y="7841"/>
                    <a:pt x="14201" y="7607"/>
                  </a:cubicBezTo>
                  <a:cubicBezTo>
                    <a:pt x="14123" y="7374"/>
                    <a:pt x="14071" y="7166"/>
                    <a:pt x="13994" y="6958"/>
                  </a:cubicBezTo>
                  <a:cubicBezTo>
                    <a:pt x="13890" y="6517"/>
                    <a:pt x="13786" y="6075"/>
                    <a:pt x="13708" y="5660"/>
                  </a:cubicBezTo>
                  <a:cubicBezTo>
                    <a:pt x="13526" y="4803"/>
                    <a:pt x="13422" y="3921"/>
                    <a:pt x="13344" y="3064"/>
                  </a:cubicBezTo>
                  <a:lnTo>
                    <a:pt x="13344" y="3090"/>
                  </a:lnTo>
                  <a:cubicBezTo>
                    <a:pt x="13319" y="2467"/>
                    <a:pt x="13293" y="1844"/>
                    <a:pt x="13293" y="1221"/>
                  </a:cubicBezTo>
                  <a:cubicBezTo>
                    <a:pt x="13293" y="1169"/>
                    <a:pt x="13241" y="1143"/>
                    <a:pt x="13215" y="1143"/>
                  </a:cubicBezTo>
                  <a:cubicBezTo>
                    <a:pt x="13163" y="1143"/>
                    <a:pt x="13111" y="1169"/>
                    <a:pt x="13111" y="1221"/>
                  </a:cubicBezTo>
                  <a:cubicBezTo>
                    <a:pt x="13111" y="2727"/>
                    <a:pt x="13215" y="4232"/>
                    <a:pt x="13422" y="5712"/>
                  </a:cubicBezTo>
                  <a:cubicBezTo>
                    <a:pt x="13604" y="7296"/>
                    <a:pt x="14045" y="8827"/>
                    <a:pt x="14720" y="10281"/>
                  </a:cubicBezTo>
                  <a:cubicBezTo>
                    <a:pt x="14798" y="10489"/>
                    <a:pt x="14928" y="10696"/>
                    <a:pt x="15032" y="10878"/>
                  </a:cubicBezTo>
                  <a:cubicBezTo>
                    <a:pt x="13474" y="9918"/>
                    <a:pt x="11891" y="8931"/>
                    <a:pt x="10333" y="7997"/>
                  </a:cubicBezTo>
                  <a:lnTo>
                    <a:pt x="10203" y="7919"/>
                  </a:lnTo>
                  <a:cubicBezTo>
                    <a:pt x="10022" y="7737"/>
                    <a:pt x="9866" y="7555"/>
                    <a:pt x="9684" y="7348"/>
                  </a:cubicBezTo>
                  <a:cubicBezTo>
                    <a:pt x="9528" y="7166"/>
                    <a:pt x="9372" y="6958"/>
                    <a:pt x="9217" y="6750"/>
                  </a:cubicBezTo>
                  <a:cubicBezTo>
                    <a:pt x="8957" y="6335"/>
                    <a:pt x="8698" y="5894"/>
                    <a:pt x="8464" y="5452"/>
                  </a:cubicBezTo>
                  <a:cubicBezTo>
                    <a:pt x="8230" y="4985"/>
                    <a:pt x="8049" y="4492"/>
                    <a:pt x="7867" y="3999"/>
                  </a:cubicBezTo>
                  <a:lnTo>
                    <a:pt x="7867" y="3947"/>
                  </a:lnTo>
                  <a:cubicBezTo>
                    <a:pt x="7763" y="3661"/>
                    <a:pt x="7659" y="3350"/>
                    <a:pt x="7555" y="3038"/>
                  </a:cubicBezTo>
                  <a:cubicBezTo>
                    <a:pt x="7451" y="2701"/>
                    <a:pt x="7348" y="2389"/>
                    <a:pt x="7270" y="2052"/>
                  </a:cubicBezTo>
                  <a:cubicBezTo>
                    <a:pt x="7192" y="1714"/>
                    <a:pt x="7114" y="1403"/>
                    <a:pt x="7062" y="1065"/>
                  </a:cubicBezTo>
                  <a:cubicBezTo>
                    <a:pt x="6984" y="754"/>
                    <a:pt x="6932" y="416"/>
                    <a:pt x="6880" y="105"/>
                  </a:cubicBezTo>
                  <a:cubicBezTo>
                    <a:pt x="6854" y="53"/>
                    <a:pt x="6828" y="27"/>
                    <a:pt x="67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43" name="Google Shape;243;p15"/>
          <p:cNvSpPr txBox="1">
            <a:spLocks noGrp="1"/>
          </p:cNvSpPr>
          <p:nvPr>
            <p:ph type="title"/>
          </p:nvPr>
        </p:nvSpPr>
        <p:spPr>
          <a:xfrm>
            <a:off x="2088000" y="3314900"/>
            <a:ext cx="60852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15"/>
          <p:cNvSpPr txBox="1">
            <a:spLocks noGrp="1"/>
          </p:cNvSpPr>
          <p:nvPr>
            <p:ph type="subTitle" idx="1"/>
          </p:nvPr>
        </p:nvSpPr>
        <p:spPr>
          <a:xfrm>
            <a:off x="2045767" y="1177733"/>
            <a:ext cx="7917600" cy="232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grpSp>
        <p:nvGrpSpPr>
          <p:cNvPr id="245" name="Google Shape;245;p15"/>
          <p:cNvGrpSpPr/>
          <p:nvPr/>
        </p:nvGrpSpPr>
        <p:grpSpPr>
          <a:xfrm>
            <a:off x="10560901" y="2968672"/>
            <a:ext cx="893999" cy="584699"/>
            <a:chOff x="7555450" y="377766"/>
            <a:chExt cx="670499" cy="438524"/>
          </a:xfrm>
        </p:grpSpPr>
        <p:sp>
          <p:nvSpPr>
            <p:cNvPr id="246" name="Google Shape;246;p15"/>
            <p:cNvSpPr/>
            <p:nvPr/>
          </p:nvSpPr>
          <p:spPr>
            <a:xfrm>
              <a:off x="7555450" y="562549"/>
              <a:ext cx="279163" cy="253742"/>
            </a:xfrm>
            <a:custGeom>
              <a:avLst/>
              <a:gdLst/>
              <a:ahLst/>
              <a:cxnLst/>
              <a:rect l="l" t="t" r="r" b="b"/>
              <a:pathLst>
                <a:path w="4206" h="3823" extrusionOk="0">
                  <a:moveTo>
                    <a:pt x="3169" y="1"/>
                  </a:moveTo>
                  <a:cubicBezTo>
                    <a:pt x="3073" y="1"/>
                    <a:pt x="2977" y="1"/>
                    <a:pt x="2881" y="20"/>
                  </a:cubicBezTo>
                  <a:cubicBezTo>
                    <a:pt x="2746" y="59"/>
                    <a:pt x="2573" y="97"/>
                    <a:pt x="2362" y="193"/>
                  </a:cubicBezTo>
                  <a:cubicBezTo>
                    <a:pt x="2017" y="347"/>
                    <a:pt x="1690" y="558"/>
                    <a:pt x="1325" y="846"/>
                  </a:cubicBezTo>
                  <a:cubicBezTo>
                    <a:pt x="1210" y="942"/>
                    <a:pt x="1114" y="1019"/>
                    <a:pt x="1018" y="1115"/>
                  </a:cubicBezTo>
                  <a:lnTo>
                    <a:pt x="999" y="1134"/>
                  </a:lnTo>
                  <a:cubicBezTo>
                    <a:pt x="864" y="1230"/>
                    <a:pt x="749" y="1345"/>
                    <a:pt x="615" y="1518"/>
                  </a:cubicBezTo>
                  <a:cubicBezTo>
                    <a:pt x="480" y="1652"/>
                    <a:pt x="384" y="1806"/>
                    <a:pt x="288" y="1979"/>
                  </a:cubicBezTo>
                  <a:cubicBezTo>
                    <a:pt x="192" y="2133"/>
                    <a:pt x="135" y="2325"/>
                    <a:pt x="77" y="2497"/>
                  </a:cubicBezTo>
                  <a:cubicBezTo>
                    <a:pt x="39" y="2670"/>
                    <a:pt x="0" y="2843"/>
                    <a:pt x="0" y="2997"/>
                  </a:cubicBezTo>
                  <a:cubicBezTo>
                    <a:pt x="0" y="3189"/>
                    <a:pt x="58" y="3342"/>
                    <a:pt x="154" y="3458"/>
                  </a:cubicBezTo>
                  <a:cubicBezTo>
                    <a:pt x="173" y="3515"/>
                    <a:pt x="192" y="3534"/>
                    <a:pt x="231" y="3554"/>
                  </a:cubicBezTo>
                  <a:lnTo>
                    <a:pt x="288" y="3630"/>
                  </a:lnTo>
                  <a:cubicBezTo>
                    <a:pt x="384" y="3707"/>
                    <a:pt x="461" y="3726"/>
                    <a:pt x="538" y="3746"/>
                  </a:cubicBezTo>
                  <a:cubicBezTo>
                    <a:pt x="653" y="3803"/>
                    <a:pt x="768" y="3822"/>
                    <a:pt x="941" y="3822"/>
                  </a:cubicBezTo>
                  <a:lnTo>
                    <a:pt x="1191" y="3822"/>
                  </a:lnTo>
                  <a:cubicBezTo>
                    <a:pt x="1383" y="3803"/>
                    <a:pt x="1575" y="3746"/>
                    <a:pt x="1786" y="3669"/>
                  </a:cubicBezTo>
                  <a:cubicBezTo>
                    <a:pt x="1978" y="3611"/>
                    <a:pt x="2170" y="3515"/>
                    <a:pt x="2381" y="3381"/>
                  </a:cubicBezTo>
                  <a:cubicBezTo>
                    <a:pt x="2593" y="3266"/>
                    <a:pt x="2823" y="3131"/>
                    <a:pt x="3015" y="2958"/>
                  </a:cubicBezTo>
                  <a:cubicBezTo>
                    <a:pt x="3207" y="2785"/>
                    <a:pt x="3399" y="2613"/>
                    <a:pt x="3553" y="2459"/>
                  </a:cubicBezTo>
                  <a:cubicBezTo>
                    <a:pt x="3745" y="2267"/>
                    <a:pt x="3879" y="2056"/>
                    <a:pt x="3995" y="1844"/>
                  </a:cubicBezTo>
                  <a:cubicBezTo>
                    <a:pt x="4110" y="1633"/>
                    <a:pt x="4167" y="1422"/>
                    <a:pt x="4187" y="1230"/>
                  </a:cubicBezTo>
                  <a:cubicBezTo>
                    <a:pt x="4206" y="1038"/>
                    <a:pt x="4167" y="846"/>
                    <a:pt x="4091" y="615"/>
                  </a:cubicBezTo>
                  <a:cubicBezTo>
                    <a:pt x="4071" y="500"/>
                    <a:pt x="4033" y="462"/>
                    <a:pt x="3975" y="366"/>
                  </a:cubicBezTo>
                  <a:cubicBezTo>
                    <a:pt x="3918" y="289"/>
                    <a:pt x="3879" y="251"/>
                    <a:pt x="3802" y="193"/>
                  </a:cubicBezTo>
                  <a:cubicBezTo>
                    <a:pt x="3687" y="97"/>
                    <a:pt x="3534" y="59"/>
                    <a:pt x="3361" y="20"/>
                  </a:cubicBezTo>
                  <a:cubicBezTo>
                    <a:pt x="3322" y="20"/>
                    <a:pt x="3246" y="1"/>
                    <a:pt x="3169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8005393" y="377766"/>
              <a:ext cx="142767" cy="126240"/>
            </a:xfrm>
            <a:custGeom>
              <a:avLst/>
              <a:gdLst/>
              <a:ahLst/>
              <a:cxnLst/>
              <a:rect l="l" t="t" r="r" b="b"/>
              <a:pathLst>
                <a:path w="2151" h="1902" extrusionOk="0">
                  <a:moveTo>
                    <a:pt x="1556" y="0"/>
                  </a:moveTo>
                  <a:cubicBezTo>
                    <a:pt x="1383" y="0"/>
                    <a:pt x="1229" y="58"/>
                    <a:pt x="999" y="154"/>
                  </a:cubicBezTo>
                  <a:cubicBezTo>
                    <a:pt x="845" y="250"/>
                    <a:pt x="672" y="365"/>
                    <a:pt x="499" y="480"/>
                  </a:cubicBezTo>
                  <a:lnTo>
                    <a:pt x="423" y="557"/>
                  </a:lnTo>
                  <a:lnTo>
                    <a:pt x="346" y="634"/>
                  </a:lnTo>
                  <a:cubicBezTo>
                    <a:pt x="154" y="826"/>
                    <a:pt x="77" y="1018"/>
                    <a:pt x="19" y="1210"/>
                  </a:cubicBezTo>
                  <a:cubicBezTo>
                    <a:pt x="0" y="1402"/>
                    <a:pt x="77" y="1633"/>
                    <a:pt x="211" y="1748"/>
                  </a:cubicBezTo>
                  <a:cubicBezTo>
                    <a:pt x="288" y="1825"/>
                    <a:pt x="365" y="1844"/>
                    <a:pt x="461" y="1882"/>
                  </a:cubicBezTo>
                  <a:cubicBezTo>
                    <a:pt x="499" y="1882"/>
                    <a:pt x="557" y="1902"/>
                    <a:pt x="615" y="1902"/>
                  </a:cubicBezTo>
                  <a:lnTo>
                    <a:pt x="768" y="1902"/>
                  </a:lnTo>
                  <a:lnTo>
                    <a:pt x="1056" y="1825"/>
                  </a:lnTo>
                  <a:cubicBezTo>
                    <a:pt x="1152" y="1806"/>
                    <a:pt x="1229" y="1748"/>
                    <a:pt x="1344" y="1690"/>
                  </a:cubicBezTo>
                  <a:cubicBezTo>
                    <a:pt x="1536" y="1556"/>
                    <a:pt x="1709" y="1421"/>
                    <a:pt x="1844" y="1249"/>
                  </a:cubicBezTo>
                  <a:cubicBezTo>
                    <a:pt x="1940" y="1133"/>
                    <a:pt x="2093" y="961"/>
                    <a:pt x="2132" y="749"/>
                  </a:cubicBezTo>
                  <a:cubicBezTo>
                    <a:pt x="2151" y="653"/>
                    <a:pt x="2151" y="577"/>
                    <a:pt x="2132" y="461"/>
                  </a:cubicBezTo>
                  <a:cubicBezTo>
                    <a:pt x="2112" y="365"/>
                    <a:pt x="2055" y="269"/>
                    <a:pt x="2016" y="192"/>
                  </a:cubicBezTo>
                  <a:cubicBezTo>
                    <a:pt x="1959" y="116"/>
                    <a:pt x="1863" y="77"/>
                    <a:pt x="1805" y="58"/>
                  </a:cubicBezTo>
                  <a:cubicBezTo>
                    <a:pt x="1728" y="20"/>
                    <a:pt x="1652" y="0"/>
                    <a:pt x="1556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8139200" y="543433"/>
              <a:ext cx="86749" cy="71483"/>
            </a:xfrm>
            <a:custGeom>
              <a:avLst/>
              <a:gdLst/>
              <a:ahLst/>
              <a:cxnLst/>
              <a:rect l="l" t="t" r="r" b="b"/>
              <a:pathLst>
                <a:path w="1307" h="1077" extrusionOk="0">
                  <a:moveTo>
                    <a:pt x="1153" y="1"/>
                  </a:moveTo>
                  <a:cubicBezTo>
                    <a:pt x="1037" y="1"/>
                    <a:pt x="941" y="20"/>
                    <a:pt x="845" y="58"/>
                  </a:cubicBezTo>
                  <a:cubicBezTo>
                    <a:pt x="711" y="97"/>
                    <a:pt x="596" y="154"/>
                    <a:pt x="500" y="212"/>
                  </a:cubicBezTo>
                  <a:cubicBezTo>
                    <a:pt x="461" y="270"/>
                    <a:pt x="384" y="308"/>
                    <a:pt x="327" y="366"/>
                  </a:cubicBezTo>
                  <a:lnTo>
                    <a:pt x="308" y="385"/>
                  </a:lnTo>
                  <a:cubicBezTo>
                    <a:pt x="173" y="539"/>
                    <a:pt x="0" y="750"/>
                    <a:pt x="116" y="942"/>
                  </a:cubicBezTo>
                  <a:cubicBezTo>
                    <a:pt x="173" y="1038"/>
                    <a:pt x="269" y="1076"/>
                    <a:pt x="404" y="1076"/>
                  </a:cubicBezTo>
                  <a:cubicBezTo>
                    <a:pt x="500" y="1076"/>
                    <a:pt x="557" y="1076"/>
                    <a:pt x="615" y="1057"/>
                  </a:cubicBezTo>
                  <a:cubicBezTo>
                    <a:pt x="692" y="1057"/>
                    <a:pt x="769" y="1019"/>
                    <a:pt x="826" y="980"/>
                  </a:cubicBezTo>
                  <a:cubicBezTo>
                    <a:pt x="961" y="923"/>
                    <a:pt x="1076" y="788"/>
                    <a:pt x="1172" y="654"/>
                  </a:cubicBezTo>
                  <a:cubicBezTo>
                    <a:pt x="1268" y="500"/>
                    <a:pt x="1306" y="347"/>
                    <a:pt x="1287" y="193"/>
                  </a:cubicBezTo>
                  <a:cubicBezTo>
                    <a:pt x="1287" y="154"/>
                    <a:pt x="1268" y="97"/>
                    <a:pt x="1249" y="58"/>
                  </a:cubicBezTo>
                  <a:cubicBezTo>
                    <a:pt x="1249" y="20"/>
                    <a:pt x="1191" y="1"/>
                    <a:pt x="1153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105919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1_Quote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5"/>
          <p:cNvSpPr/>
          <p:nvPr/>
        </p:nvSpPr>
        <p:spPr>
          <a:xfrm>
            <a:off x="-1249565" y="3301502"/>
            <a:ext cx="7579871" cy="3995188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5" name="Google Shape;235;p15"/>
          <p:cNvSpPr/>
          <p:nvPr/>
        </p:nvSpPr>
        <p:spPr>
          <a:xfrm>
            <a:off x="-1249576" y="3445116"/>
            <a:ext cx="7247819" cy="3707989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rgbClr val="74BEA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36" name="Google Shape;236;p15"/>
          <p:cNvGrpSpPr/>
          <p:nvPr/>
        </p:nvGrpSpPr>
        <p:grpSpPr>
          <a:xfrm>
            <a:off x="251484" y="1067671"/>
            <a:ext cx="653637" cy="811748"/>
            <a:chOff x="7376250" y="1989890"/>
            <a:chExt cx="490228" cy="608811"/>
          </a:xfrm>
        </p:grpSpPr>
        <p:sp>
          <p:nvSpPr>
            <p:cNvPr id="237" name="Google Shape;237;p15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40" name="Google Shape;240;p15"/>
          <p:cNvGrpSpPr/>
          <p:nvPr/>
        </p:nvGrpSpPr>
        <p:grpSpPr>
          <a:xfrm>
            <a:off x="9876971" y="741111"/>
            <a:ext cx="2491328" cy="1957991"/>
            <a:chOff x="7407728" y="555833"/>
            <a:chExt cx="1868496" cy="1468493"/>
          </a:xfrm>
        </p:grpSpPr>
        <p:sp>
          <p:nvSpPr>
            <p:cNvPr id="241" name="Google Shape;241;p15"/>
            <p:cNvSpPr/>
            <p:nvPr/>
          </p:nvSpPr>
          <p:spPr>
            <a:xfrm>
              <a:off x="7407728" y="555833"/>
              <a:ext cx="1487499" cy="1407206"/>
            </a:xfrm>
            <a:custGeom>
              <a:avLst/>
              <a:gdLst/>
              <a:ahLst/>
              <a:cxnLst/>
              <a:rect l="l" t="t" r="r" b="b"/>
              <a:pathLst>
                <a:path w="26455" h="25027" extrusionOk="0">
                  <a:moveTo>
                    <a:pt x="9502" y="0"/>
                  </a:moveTo>
                  <a:cubicBezTo>
                    <a:pt x="9269" y="26"/>
                    <a:pt x="9035" y="78"/>
                    <a:pt x="8827" y="182"/>
                  </a:cubicBezTo>
                  <a:cubicBezTo>
                    <a:pt x="8620" y="286"/>
                    <a:pt x="8438" y="442"/>
                    <a:pt x="8282" y="623"/>
                  </a:cubicBezTo>
                  <a:cubicBezTo>
                    <a:pt x="8022" y="987"/>
                    <a:pt x="7867" y="1428"/>
                    <a:pt x="7867" y="1896"/>
                  </a:cubicBezTo>
                  <a:cubicBezTo>
                    <a:pt x="7841" y="2389"/>
                    <a:pt x="7893" y="2856"/>
                    <a:pt x="8022" y="3349"/>
                  </a:cubicBezTo>
                  <a:lnTo>
                    <a:pt x="8022" y="3375"/>
                  </a:lnTo>
                  <a:cubicBezTo>
                    <a:pt x="7218" y="2700"/>
                    <a:pt x="6309" y="2129"/>
                    <a:pt x="5348" y="1688"/>
                  </a:cubicBezTo>
                  <a:cubicBezTo>
                    <a:pt x="4985" y="1506"/>
                    <a:pt x="4648" y="1376"/>
                    <a:pt x="4258" y="1272"/>
                  </a:cubicBezTo>
                  <a:cubicBezTo>
                    <a:pt x="3895" y="1169"/>
                    <a:pt x="3531" y="1117"/>
                    <a:pt x="3142" y="1091"/>
                  </a:cubicBezTo>
                  <a:lnTo>
                    <a:pt x="3038" y="1091"/>
                  </a:lnTo>
                  <a:cubicBezTo>
                    <a:pt x="2882" y="1091"/>
                    <a:pt x="2752" y="1117"/>
                    <a:pt x="2597" y="1117"/>
                  </a:cubicBezTo>
                  <a:cubicBezTo>
                    <a:pt x="2415" y="1143"/>
                    <a:pt x="2233" y="1195"/>
                    <a:pt x="2051" y="1247"/>
                  </a:cubicBezTo>
                  <a:cubicBezTo>
                    <a:pt x="1688" y="1350"/>
                    <a:pt x="1376" y="1532"/>
                    <a:pt x="1117" y="1766"/>
                  </a:cubicBezTo>
                  <a:cubicBezTo>
                    <a:pt x="805" y="2051"/>
                    <a:pt x="546" y="2389"/>
                    <a:pt x="338" y="2778"/>
                  </a:cubicBezTo>
                  <a:cubicBezTo>
                    <a:pt x="156" y="3116"/>
                    <a:pt x="52" y="3505"/>
                    <a:pt x="27" y="3869"/>
                  </a:cubicBezTo>
                  <a:cubicBezTo>
                    <a:pt x="1" y="4258"/>
                    <a:pt x="52" y="4647"/>
                    <a:pt x="182" y="4985"/>
                  </a:cubicBezTo>
                  <a:cubicBezTo>
                    <a:pt x="286" y="5348"/>
                    <a:pt x="468" y="5686"/>
                    <a:pt x="702" y="5997"/>
                  </a:cubicBezTo>
                  <a:cubicBezTo>
                    <a:pt x="1169" y="6646"/>
                    <a:pt x="1740" y="7218"/>
                    <a:pt x="2389" y="7685"/>
                  </a:cubicBezTo>
                  <a:cubicBezTo>
                    <a:pt x="2778" y="7996"/>
                    <a:pt x="3194" y="8256"/>
                    <a:pt x="3609" y="8516"/>
                  </a:cubicBezTo>
                  <a:lnTo>
                    <a:pt x="3479" y="8516"/>
                  </a:lnTo>
                  <a:cubicBezTo>
                    <a:pt x="3168" y="8567"/>
                    <a:pt x="2882" y="8619"/>
                    <a:pt x="2571" y="8723"/>
                  </a:cubicBezTo>
                  <a:cubicBezTo>
                    <a:pt x="2311" y="8801"/>
                    <a:pt x="2051" y="8905"/>
                    <a:pt x="1818" y="9035"/>
                  </a:cubicBezTo>
                  <a:cubicBezTo>
                    <a:pt x="1558" y="9191"/>
                    <a:pt x="1351" y="9346"/>
                    <a:pt x="1169" y="9580"/>
                  </a:cubicBezTo>
                  <a:cubicBezTo>
                    <a:pt x="987" y="9762"/>
                    <a:pt x="883" y="10021"/>
                    <a:pt x="831" y="10281"/>
                  </a:cubicBezTo>
                  <a:cubicBezTo>
                    <a:pt x="805" y="10566"/>
                    <a:pt x="831" y="10878"/>
                    <a:pt x="935" y="11164"/>
                  </a:cubicBezTo>
                  <a:cubicBezTo>
                    <a:pt x="1039" y="11449"/>
                    <a:pt x="1169" y="11709"/>
                    <a:pt x="1376" y="11942"/>
                  </a:cubicBezTo>
                  <a:cubicBezTo>
                    <a:pt x="1766" y="12384"/>
                    <a:pt x="2233" y="12747"/>
                    <a:pt x="2778" y="12981"/>
                  </a:cubicBezTo>
                  <a:cubicBezTo>
                    <a:pt x="3401" y="13266"/>
                    <a:pt x="4024" y="13474"/>
                    <a:pt x="4699" y="13578"/>
                  </a:cubicBezTo>
                  <a:cubicBezTo>
                    <a:pt x="5348" y="13734"/>
                    <a:pt x="5998" y="13812"/>
                    <a:pt x="6647" y="13837"/>
                  </a:cubicBezTo>
                  <a:lnTo>
                    <a:pt x="6491" y="13915"/>
                  </a:lnTo>
                  <a:cubicBezTo>
                    <a:pt x="5842" y="14227"/>
                    <a:pt x="5271" y="14668"/>
                    <a:pt x="4829" y="15239"/>
                  </a:cubicBezTo>
                  <a:cubicBezTo>
                    <a:pt x="4414" y="15785"/>
                    <a:pt x="4258" y="16460"/>
                    <a:pt x="4414" y="17135"/>
                  </a:cubicBezTo>
                  <a:cubicBezTo>
                    <a:pt x="4622" y="17809"/>
                    <a:pt x="5037" y="18381"/>
                    <a:pt x="5608" y="18770"/>
                  </a:cubicBezTo>
                  <a:cubicBezTo>
                    <a:pt x="6153" y="19108"/>
                    <a:pt x="6776" y="19315"/>
                    <a:pt x="7425" y="19367"/>
                  </a:cubicBezTo>
                  <a:cubicBezTo>
                    <a:pt x="7633" y="19393"/>
                    <a:pt x="7867" y="19419"/>
                    <a:pt x="8074" y="19419"/>
                  </a:cubicBezTo>
                  <a:cubicBezTo>
                    <a:pt x="8568" y="19393"/>
                    <a:pt x="9035" y="19367"/>
                    <a:pt x="9528" y="19289"/>
                  </a:cubicBezTo>
                  <a:cubicBezTo>
                    <a:pt x="10177" y="19159"/>
                    <a:pt x="10826" y="19030"/>
                    <a:pt x="11475" y="18822"/>
                  </a:cubicBezTo>
                  <a:lnTo>
                    <a:pt x="11475" y="18822"/>
                  </a:lnTo>
                  <a:cubicBezTo>
                    <a:pt x="11294" y="19004"/>
                    <a:pt x="11138" y="19159"/>
                    <a:pt x="10982" y="19367"/>
                  </a:cubicBezTo>
                  <a:cubicBezTo>
                    <a:pt x="10463" y="19990"/>
                    <a:pt x="10151" y="20769"/>
                    <a:pt x="10125" y="21574"/>
                  </a:cubicBezTo>
                  <a:cubicBezTo>
                    <a:pt x="10125" y="22301"/>
                    <a:pt x="10385" y="23028"/>
                    <a:pt x="10878" y="23573"/>
                  </a:cubicBezTo>
                  <a:cubicBezTo>
                    <a:pt x="11371" y="24144"/>
                    <a:pt x="12020" y="24559"/>
                    <a:pt x="12721" y="24767"/>
                  </a:cubicBezTo>
                  <a:cubicBezTo>
                    <a:pt x="13241" y="24949"/>
                    <a:pt x="13760" y="25027"/>
                    <a:pt x="14279" y="25027"/>
                  </a:cubicBezTo>
                  <a:cubicBezTo>
                    <a:pt x="14591" y="25027"/>
                    <a:pt x="14928" y="25001"/>
                    <a:pt x="15240" y="24949"/>
                  </a:cubicBezTo>
                  <a:cubicBezTo>
                    <a:pt x="15707" y="24845"/>
                    <a:pt x="16148" y="24715"/>
                    <a:pt x="16589" y="24533"/>
                  </a:cubicBezTo>
                  <a:cubicBezTo>
                    <a:pt x="17031" y="24352"/>
                    <a:pt x="17472" y="24144"/>
                    <a:pt x="17939" y="23884"/>
                  </a:cubicBezTo>
                  <a:cubicBezTo>
                    <a:pt x="18692" y="23495"/>
                    <a:pt x="19445" y="23054"/>
                    <a:pt x="20146" y="22612"/>
                  </a:cubicBezTo>
                  <a:lnTo>
                    <a:pt x="20536" y="22379"/>
                  </a:lnTo>
                  <a:cubicBezTo>
                    <a:pt x="21444" y="21833"/>
                    <a:pt x="22275" y="21340"/>
                    <a:pt x="23132" y="20925"/>
                  </a:cubicBezTo>
                  <a:cubicBezTo>
                    <a:pt x="23910" y="20509"/>
                    <a:pt x="24741" y="20198"/>
                    <a:pt x="25572" y="19938"/>
                  </a:cubicBezTo>
                  <a:lnTo>
                    <a:pt x="25520" y="19938"/>
                  </a:lnTo>
                  <a:lnTo>
                    <a:pt x="26117" y="19783"/>
                  </a:lnTo>
                  <a:cubicBezTo>
                    <a:pt x="26247" y="19783"/>
                    <a:pt x="26325" y="19653"/>
                    <a:pt x="26299" y="19549"/>
                  </a:cubicBezTo>
                  <a:cubicBezTo>
                    <a:pt x="26299" y="19523"/>
                    <a:pt x="26299" y="19497"/>
                    <a:pt x="26299" y="19471"/>
                  </a:cubicBezTo>
                  <a:cubicBezTo>
                    <a:pt x="26299" y="19471"/>
                    <a:pt x="26299" y="19445"/>
                    <a:pt x="26325" y="19419"/>
                  </a:cubicBezTo>
                  <a:cubicBezTo>
                    <a:pt x="26351" y="19341"/>
                    <a:pt x="26351" y="19263"/>
                    <a:pt x="26325" y="19185"/>
                  </a:cubicBezTo>
                  <a:lnTo>
                    <a:pt x="26221" y="18874"/>
                  </a:lnTo>
                  <a:lnTo>
                    <a:pt x="26221" y="18900"/>
                  </a:lnTo>
                  <a:cubicBezTo>
                    <a:pt x="26195" y="18770"/>
                    <a:pt x="26169" y="18640"/>
                    <a:pt x="26143" y="18510"/>
                  </a:cubicBezTo>
                  <a:cubicBezTo>
                    <a:pt x="26117" y="18381"/>
                    <a:pt x="26117" y="18225"/>
                    <a:pt x="26091" y="18095"/>
                  </a:cubicBezTo>
                  <a:lnTo>
                    <a:pt x="26091" y="18017"/>
                  </a:lnTo>
                  <a:cubicBezTo>
                    <a:pt x="26065" y="17732"/>
                    <a:pt x="26039" y="17446"/>
                    <a:pt x="26039" y="17135"/>
                  </a:cubicBezTo>
                  <a:lnTo>
                    <a:pt x="26039" y="17083"/>
                  </a:lnTo>
                  <a:cubicBezTo>
                    <a:pt x="26039" y="16096"/>
                    <a:pt x="26117" y="15110"/>
                    <a:pt x="26247" y="14149"/>
                  </a:cubicBezTo>
                  <a:cubicBezTo>
                    <a:pt x="26377" y="13137"/>
                    <a:pt x="26455" y="12150"/>
                    <a:pt x="26455" y="11138"/>
                  </a:cubicBezTo>
                  <a:cubicBezTo>
                    <a:pt x="26455" y="10618"/>
                    <a:pt x="26403" y="10125"/>
                    <a:pt x="26325" y="9632"/>
                  </a:cubicBezTo>
                  <a:cubicBezTo>
                    <a:pt x="26247" y="9139"/>
                    <a:pt x="26117" y="8645"/>
                    <a:pt x="25909" y="8178"/>
                  </a:cubicBezTo>
                  <a:cubicBezTo>
                    <a:pt x="25676" y="7477"/>
                    <a:pt x="25234" y="6854"/>
                    <a:pt x="24663" y="6387"/>
                  </a:cubicBezTo>
                  <a:cubicBezTo>
                    <a:pt x="24300" y="6101"/>
                    <a:pt x="23859" y="5945"/>
                    <a:pt x="23417" y="5919"/>
                  </a:cubicBezTo>
                  <a:lnTo>
                    <a:pt x="23339" y="5919"/>
                  </a:lnTo>
                  <a:cubicBezTo>
                    <a:pt x="23132" y="5919"/>
                    <a:pt x="22950" y="5945"/>
                    <a:pt x="22742" y="5997"/>
                  </a:cubicBezTo>
                  <a:cubicBezTo>
                    <a:pt x="22535" y="6075"/>
                    <a:pt x="22327" y="6153"/>
                    <a:pt x="22145" y="6283"/>
                  </a:cubicBezTo>
                  <a:cubicBezTo>
                    <a:pt x="21730" y="6568"/>
                    <a:pt x="21392" y="6958"/>
                    <a:pt x="21159" y="7399"/>
                  </a:cubicBezTo>
                  <a:cubicBezTo>
                    <a:pt x="21107" y="7477"/>
                    <a:pt x="21055" y="7555"/>
                    <a:pt x="21029" y="7659"/>
                  </a:cubicBezTo>
                  <a:cubicBezTo>
                    <a:pt x="20951" y="7010"/>
                    <a:pt x="20821" y="6361"/>
                    <a:pt x="20665" y="5738"/>
                  </a:cubicBezTo>
                  <a:cubicBezTo>
                    <a:pt x="20510" y="5063"/>
                    <a:pt x="20276" y="4414"/>
                    <a:pt x="19990" y="3791"/>
                  </a:cubicBezTo>
                  <a:cubicBezTo>
                    <a:pt x="19731" y="3220"/>
                    <a:pt x="19367" y="2674"/>
                    <a:pt x="18926" y="2207"/>
                  </a:cubicBezTo>
                  <a:cubicBezTo>
                    <a:pt x="18718" y="1973"/>
                    <a:pt x="18485" y="1766"/>
                    <a:pt x="18225" y="1610"/>
                  </a:cubicBezTo>
                  <a:cubicBezTo>
                    <a:pt x="17965" y="1428"/>
                    <a:pt x="17680" y="1324"/>
                    <a:pt x="17394" y="1247"/>
                  </a:cubicBezTo>
                  <a:cubicBezTo>
                    <a:pt x="17161" y="1169"/>
                    <a:pt x="16901" y="1143"/>
                    <a:pt x="16641" y="1143"/>
                  </a:cubicBezTo>
                  <a:cubicBezTo>
                    <a:pt x="16304" y="1143"/>
                    <a:pt x="15940" y="1221"/>
                    <a:pt x="15655" y="1402"/>
                  </a:cubicBezTo>
                  <a:cubicBezTo>
                    <a:pt x="15395" y="1532"/>
                    <a:pt x="15188" y="1714"/>
                    <a:pt x="15032" y="1922"/>
                  </a:cubicBezTo>
                  <a:cubicBezTo>
                    <a:pt x="14876" y="2129"/>
                    <a:pt x="14746" y="2363"/>
                    <a:pt x="14642" y="2622"/>
                  </a:cubicBezTo>
                  <a:cubicBezTo>
                    <a:pt x="14435" y="3142"/>
                    <a:pt x="14305" y="3713"/>
                    <a:pt x="14279" y="4284"/>
                  </a:cubicBezTo>
                  <a:cubicBezTo>
                    <a:pt x="14279" y="4258"/>
                    <a:pt x="14279" y="4258"/>
                    <a:pt x="14253" y="4206"/>
                  </a:cubicBezTo>
                  <a:cubicBezTo>
                    <a:pt x="13941" y="3479"/>
                    <a:pt x="13552" y="2804"/>
                    <a:pt x="13085" y="2155"/>
                  </a:cubicBezTo>
                  <a:cubicBezTo>
                    <a:pt x="12877" y="1844"/>
                    <a:pt x="12643" y="1558"/>
                    <a:pt x="12384" y="1298"/>
                  </a:cubicBezTo>
                  <a:cubicBezTo>
                    <a:pt x="12124" y="1013"/>
                    <a:pt x="11839" y="779"/>
                    <a:pt x="11527" y="572"/>
                  </a:cubicBezTo>
                  <a:cubicBezTo>
                    <a:pt x="11216" y="390"/>
                    <a:pt x="10904" y="234"/>
                    <a:pt x="10567" y="130"/>
                  </a:cubicBezTo>
                  <a:cubicBezTo>
                    <a:pt x="10281" y="52"/>
                    <a:pt x="9970" y="0"/>
                    <a:pt x="96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7590186" y="657998"/>
              <a:ext cx="1686038" cy="1366328"/>
            </a:xfrm>
            <a:custGeom>
              <a:avLst/>
              <a:gdLst/>
              <a:ahLst/>
              <a:cxnLst/>
              <a:rect l="l" t="t" r="r" b="b"/>
              <a:pathLst>
                <a:path w="29986" h="24300" extrusionOk="0">
                  <a:moveTo>
                    <a:pt x="6725" y="1"/>
                  </a:moveTo>
                  <a:cubicBezTo>
                    <a:pt x="6647" y="27"/>
                    <a:pt x="6621" y="79"/>
                    <a:pt x="6621" y="156"/>
                  </a:cubicBezTo>
                  <a:cubicBezTo>
                    <a:pt x="6673" y="468"/>
                    <a:pt x="6725" y="831"/>
                    <a:pt x="6802" y="1169"/>
                  </a:cubicBezTo>
                  <a:cubicBezTo>
                    <a:pt x="6854" y="1506"/>
                    <a:pt x="6932" y="1896"/>
                    <a:pt x="6984" y="2259"/>
                  </a:cubicBezTo>
                  <a:cubicBezTo>
                    <a:pt x="7036" y="2597"/>
                    <a:pt x="7088" y="2986"/>
                    <a:pt x="7192" y="3350"/>
                  </a:cubicBezTo>
                  <a:cubicBezTo>
                    <a:pt x="7270" y="3713"/>
                    <a:pt x="7374" y="4102"/>
                    <a:pt x="7477" y="4466"/>
                  </a:cubicBezTo>
                  <a:cubicBezTo>
                    <a:pt x="7607" y="4855"/>
                    <a:pt x="7737" y="5193"/>
                    <a:pt x="7867" y="5556"/>
                  </a:cubicBezTo>
                  <a:cubicBezTo>
                    <a:pt x="8023" y="5894"/>
                    <a:pt x="8178" y="6257"/>
                    <a:pt x="8360" y="6569"/>
                  </a:cubicBezTo>
                  <a:cubicBezTo>
                    <a:pt x="8412" y="6673"/>
                    <a:pt x="8490" y="6776"/>
                    <a:pt x="8542" y="6854"/>
                  </a:cubicBezTo>
                  <a:lnTo>
                    <a:pt x="7685" y="6361"/>
                  </a:lnTo>
                  <a:cubicBezTo>
                    <a:pt x="6828" y="5816"/>
                    <a:pt x="5946" y="5271"/>
                    <a:pt x="5063" y="4751"/>
                  </a:cubicBezTo>
                  <a:cubicBezTo>
                    <a:pt x="4674" y="4492"/>
                    <a:pt x="4258" y="4258"/>
                    <a:pt x="3843" y="4025"/>
                  </a:cubicBezTo>
                  <a:cubicBezTo>
                    <a:pt x="3843" y="3999"/>
                    <a:pt x="3817" y="3999"/>
                    <a:pt x="3817" y="3973"/>
                  </a:cubicBezTo>
                  <a:cubicBezTo>
                    <a:pt x="3687" y="3869"/>
                    <a:pt x="3583" y="3739"/>
                    <a:pt x="3453" y="3609"/>
                  </a:cubicBezTo>
                  <a:cubicBezTo>
                    <a:pt x="3350" y="3479"/>
                    <a:pt x="3220" y="3324"/>
                    <a:pt x="3142" y="3168"/>
                  </a:cubicBezTo>
                  <a:cubicBezTo>
                    <a:pt x="2986" y="2934"/>
                    <a:pt x="2830" y="2675"/>
                    <a:pt x="2701" y="2415"/>
                  </a:cubicBezTo>
                  <a:cubicBezTo>
                    <a:pt x="2571" y="2155"/>
                    <a:pt x="2441" y="1870"/>
                    <a:pt x="2337" y="1584"/>
                  </a:cubicBezTo>
                  <a:cubicBezTo>
                    <a:pt x="2311" y="1558"/>
                    <a:pt x="2285" y="1532"/>
                    <a:pt x="2259" y="1532"/>
                  </a:cubicBezTo>
                  <a:lnTo>
                    <a:pt x="2233" y="1532"/>
                  </a:lnTo>
                  <a:cubicBezTo>
                    <a:pt x="2181" y="1558"/>
                    <a:pt x="2155" y="1610"/>
                    <a:pt x="2181" y="1662"/>
                  </a:cubicBezTo>
                  <a:cubicBezTo>
                    <a:pt x="2285" y="1896"/>
                    <a:pt x="2363" y="2103"/>
                    <a:pt x="2467" y="2337"/>
                  </a:cubicBezTo>
                  <a:cubicBezTo>
                    <a:pt x="2571" y="2571"/>
                    <a:pt x="2675" y="2778"/>
                    <a:pt x="2778" y="2986"/>
                  </a:cubicBezTo>
                  <a:cubicBezTo>
                    <a:pt x="2882" y="3194"/>
                    <a:pt x="3012" y="3402"/>
                    <a:pt x="3142" y="3609"/>
                  </a:cubicBezTo>
                  <a:cubicBezTo>
                    <a:pt x="3142" y="3609"/>
                    <a:pt x="3168" y="3635"/>
                    <a:pt x="3168" y="3635"/>
                  </a:cubicBezTo>
                  <a:cubicBezTo>
                    <a:pt x="2155" y="3090"/>
                    <a:pt x="1091" y="2571"/>
                    <a:pt x="1" y="2129"/>
                  </a:cubicBezTo>
                  <a:lnTo>
                    <a:pt x="1" y="2129"/>
                  </a:lnTo>
                  <a:lnTo>
                    <a:pt x="468" y="2415"/>
                  </a:lnTo>
                  <a:lnTo>
                    <a:pt x="805" y="2649"/>
                  </a:lnTo>
                  <a:lnTo>
                    <a:pt x="1221" y="2908"/>
                  </a:lnTo>
                  <a:lnTo>
                    <a:pt x="1454" y="3064"/>
                  </a:lnTo>
                  <a:cubicBezTo>
                    <a:pt x="1714" y="3194"/>
                    <a:pt x="1948" y="3350"/>
                    <a:pt x="2181" y="3505"/>
                  </a:cubicBezTo>
                  <a:lnTo>
                    <a:pt x="2675" y="3843"/>
                  </a:lnTo>
                  <a:lnTo>
                    <a:pt x="2415" y="3791"/>
                  </a:lnTo>
                  <a:cubicBezTo>
                    <a:pt x="2207" y="3791"/>
                    <a:pt x="2026" y="3765"/>
                    <a:pt x="1818" y="3765"/>
                  </a:cubicBezTo>
                  <a:cubicBezTo>
                    <a:pt x="1454" y="3765"/>
                    <a:pt x="1091" y="3791"/>
                    <a:pt x="728" y="3843"/>
                  </a:cubicBezTo>
                  <a:cubicBezTo>
                    <a:pt x="624" y="3843"/>
                    <a:pt x="624" y="3999"/>
                    <a:pt x="728" y="4025"/>
                  </a:cubicBezTo>
                  <a:cubicBezTo>
                    <a:pt x="857" y="4025"/>
                    <a:pt x="987" y="3999"/>
                    <a:pt x="1091" y="3999"/>
                  </a:cubicBezTo>
                  <a:lnTo>
                    <a:pt x="1532" y="3999"/>
                  </a:lnTo>
                  <a:cubicBezTo>
                    <a:pt x="1792" y="3999"/>
                    <a:pt x="2052" y="4025"/>
                    <a:pt x="2311" y="4077"/>
                  </a:cubicBezTo>
                  <a:cubicBezTo>
                    <a:pt x="2701" y="4128"/>
                    <a:pt x="3090" y="4206"/>
                    <a:pt x="3479" y="4336"/>
                  </a:cubicBezTo>
                  <a:lnTo>
                    <a:pt x="4985" y="5297"/>
                  </a:lnTo>
                  <a:cubicBezTo>
                    <a:pt x="5426" y="5608"/>
                    <a:pt x="5894" y="5920"/>
                    <a:pt x="6361" y="6205"/>
                  </a:cubicBezTo>
                  <a:lnTo>
                    <a:pt x="7036" y="6673"/>
                  </a:lnTo>
                  <a:lnTo>
                    <a:pt x="7737" y="7140"/>
                  </a:lnTo>
                  <a:lnTo>
                    <a:pt x="8100" y="7374"/>
                  </a:lnTo>
                  <a:cubicBezTo>
                    <a:pt x="7477" y="7270"/>
                    <a:pt x="6854" y="7218"/>
                    <a:pt x="6205" y="7218"/>
                  </a:cubicBezTo>
                  <a:lnTo>
                    <a:pt x="5712" y="7218"/>
                  </a:lnTo>
                  <a:cubicBezTo>
                    <a:pt x="5245" y="7244"/>
                    <a:pt x="4777" y="7296"/>
                    <a:pt x="4310" y="7348"/>
                  </a:cubicBezTo>
                  <a:cubicBezTo>
                    <a:pt x="4102" y="7399"/>
                    <a:pt x="3895" y="7425"/>
                    <a:pt x="3661" y="7451"/>
                  </a:cubicBezTo>
                  <a:lnTo>
                    <a:pt x="2960" y="7581"/>
                  </a:lnTo>
                  <a:cubicBezTo>
                    <a:pt x="2753" y="7607"/>
                    <a:pt x="2545" y="7659"/>
                    <a:pt x="2311" y="7711"/>
                  </a:cubicBezTo>
                  <a:lnTo>
                    <a:pt x="1636" y="7841"/>
                  </a:lnTo>
                  <a:cubicBezTo>
                    <a:pt x="1195" y="7919"/>
                    <a:pt x="779" y="8023"/>
                    <a:pt x="364" y="8126"/>
                  </a:cubicBezTo>
                  <a:lnTo>
                    <a:pt x="208" y="8178"/>
                  </a:lnTo>
                  <a:cubicBezTo>
                    <a:pt x="112" y="8202"/>
                    <a:pt x="149" y="8337"/>
                    <a:pt x="237" y="8337"/>
                  </a:cubicBezTo>
                  <a:cubicBezTo>
                    <a:pt x="245" y="8337"/>
                    <a:pt x="252" y="8336"/>
                    <a:pt x="260" y="8334"/>
                  </a:cubicBezTo>
                  <a:cubicBezTo>
                    <a:pt x="624" y="8230"/>
                    <a:pt x="987" y="8152"/>
                    <a:pt x="1377" y="8074"/>
                  </a:cubicBezTo>
                  <a:cubicBezTo>
                    <a:pt x="1740" y="8023"/>
                    <a:pt x="2129" y="7945"/>
                    <a:pt x="2519" y="7893"/>
                  </a:cubicBezTo>
                  <a:cubicBezTo>
                    <a:pt x="2908" y="7841"/>
                    <a:pt x="3272" y="7815"/>
                    <a:pt x="3635" y="7789"/>
                  </a:cubicBezTo>
                  <a:cubicBezTo>
                    <a:pt x="4025" y="7763"/>
                    <a:pt x="4466" y="7763"/>
                    <a:pt x="4855" y="7763"/>
                  </a:cubicBezTo>
                  <a:cubicBezTo>
                    <a:pt x="5271" y="7763"/>
                    <a:pt x="5660" y="7789"/>
                    <a:pt x="6075" y="7815"/>
                  </a:cubicBezTo>
                  <a:cubicBezTo>
                    <a:pt x="6491" y="7841"/>
                    <a:pt x="6828" y="7893"/>
                    <a:pt x="7192" y="7945"/>
                  </a:cubicBezTo>
                  <a:lnTo>
                    <a:pt x="7218" y="7945"/>
                  </a:lnTo>
                  <a:cubicBezTo>
                    <a:pt x="8178" y="8074"/>
                    <a:pt x="9113" y="8334"/>
                    <a:pt x="10022" y="8698"/>
                  </a:cubicBezTo>
                  <a:lnTo>
                    <a:pt x="10437" y="8983"/>
                  </a:lnTo>
                  <a:lnTo>
                    <a:pt x="10567" y="9061"/>
                  </a:lnTo>
                  <a:cubicBezTo>
                    <a:pt x="11086" y="9424"/>
                    <a:pt x="11605" y="9762"/>
                    <a:pt x="12124" y="10125"/>
                  </a:cubicBezTo>
                  <a:cubicBezTo>
                    <a:pt x="12644" y="10489"/>
                    <a:pt x="13163" y="10878"/>
                    <a:pt x="13708" y="11320"/>
                  </a:cubicBezTo>
                  <a:lnTo>
                    <a:pt x="14331" y="11787"/>
                  </a:lnTo>
                  <a:cubicBezTo>
                    <a:pt x="13968" y="11761"/>
                    <a:pt x="13604" y="11709"/>
                    <a:pt x="13215" y="11709"/>
                  </a:cubicBezTo>
                  <a:lnTo>
                    <a:pt x="12981" y="11709"/>
                  </a:lnTo>
                  <a:cubicBezTo>
                    <a:pt x="12566" y="11709"/>
                    <a:pt x="12124" y="11735"/>
                    <a:pt x="11709" y="11787"/>
                  </a:cubicBezTo>
                  <a:cubicBezTo>
                    <a:pt x="11475" y="11787"/>
                    <a:pt x="11216" y="11813"/>
                    <a:pt x="10956" y="11839"/>
                  </a:cubicBezTo>
                  <a:cubicBezTo>
                    <a:pt x="10722" y="11891"/>
                    <a:pt x="10463" y="11917"/>
                    <a:pt x="10203" y="11969"/>
                  </a:cubicBezTo>
                  <a:cubicBezTo>
                    <a:pt x="9944" y="12020"/>
                    <a:pt x="9710" y="12046"/>
                    <a:pt x="9476" y="12098"/>
                  </a:cubicBezTo>
                  <a:cubicBezTo>
                    <a:pt x="9243" y="12150"/>
                    <a:pt x="8983" y="12228"/>
                    <a:pt x="8723" y="12280"/>
                  </a:cubicBezTo>
                  <a:cubicBezTo>
                    <a:pt x="8230" y="12410"/>
                    <a:pt x="7737" y="12540"/>
                    <a:pt x="7270" y="12670"/>
                  </a:cubicBezTo>
                  <a:cubicBezTo>
                    <a:pt x="6309" y="12981"/>
                    <a:pt x="5349" y="13344"/>
                    <a:pt x="4440" y="13760"/>
                  </a:cubicBezTo>
                  <a:cubicBezTo>
                    <a:pt x="4128" y="13890"/>
                    <a:pt x="3817" y="14045"/>
                    <a:pt x="3505" y="14201"/>
                  </a:cubicBezTo>
                  <a:cubicBezTo>
                    <a:pt x="3479" y="14227"/>
                    <a:pt x="3453" y="14279"/>
                    <a:pt x="3479" y="14305"/>
                  </a:cubicBezTo>
                  <a:cubicBezTo>
                    <a:pt x="3505" y="14357"/>
                    <a:pt x="3557" y="14357"/>
                    <a:pt x="3583" y="14357"/>
                  </a:cubicBezTo>
                  <a:cubicBezTo>
                    <a:pt x="4051" y="14123"/>
                    <a:pt x="4518" y="13942"/>
                    <a:pt x="4959" y="13734"/>
                  </a:cubicBezTo>
                  <a:lnTo>
                    <a:pt x="4985" y="13734"/>
                  </a:lnTo>
                  <a:cubicBezTo>
                    <a:pt x="5660" y="13500"/>
                    <a:pt x="6335" y="13267"/>
                    <a:pt x="7036" y="13085"/>
                  </a:cubicBezTo>
                  <a:cubicBezTo>
                    <a:pt x="7737" y="12877"/>
                    <a:pt x="8438" y="12747"/>
                    <a:pt x="9139" y="12644"/>
                  </a:cubicBezTo>
                  <a:lnTo>
                    <a:pt x="9191" y="12644"/>
                  </a:lnTo>
                  <a:lnTo>
                    <a:pt x="9606" y="12592"/>
                  </a:lnTo>
                  <a:cubicBezTo>
                    <a:pt x="10047" y="12540"/>
                    <a:pt x="10489" y="12514"/>
                    <a:pt x="10930" y="12488"/>
                  </a:cubicBezTo>
                  <a:lnTo>
                    <a:pt x="12306" y="12488"/>
                  </a:lnTo>
                  <a:cubicBezTo>
                    <a:pt x="13241" y="12540"/>
                    <a:pt x="14175" y="12618"/>
                    <a:pt x="15084" y="12773"/>
                  </a:cubicBezTo>
                  <a:lnTo>
                    <a:pt x="15681" y="12851"/>
                  </a:lnTo>
                  <a:lnTo>
                    <a:pt x="16304" y="13370"/>
                  </a:lnTo>
                  <a:lnTo>
                    <a:pt x="16590" y="13578"/>
                  </a:lnTo>
                  <a:cubicBezTo>
                    <a:pt x="17083" y="13968"/>
                    <a:pt x="17550" y="14357"/>
                    <a:pt x="18043" y="14746"/>
                  </a:cubicBezTo>
                  <a:cubicBezTo>
                    <a:pt x="18407" y="15006"/>
                    <a:pt x="18744" y="15292"/>
                    <a:pt x="19108" y="15551"/>
                  </a:cubicBezTo>
                  <a:lnTo>
                    <a:pt x="19601" y="15915"/>
                  </a:lnTo>
                  <a:lnTo>
                    <a:pt x="19575" y="15889"/>
                  </a:lnTo>
                  <a:lnTo>
                    <a:pt x="19809" y="16096"/>
                  </a:lnTo>
                  <a:cubicBezTo>
                    <a:pt x="19731" y="16096"/>
                    <a:pt x="19653" y="16070"/>
                    <a:pt x="19549" y="16070"/>
                  </a:cubicBezTo>
                  <a:cubicBezTo>
                    <a:pt x="19290" y="16044"/>
                    <a:pt x="19030" y="16018"/>
                    <a:pt x="18770" y="16018"/>
                  </a:cubicBezTo>
                  <a:cubicBezTo>
                    <a:pt x="18121" y="16018"/>
                    <a:pt x="17472" y="16096"/>
                    <a:pt x="16823" y="16200"/>
                  </a:cubicBezTo>
                  <a:cubicBezTo>
                    <a:pt x="15941" y="16356"/>
                    <a:pt x="15032" y="16590"/>
                    <a:pt x="14175" y="16875"/>
                  </a:cubicBezTo>
                  <a:cubicBezTo>
                    <a:pt x="13968" y="16953"/>
                    <a:pt x="13760" y="17031"/>
                    <a:pt x="13552" y="17109"/>
                  </a:cubicBezTo>
                  <a:cubicBezTo>
                    <a:pt x="13344" y="17187"/>
                    <a:pt x="13111" y="17291"/>
                    <a:pt x="12903" y="17368"/>
                  </a:cubicBezTo>
                  <a:cubicBezTo>
                    <a:pt x="12488" y="17550"/>
                    <a:pt x="12098" y="17732"/>
                    <a:pt x="11683" y="17914"/>
                  </a:cubicBezTo>
                  <a:cubicBezTo>
                    <a:pt x="10904" y="18277"/>
                    <a:pt x="10151" y="18692"/>
                    <a:pt x="9398" y="19108"/>
                  </a:cubicBezTo>
                  <a:cubicBezTo>
                    <a:pt x="9309" y="19152"/>
                    <a:pt x="9354" y="19274"/>
                    <a:pt x="9435" y="19274"/>
                  </a:cubicBezTo>
                  <a:cubicBezTo>
                    <a:pt x="9448" y="19274"/>
                    <a:pt x="9462" y="19271"/>
                    <a:pt x="9476" y="19264"/>
                  </a:cubicBezTo>
                  <a:cubicBezTo>
                    <a:pt x="10125" y="18900"/>
                    <a:pt x="10774" y="18589"/>
                    <a:pt x="11449" y="18303"/>
                  </a:cubicBezTo>
                  <a:lnTo>
                    <a:pt x="11501" y="18303"/>
                  </a:lnTo>
                  <a:cubicBezTo>
                    <a:pt x="11865" y="18173"/>
                    <a:pt x="12228" y="18017"/>
                    <a:pt x="12618" y="17914"/>
                  </a:cubicBezTo>
                  <a:cubicBezTo>
                    <a:pt x="12981" y="17784"/>
                    <a:pt x="13396" y="17654"/>
                    <a:pt x="13812" y="17550"/>
                  </a:cubicBezTo>
                  <a:cubicBezTo>
                    <a:pt x="14227" y="17446"/>
                    <a:pt x="14643" y="17368"/>
                    <a:pt x="15032" y="17291"/>
                  </a:cubicBezTo>
                  <a:cubicBezTo>
                    <a:pt x="15447" y="17213"/>
                    <a:pt x="15837" y="17135"/>
                    <a:pt x="16252" y="17083"/>
                  </a:cubicBezTo>
                  <a:cubicBezTo>
                    <a:pt x="16847" y="17011"/>
                    <a:pt x="17443" y="16978"/>
                    <a:pt x="18038" y="16978"/>
                  </a:cubicBezTo>
                  <a:cubicBezTo>
                    <a:pt x="18741" y="16978"/>
                    <a:pt x="19443" y="17024"/>
                    <a:pt x="20146" y="17109"/>
                  </a:cubicBezTo>
                  <a:cubicBezTo>
                    <a:pt x="20406" y="17161"/>
                    <a:pt x="20691" y="17213"/>
                    <a:pt x="20951" y="17291"/>
                  </a:cubicBezTo>
                  <a:lnTo>
                    <a:pt x="21392" y="17394"/>
                  </a:lnTo>
                  <a:cubicBezTo>
                    <a:pt x="22249" y="18147"/>
                    <a:pt x="23158" y="19030"/>
                    <a:pt x="24196" y="20016"/>
                  </a:cubicBezTo>
                  <a:lnTo>
                    <a:pt x="24326" y="20172"/>
                  </a:lnTo>
                  <a:cubicBezTo>
                    <a:pt x="24534" y="20354"/>
                    <a:pt x="24715" y="20536"/>
                    <a:pt x="24897" y="20743"/>
                  </a:cubicBezTo>
                  <a:lnTo>
                    <a:pt x="25131" y="21003"/>
                  </a:lnTo>
                  <a:lnTo>
                    <a:pt x="25209" y="21081"/>
                  </a:lnTo>
                  <a:cubicBezTo>
                    <a:pt x="25494" y="21392"/>
                    <a:pt x="25858" y="21782"/>
                    <a:pt x="26247" y="22145"/>
                  </a:cubicBezTo>
                  <a:cubicBezTo>
                    <a:pt x="26714" y="22612"/>
                    <a:pt x="27104" y="23002"/>
                    <a:pt x="27493" y="23313"/>
                  </a:cubicBezTo>
                  <a:cubicBezTo>
                    <a:pt x="27727" y="23521"/>
                    <a:pt x="27934" y="23677"/>
                    <a:pt x="28142" y="23833"/>
                  </a:cubicBezTo>
                  <a:cubicBezTo>
                    <a:pt x="28298" y="23962"/>
                    <a:pt x="28480" y="24066"/>
                    <a:pt x="28687" y="24170"/>
                  </a:cubicBezTo>
                  <a:cubicBezTo>
                    <a:pt x="28843" y="24248"/>
                    <a:pt x="29025" y="24300"/>
                    <a:pt x="29232" y="24300"/>
                  </a:cubicBezTo>
                  <a:cubicBezTo>
                    <a:pt x="29336" y="24300"/>
                    <a:pt x="29466" y="24274"/>
                    <a:pt x="29570" y="24222"/>
                  </a:cubicBezTo>
                  <a:cubicBezTo>
                    <a:pt x="29674" y="24170"/>
                    <a:pt x="29752" y="24092"/>
                    <a:pt x="29830" y="23988"/>
                  </a:cubicBezTo>
                  <a:cubicBezTo>
                    <a:pt x="29856" y="23962"/>
                    <a:pt x="29856" y="23936"/>
                    <a:pt x="29881" y="23911"/>
                  </a:cubicBezTo>
                  <a:cubicBezTo>
                    <a:pt x="29959" y="23729"/>
                    <a:pt x="29985" y="23521"/>
                    <a:pt x="29959" y="23339"/>
                  </a:cubicBezTo>
                  <a:lnTo>
                    <a:pt x="29959" y="23313"/>
                  </a:lnTo>
                  <a:cubicBezTo>
                    <a:pt x="29959" y="23184"/>
                    <a:pt x="29933" y="23054"/>
                    <a:pt x="29881" y="22924"/>
                  </a:cubicBezTo>
                  <a:cubicBezTo>
                    <a:pt x="29830" y="22794"/>
                    <a:pt x="29752" y="22638"/>
                    <a:pt x="29700" y="22509"/>
                  </a:cubicBezTo>
                  <a:cubicBezTo>
                    <a:pt x="29518" y="22223"/>
                    <a:pt x="29336" y="21963"/>
                    <a:pt x="29129" y="21730"/>
                  </a:cubicBezTo>
                  <a:cubicBezTo>
                    <a:pt x="28921" y="21444"/>
                    <a:pt x="28687" y="21211"/>
                    <a:pt x="28480" y="21003"/>
                  </a:cubicBezTo>
                  <a:cubicBezTo>
                    <a:pt x="28090" y="20588"/>
                    <a:pt x="27675" y="20198"/>
                    <a:pt x="27259" y="19861"/>
                  </a:cubicBezTo>
                  <a:lnTo>
                    <a:pt x="26870" y="19471"/>
                  </a:lnTo>
                  <a:lnTo>
                    <a:pt x="26740" y="19393"/>
                  </a:lnTo>
                  <a:cubicBezTo>
                    <a:pt x="26403" y="19056"/>
                    <a:pt x="26013" y="18744"/>
                    <a:pt x="25572" y="18355"/>
                  </a:cubicBezTo>
                  <a:cubicBezTo>
                    <a:pt x="24845" y="17758"/>
                    <a:pt x="24040" y="17135"/>
                    <a:pt x="23054" y="16408"/>
                  </a:cubicBezTo>
                  <a:cubicBezTo>
                    <a:pt x="22457" y="15967"/>
                    <a:pt x="21860" y="15525"/>
                    <a:pt x="21159" y="15058"/>
                  </a:cubicBezTo>
                  <a:lnTo>
                    <a:pt x="21055" y="14876"/>
                  </a:lnTo>
                  <a:cubicBezTo>
                    <a:pt x="20873" y="14487"/>
                    <a:pt x="20717" y="14097"/>
                    <a:pt x="20562" y="13682"/>
                  </a:cubicBezTo>
                  <a:lnTo>
                    <a:pt x="20562" y="13656"/>
                  </a:lnTo>
                  <a:cubicBezTo>
                    <a:pt x="20354" y="13085"/>
                    <a:pt x="20198" y="12488"/>
                    <a:pt x="20068" y="11891"/>
                  </a:cubicBezTo>
                  <a:cubicBezTo>
                    <a:pt x="19964" y="11268"/>
                    <a:pt x="19861" y="10645"/>
                    <a:pt x="19835" y="10022"/>
                  </a:cubicBezTo>
                  <a:cubicBezTo>
                    <a:pt x="19783" y="9347"/>
                    <a:pt x="19757" y="8672"/>
                    <a:pt x="19783" y="8023"/>
                  </a:cubicBezTo>
                  <a:cubicBezTo>
                    <a:pt x="19809" y="7374"/>
                    <a:pt x="19861" y="6699"/>
                    <a:pt x="19964" y="6075"/>
                  </a:cubicBezTo>
                  <a:cubicBezTo>
                    <a:pt x="19964" y="6024"/>
                    <a:pt x="19913" y="5972"/>
                    <a:pt x="19887" y="5972"/>
                  </a:cubicBezTo>
                  <a:cubicBezTo>
                    <a:pt x="19835" y="5972"/>
                    <a:pt x="19783" y="5998"/>
                    <a:pt x="19783" y="6050"/>
                  </a:cubicBezTo>
                  <a:cubicBezTo>
                    <a:pt x="19731" y="6439"/>
                    <a:pt x="19679" y="6802"/>
                    <a:pt x="19627" y="7192"/>
                  </a:cubicBezTo>
                  <a:cubicBezTo>
                    <a:pt x="19601" y="7581"/>
                    <a:pt x="19549" y="7971"/>
                    <a:pt x="19523" y="8386"/>
                  </a:cubicBezTo>
                  <a:cubicBezTo>
                    <a:pt x="19497" y="8775"/>
                    <a:pt x="19471" y="9191"/>
                    <a:pt x="19471" y="9606"/>
                  </a:cubicBezTo>
                  <a:cubicBezTo>
                    <a:pt x="19471" y="10022"/>
                    <a:pt x="19471" y="10437"/>
                    <a:pt x="19523" y="10852"/>
                  </a:cubicBezTo>
                  <a:cubicBezTo>
                    <a:pt x="19549" y="11268"/>
                    <a:pt x="19575" y="11709"/>
                    <a:pt x="19653" y="12124"/>
                  </a:cubicBezTo>
                  <a:cubicBezTo>
                    <a:pt x="19705" y="12540"/>
                    <a:pt x="19783" y="12929"/>
                    <a:pt x="19861" y="13344"/>
                  </a:cubicBezTo>
                  <a:cubicBezTo>
                    <a:pt x="19939" y="13682"/>
                    <a:pt x="20042" y="14019"/>
                    <a:pt x="20172" y="14357"/>
                  </a:cubicBezTo>
                  <a:lnTo>
                    <a:pt x="19783" y="14071"/>
                  </a:lnTo>
                  <a:lnTo>
                    <a:pt x="19134" y="13630"/>
                  </a:lnTo>
                  <a:lnTo>
                    <a:pt x="18069" y="12877"/>
                  </a:lnTo>
                  <a:lnTo>
                    <a:pt x="17784" y="12695"/>
                  </a:lnTo>
                  <a:lnTo>
                    <a:pt x="17628" y="12566"/>
                  </a:lnTo>
                  <a:cubicBezTo>
                    <a:pt x="17161" y="12254"/>
                    <a:pt x="16693" y="11969"/>
                    <a:pt x="16226" y="11657"/>
                  </a:cubicBezTo>
                  <a:cubicBezTo>
                    <a:pt x="16096" y="11501"/>
                    <a:pt x="15992" y="11346"/>
                    <a:pt x="15863" y="11190"/>
                  </a:cubicBezTo>
                  <a:cubicBezTo>
                    <a:pt x="15266" y="10281"/>
                    <a:pt x="14772" y="9269"/>
                    <a:pt x="14409" y="8230"/>
                  </a:cubicBezTo>
                  <a:lnTo>
                    <a:pt x="14409" y="8256"/>
                  </a:lnTo>
                  <a:cubicBezTo>
                    <a:pt x="14331" y="8049"/>
                    <a:pt x="14253" y="7841"/>
                    <a:pt x="14201" y="7607"/>
                  </a:cubicBezTo>
                  <a:cubicBezTo>
                    <a:pt x="14123" y="7374"/>
                    <a:pt x="14071" y="7166"/>
                    <a:pt x="13994" y="6958"/>
                  </a:cubicBezTo>
                  <a:cubicBezTo>
                    <a:pt x="13890" y="6517"/>
                    <a:pt x="13786" y="6075"/>
                    <a:pt x="13708" y="5660"/>
                  </a:cubicBezTo>
                  <a:cubicBezTo>
                    <a:pt x="13526" y="4803"/>
                    <a:pt x="13422" y="3921"/>
                    <a:pt x="13344" y="3064"/>
                  </a:cubicBezTo>
                  <a:lnTo>
                    <a:pt x="13344" y="3090"/>
                  </a:lnTo>
                  <a:cubicBezTo>
                    <a:pt x="13319" y="2467"/>
                    <a:pt x="13293" y="1844"/>
                    <a:pt x="13293" y="1221"/>
                  </a:cubicBezTo>
                  <a:cubicBezTo>
                    <a:pt x="13293" y="1169"/>
                    <a:pt x="13241" y="1143"/>
                    <a:pt x="13215" y="1143"/>
                  </a:cubicBezTo>
                  <a:cubicBezTo>
                    <a:pt x="13163" y="1143"/>
                    <a:pt x="13111" y="1169"/>
                    <a:pt x="13111" y="1221"/>
                  </a:cubicBezTo>
                  <a:cubicBezTo>
                    <a:pt x="13111" y="2727"/>
                    <a:pt x="13215" y="4232"/>
                    <a:pt x="13422" y="5712"/>
                  </a:cubicBezTo>
                  <a:cubicBezTo>
                    <a:pt x="13604" y="7296"/>
                    <a:pt x="14045" y="8827"/>
                    <a:pt x="14720" y="10281"/>
                  </a:cubicBezTo>
                  <a:cubicBezTo>
                    <a:pt x="14798" y="10489"/>
                    <a:pt x="14928" y="10696"/>
                    <a:pt x="15032" y="10878"/>
                  </a:cubicBezTo>
                  <a:cubicBezTo>
                    <a:pt x="13474" y="9918"/>
                    <a:pt x="11891" y="8931"/>
                    <a:pt x="10333" y="7997"/>
                  </a:cubicBezTo>
                  <a:lnTo>
                    <a:pt x="10203" y="7919"/>
                  </a:lnTo>
                  <a:cubicBezTo>
                    <a:pt x="10022" y="7737"/>
                    <a:pt x="9866" y="7555"/>
                    <a:pt x="9684" y="7348"/>
                  </a:cubicBezTo>
                  <a:cubicBezTo>
                    <a:pt x="9528" y="7166"/>
                    <a:pt x="9372" y="6958"/>
                    <a:pt x="9217" y="6750"/>
                  </a:cubicBezTo>
                  <a:cubicBezTo>
                    <a:pt x="8957" y="6335"/>
                    <a:pt x="8698" y="5894"/>
                    <a:pt x="8464" y="5452"/>
                  </a:cubicBezTo>
                  <a:cubicBezTo>
                    <a:pt x="8230" y="4985"/>
                    <a:pt x="8049" y="4492"/>
                    <a:pt x="7867" y="3999"/>
                  </a:cubicBezTo>
                  <a:lnTo>
                    <a:pt x="7867" y="3947"/>
                  </a:lnTo>
                  <a:cubicBezTo>
                    <a:pt x="7763" y="3661"/>
                    <a:pt x="7659" y="3350"/>
                    <a:pt x="7555" y="3038"/>
                  </a:cubicBezTo>
                  <a:cubicBezTo>
                    <a:pt x="7451" y="2701"/>
                    <a:pt x="7348" y="2389"/>
                    <a:pt x="7270" y="2052"/>
                  </a:cubicBezTo>
                  <a:cubicBezTo>
                    <a:pt x="7192" y="1714"/>
                    <a:pt x="7114" y="1403"/>
                    <a:pt x="7062" y="1065"/>
                  </a:cubicBezTo>
                  <a:cubicBezTo>
                    <a:pt x="6984" y="754"/>
                    <a:pt x="6932" y="416"/>
                    <a:pt x="6880" y="105"/>
                  </a:cubicBezTo>
                  <a:cubicBezTo>
                    <a:pt x="6854" y="53"/>
                    <a:pt x="6828" y="27"/>
                    <a:pt x="67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43" name="Google Shape;243;p15"/>
          <p:cNvSpPr txBox="1">
            <a:spLocks noGrp="1"/>
          </p:cNvSpPr>
          <p:nvPr>
            <p:ph type="title"/>
          </p:nvPr>
        </p:nvSpPr>
        <p:spPr>
          <a:xfrm>
            <a:off x="2088000" y="3314900"/>
            <a:ext cx="60852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44" name="Google Shape;244;p15"/>
          <p:cNvSpPr txBox="1">
            <a:spLocks noGrp="1"/>
          </p:cNvSpPr>
          <p:nvPr>
            <p:ph type="subTitle" idx="1"/>
          </p:nvPr>
        </p:nvSpPr>
        <p:spPr>
          <a:xfrm>
            <a:off x="2045767" y="1177733"/>
            <a:ext cx="7917600" cy="232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grpSp>
        <p:nvGrpSpPr>
          <p:cNvPr id="245" name="Google Shape;245;p15"/>
          <p:cNvGrpSpPr/>
          <p:nvPr/>
        </p:nvGrpSpPr>
        <p:grpSpPr>
          <a:xfrm>
            <a:off x="10560901" y="2968672"/>
            <a:ext cx="893999" cy="584699"/>
            <a:chOff x="7555450" y="377766"/>
            <a:chExt cx="670499" cy="438524"/>
          </a:xfrm>
        </p:grpSpPr>
        <p:sp>
          <p:nvSpPr>
            <p:cNvPr id="246" name="Google Shape;246;p15"/>
            <p:cNvSpPr/>
            <p:nvPr/>
          </p:nvSpPr>
          <p:spPr>
            <a:xfrm>
              <a:off x="7555450" y="562549"/>
              <a:ext cx="279163" cy="253742"/>
            </a:xfrm>
            <a:custGeom>
              <a:avLst/>
              <a:gdLst/>
              <a:ahLst/>
              <a:cxnLst/>
              <a:rect l="l" t="t" r="r" b="b"/>
              <a:pathLst>
                <a:path w="4206" h="3823" extrusionOk="0">
                  <a:moveTo>
                    <a:pt x="3169" y="1"/>
                  </a:moveTo>
                  <a:cubicBezTo>
                    <a:pt x="3073" y="1"/>
                    <a:pt x="2977" y="1"/>
                    <a:pt x="2881" y="20"/>
                  </a:cubicBezTo>
                  <a:cubicBezTo>
                    <a:pt x="2746" y="59"/>
                    <a:pt x="2573" y="97"/>
                    <a:pt x="2362" y="193"/>
                  </a:cubicBezTo>
                  <a:cubicBezTo>
                    <a:pt x="2017" y="347"/>
                    <a:pt x="1690" y="558"/>
                    <a:pt x="1325" y="846"/>
                  </a:cubicBezTo>
                  <a:cubicBezTo>
                    <a:pt x="1210" y="942"/>
                    <a:pt x="1114" y="1019"/>
                    <a:pt x="1018" y="1115"/>
                  </a:cubicBezTo>
                  <a:lnTo>
                    <a:pt x="999" y="1134"/>
                  </a:lnTo>
                  <a:cubicBezTo>
                    <a:pt x="864" y="1230"/>
                    <a:pt x="749" y="1345"/>
                    <a:pt x="615" y="1518"/>
                  </a:cubicBezTo>
                  <a:cubicBezTo>
                    <a:pt x="480" y="1652"/>
                    <a:pt x="384" y="1806"/>
                    <a:pt x="288" y="1979"/>
                  </a:cubicBezTo>
                  <a:cubicBezTo>
                    <a:pt x="192" y="2133"/>
                    <a:pt x="135" y="2325"/>
                    <a:pt x="77" y="2497"/>
                  </a:cubicBezTo>
                  <a:cubicBezTo>
                    <a:pt x="39" y="2670"/>
                    <a:pt x="0" y="2843"/>
                    <a:pt x="0" y="2997"/>
                  </a:cubicBezTo>
                  <a:cubicBezTo>
                    <a:pt x="0" y="3189"/>
                    <a:pt x="58" y="3342"/>
                    <a:pt x="154" y="3458"/>
                  </a:cubicBezTo>
                  <a:cubicBezTo>
                    <a:pt x="173" y="3515"/>
                    <a:pt x="192" y="3534"/>
                    <a:pt x="231" y="3554"/>
                  </a:cubicBezTo>
                  <a:lnTo>
                    <a:pt x="288" y="3630"/>
                  </a:lnTo>
                  <a:cubicBezTo>
                    <a:pt x="384" y="3707"/>
                    <a:pt x="461" y="3726"/>
                    <a:pt x="538" y="3746"/>
                  </a:cubicBezTo>
                  <a:cubicBezTo>
                    <a:pt x="653" y="3803"/>
                    <a:pt x="768" y="3822"/>
                    <a:pt x="941" y="3822"/>
                  </a:cubicBezTo>
                  <a:lnTo>
                    <a:pt x="1191" y="3822"/>
                  </a:lnTo>
                  <a:cubicBezTo>
                    <a:pt x="1383" y="3803"/>
                    <a:pt x="1575" y="3746"/>
                    <a:pt x="1786" y="3669"/>
                  </a:cubicBezTo>
                  <a:cubicBezTo>
                    <a:pt x="1978" y="3611"/>
                    <a:pt x="2170" y="3515"/>
                    <a:pt x="2381" y="3381"/>
                  </a:cubicBezTo>
                  <a:cubicBezTo>
                    <a:pt x="2593" y="3266"/>
                    <a:pt x="2823" y="3131"/>
                    <a:pt x="3015" y="2958"/>
                  </a:cubicBezTo>
                  <a:cubicBezTo>
                    <a:pt x="3207" y="2785"/>
                    <a:pt x="3399" y="2613"/>
                    <a:pt x="3553" y="2459"/>
                  </a:cubicBezTo>
                  <a:cubicBezTo>
                    <a:pt x="3745" y="2267"/>
                    <a:pt x="3879" y="2056"/>
                    <a:pt x="3995" y="1844"/>
                  </a:cubicBezTo>
                  <a:cubicBezTo>
                    <a:pt x="4110" y="1633"/>
                    <a:pt x="4167" y="1422"/>
                    <a:pt x="4187" y="1230"/>
                  </a:cubicBezTo>
                  <a:cubicBezTo>
                    <a:pt x="4206" y="1038"/>
                    <a:pt x="4167" y="846"/>
                    <a:pt x="4091" y="615"/>
                  </a:cubicBezTo>
                  <a:cubicBezTo>
                    <a:pt x="4071" y="500"/>
                    <a:pt x="4033" y="462"/>
                    <a:pt x="3975" y="366"/>
                  </a:cubicBezTo>
                  <a:cubicBezTo>
                    <a:pt x="3918" y="289"/>
                    <a:pt x="3879" y="251"/>
                    <a:pt x="3802" y="193"/>
                  </a:cubicBezTo>
                  <a:cubicBezTo>
                    <a:pt x="3687" y="97"/>
                    <a:pt x="3534" y="59"/>
                    <a:pt x="3361" y="20"/>
                  </a:cubicBezTo>
                  <a:cubicBezTo>
                    <a:pt x="3322" y="20"/>
                    <a:pt x="3246" y="1"/>
                    <a:pt x="3169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8005393" y="377766"/>
              <a:ext cx="142767" cy="126240"/>
            </a:xfrm>
            <a:custGeom>
              <a:avLst/>
              <a:gdLst/>
              <a:ahLst/>
              <a:cxnLst/>
              <a:rect l="l" t="t" r="r" b="b"/>
              <a:pathLst>
                <a:path w="2151" h="1902" extrusionOk="0">
                  <a:moveTo>
                    <a:pt x="1556" y="0"/>
                  </a:moveTo>
                  <a:cubicBezTo>
                    <a:pt x="1383" y="0"/>
                    <a:pt x="1229" y="58"/>
                    <a:pt x="999" y="154"/>
                  </a:cubicBezTo>
                  <a:cubicBezTo>
                    <a:pt x="845" y="250"/>
                    <a:pt x="672" y="365"/>
                    <a:pt x="499" y="480"/>
                  </a:cubicBezTo>
                  <a:lnTo>
                    <a:pt x="423" y="557"/>
                  </a:lnTo>
                  <a:lnTo>
                    <a:pt x="346" y="634"/>
                  </a:lnTo>
                  <a:cubicBezTo>
                    <a:pt x="154" y="826"/>
                    <a:pt x="77" y="1018"/>
                    <a:pt x="19" y="1210"/>
                  </a:cubicBezTo>
                  <a:cubicBezTo>
                    <a:pt x="0" y="1402"/>
                    <a:pt x="77" y="1633"/>
                    <a:pt x="211" y="1748"/>
                  </a:cubicBezTo>
                  <a:cubicBezTo>
                    <a:pt x="288" y="1825"/>
                    <a:pt x="365" y="1844"/>
                    <a:pt x="461" y="1882"/>
                  </a:cubicBezTo>
                  <a:cubicBezTo>
                    <a:pt x="499" y="1882"/>
                    <a:pt x="557" y="1902"/>
                    <a:pt x="615" y="1902"/>
                  </a:cubicBezTo>
                  <a:lnTo>
                    <a:pt x="768" y="1902"/>
                  </a:lnTo>
                  <a:lnTo>
                    <a:pt x="1056" y="1825"/>
                  </a:lnTo>
                  <a:cubicBezTo>
                    <a:pt x="1152" y="1806"/>
                    <a:pt x="1229" y="1748"/>
                    <a:pt x="1344" y="1690"/>
                  </a:cubicBezTo>
                  <a:cubicBezTo>
                    <a:pt x="1536" y="1556"/>
                    <a:pt x="1709" y="1421"/>
                    <a:pt x="1844" y="1249"/>
                  </a:cubicBezTo>
                  <a:cubicBezTo>
                    <a:pt x="1940" y="1133"/>
                    <a:pt x="2093" y="961"/>
                    <a:pt x="2132" y="749"/>
                  </a:cubicBezTo>
                  <a:cubicBezTo>
                    <a:pt x="2151" y="653"/>
                    <a:pt x="2151" y="577"/>
                    <a:pt x="2132" y="461"/>
                  </a:cubicBezTo>
                  <a:cubicBezTo>
                    <a:pt x="2112" y="365"/>
                    <a:pt x="2055" y="269"/>
                    <a:pt x="2016" y="192"/>
                  </a:cubicBezTo>
                  <a:cubicBezTo>
                    <a:pt x="1959" y="116"/>
                    <a:pt x="1863" y="77"/>
                    <a:pt x="1805" y="58"/>
                  </a:cubicBezTo>
                  <a:cubicBezTo>
                    <a:pt x="1728" y="20"/>
                    <a:pt x="1652" y="0"/>
                    <a:pt x="1556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8139200" y="543433"/>
              <a:ext cx="86749" cy="71483"/>
            </a:xfrm>
            <a:custGeom>
              <a:avLst/>
              <a:gdLst/>
              <a:ahLst/>
              <a:cxnLst/>
              <a:rect l="l" t="t" r="r" b="b"/>
              <a:pathLst>
                <a:path w="1307" h="1077" extrusionOk="0">
                  <a:moveTo>
                    <a:pt x="1153" y="1"/>
                  </a:moveTo>
                  <a:cubicBezTo>
                    <a:pt x="1037" y="1"/>
                    <a:pt x="941" y="20"/>
                    <a:pt x="845" y="58"/>
                  </a:cubicBezTo>
                  <a:cubicBezTo>
                    <a:pt x="711" y="97"/>
                    <a:pt x="596" y="154"/>
                    <a:pt x="500" y="212"/>
                  </a:cubicBezTo>
                  <a:cubicBezTo>
                    <a:pt x="461" y="270"/>
                    <a:pt x="384" y="308"/>
                    <a:pt x="327" y="366"/>
                  </a:cubicBezTo>
                  <a:lnTo>
                    <a:pt x="308" y="385"/>
                  </a:lnTo>
                  <a:cubicBezTo>
                    <a:pt x="173" y="539"/>
                    <a:pt x="0" y="750"/>
                    <a:pt x="116" y="942"/>
                  </a:cubicBezTo>
                  <a:cubicBezTo>
                    <a:pt x="173" y="1038"/>
                    <a:pt x="269" y="1076"/>
                    <a:pt x="404" y="1076"/>
                  </a:cubicBezTo>
                  <a:cubicBezTo>
                    <a:pt x="500" y="1076"/>
                    <a:pt x="557" y="1076"/>
                    <a:pt x="615" y="1057"/>
                  </a:cubicBezTo>
                  <a:cubicBezTo>
                    <a:pt x="692" y="1057"/>
                    <a:pt x="769" y="1019"/>
                    <a:pt x="826" y="980"/>
                  </a:cubicBezTo>
                  <a:cubicBezTo>
                    <a:pt x="961" y="923"/>
                    <a:pt x="1076" y="788"/>
                    <a:pt x="1172" y="654"/>
                  </a:cubicBezTo>
                  <a:cubicBezTo>
                    <a:pt x="1268" y="500"/>
                    <a:pt x="1306" y="347"/>
                    <a:pt x="1287" y="193"/>
                  </a:cubicBezTo>
                  <a:cubicBezTo>
                    <a:pt x="1287" y="154"/>
                    <a:pt x="1268" y="97"/>
                    <a:pt x="1249" y="58"/>
                  </a:cubicBezTo>
                  <a:cubicBezTo>
                    <a:pt x="1249" y="20"/>
                    <a:pt x="1191" y="1"/>
                    <a:pt x="1153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02430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6"/>
          <p:cNvSpPr/>
          <p:nvPr/>
        </p:nvSpPr>
        <p:spPr>
          <a:xfrm>
            <a:off x="-306200" y="3370900"/>
            <a:ext cx="14583699" cy="5828392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" name="Google Shape;251;p16"/>
          <p:cNvSpPr/>
          <p:nvPr/>
        </p:nvSpPr>
        <p:spPr>
          <a:xfrm flipH="1">
            <a:off x="-3563789" y="1957881"/>
            <a:ext cx="18433709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" name="Google Shape;252;p16"/>
          <p:cNvSpPr/>
          <p:nvPr/>
        </p:nvSpPr>
        <p:spPr>
          <a:xfrm flipH="1">
            <a:off x="7111343" y="3926732"/>
            <a:ext cx="6355283" cy="3369853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" name="Google Shape;253;p16"/>
          <p:cNvSpPr/>
          <p:nvPr/>
        </p:nvSpPr>
        <p:spPr>
          <a:xfrm flipH="1">
            <a:off x="7353336" y="4047872"/>
            <a:ext cx="6113299" cy="3127608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rgbClr val="74BEA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54" name="Google Shape;254;p16"/>
          <p:cNvGrpSpPr/>
          <p:nvPr/>
        </p:nvGrpSpPr>
        <p:grpSpPr>
          <a:xfrm>
            <a:off x="9043576" y="6530567"/>
            <a:ext cx="672385" cy="507167"/>
            <a:chOff x="2533682" y="3720159"/>
            <a:chExt cx="248847" cy="187691"/>
          </a:xfrm>
        </p:grpSpPr>
        <p:sp>
          <p:nvSpPr>
            <p:cNvPr id="255" name="Google Shape;255;p16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16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16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58" name="Google Shape;258;p16"/>
          <p:cNvGrpSpPr/>
          <p:nvPr/>
        </p:nvGrpSpPr>
        <p:grpSpPr>
          <a:xfrm flipH="1">
            <a:off x="5188890" y="6144667"/>
            <a:ext cx="743789" cy="375535"/>
            <a:chOff x="2855620" y="1802395"/>
            <a:chExt cx="249884" cy="126165"/>
          </a:xfrm>
        </p:grpSpPr>
        <p:sp>
          <p:nvSpPr>
            <p:cNvPr id="259" name="Google Shape;259;p16"/>
            <p:cNvSpPr/>
            <p:nvPr/>
          </p:nvSpPr>
          <p:spPr>
            <a:xfrm>
              <a:off x="2948947" y="1840497"/>
              <a:ext cx="156557" cy="88063"/>
            </a:xfrm>
            <a:custGeom>
              <a:avLst/>
              <a:gdLst/>
              <a:ahLst/>
              <a:cxnLst/>
              <a:rect l="l" t="t" r="r" b="b"/>
              <a:pathLst>
                <a:path w="2112" h="1188" extrusionOk="0">
                  <a:moveTo>
                    <a:pt x="1286" y="0"/>
                  </a:moveTo>
                  <a:cubicBezTo>
                    <a:pt x="1123" y="0"/>
                    <a:pt x="961" y="28"/>
                    <a:pt x="799" y="55"/>
                  </a:cubicBezTo>
                  <a:cubicBezTo>
                    <a:pt x="663" y="82"/>
                    <a:pt x="542" y="122"/>
                    <a:pt x="420" y="176"/>
                  </a:cubicBezTo>
                  <a:cubicBezTo>
                    <a:pt x="339" y="217"/>
                    <a:pt x="285" y="258"/>
                    <a:pt x="217" y="312"/>
                  </a:cubicBezTo>
                  <a:cubicBezTo>
                    <a:pt x="163" y="366"/>
                    <a:pt x="109" y="420"/>
                    <a:pt x="68" y="501"/>
                  </a:cubicBezTo>
                  <a:cubicBezTo>
                    <a:pt x="14" y="582"/>
                    <a:pt x="0" y="691"/>
                    <a:pt x="27" y="799"/>
                  </a:cubicBezTo>
                  <a:cubicBezTo>
                    <a:pt x="54" y="880"/>
                    <a:pt x="95" y="948"/>
                    <a:pt x="163" y="1002"/>
                  </a:cubicBezTo>
                  <a:cubicBezTo>
                    <a:pt x="203" y="1029"/>
                    <a:pt x="230" y="1056"/>
                    <a:pt x="271" y="1083"/>
                  </a:cubicBezTo>
                  <a:cubicBezTo>
                    <a:pt x="312" y="1096"/>
                    <a:pt x="366" y="1110"/>
                    <a:pt x="406" y="1137"/>
                  </a:cubicBezTo>
                  <a:cubicBezTo>
                    <a:pt x="487" y="1151"/>
                    <a:pt x="569" y="1178"/>
                    <a:pt x="663" y="1178"/>
                  </a:cubicBezTo>
                  <a:cubicBezTo>
                    <a:pt x="731" y="1184"/>
                    <a:pt x="802" y="1188"/>
                    <a:pt x="873" y="1188"/>
                  </a:cubicBezTo>
                  <a:cubicBezTo>
                    <a:pt x="944" y="1188"/>
                    <a:pt x="1015" y="1184"/>
                    <a:pt x="1083" y="1178"/>
                  </a:cubicBezTo>
                  <a:cubicBezTo>
                    <a:pt x="1164" y="1178"/>
                    <a:pt x="1259" y="1164"/>
                    <a:pt x="1340" y="1137"/>
                  </a:cubicBezTo>
                  <a:cubicBezTo>
                    <a:pt x="1408" y="1124"/>
                    <a:pt x="1489" y="1096"/>
                    <a:pt x="1556" y="1083"/>
                  </a:cubicBezTo>
                  <a:cubicBezTo>
                    <a:pt x="1651" y="1042"/>
                    <a:pt x="1732" y="1002"/>
                    <a:pt x="1827" y="948"/>
                  </a:cubicBezTo>
                  <a:cubicBezTo>
                    <a:pt x="1854" y="934"/>
                    <a:pt x="1881" y="907"/>
                    <a:pt x="1908" y="880"/>
                  </a:cubicBezTo>
                  <a:cubicBezTo>
                    <a:pt x="1935" y="853"/>
                    <a:pt x="1962" y="826"/>
                    <a:pt x="1976" y="799"/>
                  </a:cubicBezTo>
                  <a:cubicBezTo>
                    <a:pt x="1989" y="785"/>
                    <a:pt x="2003" y="772"/>
                    <a:pt x="2003" y="758"/>
                  </a:cubicBezTo>
                  <a:cubicBezTo>
                    <a:pt x="2030" y="731"/>
                    <a:pt x="2057" y="691"/>
                    <a:pt x="2071" y="663"/>
                  </a:cubicBezTo>
                  <a:cubicBezTo>
                    <a:pt x="2098" y="609"/>
                    <a:pt x="2111" y="542"/>
                    <a:pt x="2111" y="488"/>
                  </a:cubicBezTo>
                  <a:cubicBezTo>
                    <a:pt x="2111" y="406"/>
                    <a:pt x="2098" y="339"/>
                    <a:pt x="2071" y="271"/>
                  </a:cubicBezTo>
                  <a:cubicBezTo>
                    <a:pt x="2003" y="163"/>
                    <a:pt x="1881" y="82"/>
                    <a:pt x="1746" y="55"/>
                  </a:cubicBezTo>
                  <a:cubicBezTo>
                    <a:pt x="1678" y="28"/>
                    <a:pt x="1597" y="14"/>
                    <a:pt x="1516" y="14"/>
                  </a:cubicBezTo>
                  <a:cubicBezTo>
                    <a:pt x="1462" y="0"/>
                    <a:pt x="1394" y="0"/>
                    <a:pt x="1340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16"/>
            <p:cNvSpPr/>
            <p:nvPr/>
          </p:nvSpPr>
          <p:spPr>
            <a:xfrm>
              <a:off x="2855620" y="1802395"/>
              <a:ext cx="86359" cy="51963"/>
            </a:xfrm>
            <a:custGeom>
              <a:avLst/>
              <a:gdLst/>
              <a:ahLst/>
              <a:cxnLst/>
              <a:rect l="l" t="t" r="r" b="b"/>
              <a:pathLst>
                <a:path w="1165" h="701" extrusionOk="0">
                  <a:moveTo>
                    <a:pt x="732" y="0"/>
                  </a:moveTo>
                  <a:cubicBezTo>
                    <a:pt x="596" y="14"/>
                    <a:pt x="461" y="41"/>
                    <a:pt x="339" y="95"/>
                  </a:cubicBezTo>
                  <a:cubicBezTo>
                    <a:pt x="299" y="109"/>
                    <a:pt x="272" y="136"/>
                    <a:pt x="231" y="149"/>
                  </a:cubicBezTo>
                  <a:cubicBezTo>
                    <a:pt x="190" y="163"/>
                    <a:pt x="163" y="176"/>
                    <a:pt x="136" y="203"/>
                  </a:cubicBezTo>
                  <a:cubicBezTo>
                    <a:pt x="109" y="230"/>
                    <a:pt x="82" y="257"/>
                    <a:pt x="55" y="284"/>
                  </a:cubicBezTo>
                  <a:cubicBezTo>
                    <a:pt x="28" y="325"/>
                    <a:pt x="1" y="366"/>
                    <a:pt x="1" y="420"/>
                  </a:cubicBezTo>
                  <a:cubicBezTo>
                    <a:pt x="1" y="460"/>
                    <a:pt x="14" y="487"/>
                    <a:pt x="28" y="528"/>
                  </a:cubicBezTo>
                  <a:cubicBezTo>
                    <a:pt x="42" y="555"/>
                    <a:pt x="69" y="582"/>
                    <a:pt x="96" y="596"/>
                  </a:cubicBezTo>
                  <a:cubicBezTo>
                    <a:pt x="163" y="636"/>
                    <a:pt x="245" y="677"/>
                    <a:pt x="326" y="690"/>
                  </a:cubicBezTo>
                  <a:cubicBezTo>
                    <a:pt x="373" y="697"/>
                    <a:pt x="424" y="701"/>
                    <a:pt x="475" y="701"/>
                  </a:cubicBezTo>
                  <a:cubicBezTo>
                    <a:pt x="525" y="701"/>
                    <a:pt x="576" y="697"/>
                    <a:pt x="623" y="690"/>
                  </a:cubicBezTo>
                  <a:cubicBezTo>
                    <a:pt x="705" y="677"/>
                    <a:pt x="772" y="650"/>
                    <a:pt x="840" y="623"/>
                  </a:cubicBezTo>
                  <a:cubicBezTo>
                    <a:pt x="880" y="609"/>
                    <a:pt x="935" y="582"/>
                    <a:pt x="975" y="555"/>
                  </a:cubicBezTo>
                  <a:cubicBezTo>
                    <a:pt x="1016" y="528"/>
                    <a:pt x="1056" y="501"/>
                    <a:pt x="1097" y="474"/>
                  </a:cubicBezTo>
                  <a:cubicBezTo>
                    <a:pt x="1124" y="447"/>
                    <a:pt x="1138" y="406"/>
                    <a:pt x="1151" y="366"/>
                  </a:cubicBezTo>
                  <a:lnTo>
                    <a:pt x="1151" y="352"/>
                  </a:lnTo>
                  <a:lnTo>
                    <a:pt x="1151" y="325"/>
                  </a:lnTo>
                  <a:cubicBezTo>
                    <a:pt x="1165" y="230"/>
                    <a:pt x="1124" y="136"/>
                    <a:pt x="1043" y="81"/>
                  </a:cubicBezTo>
                  <a:cubicBezTo>
                    <a:pt x="975" y="27"/>
                    <a:pt x="880" y="0"/>
                    <a:pt x="7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61" name="Google Shape;261;p16"/>
          <p:cNvGrpSpPr/>
          <p:nvPr/>
        </p:nvGrpSpPr>
        <p:grpSpPr>
          <a:xfrm>
            <a:off x="11052004" y="5759799"/>
            <a:ext cx="672385" cy="507167"/>
            <a:chOff x="2533682" y="3720159"/>
            <a:chExt cx="248847" cy="187691"/>
          </a:xfrm>
        </p:grpSpPr>
        <p:sp>
          <p:nvSpPr>
            <p:cNvPr id="262" name="Google Shape;262;p16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3" name="Google Shape;263;p16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4" name="Google Shape;264;p16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5" name="Google Shape;265;p16"/>
          <p:cNvSpPr txBox="1">
            <a:spLocks noGrp="1"/>
          </p:cNvSpPr>
          <p:nvPr>
            <p:ph type="title"/>
          </p:nvPr>
        </p:nvSpPr>
        <p:spPr>
          <a:xfrm>
            <a:off x="953400" y="3699600"/>
            <a:ext cx="10285200" cy="802400"/>
          </a:xfrm>
          <a:prstGeom prst="rect">
            <a:avLst/>
          </a:prstGeom>
          <a:effectLst>
            <a:outerShdw dist="38100" dir="300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66" name="Google Shape;266;p16"/>
          <p:cNvSpPr txBox="1">
            <a:spLocks noGrp="1"/>
          </p:cNvSpPr>
          <p:nvPr>
            <p:ph type="title" idx="2" hasCustomPrompt="1"/>
          </p:nvPr>
        </p:nvSpPr>
        <p:spPr>
          <a:xfrm>
            <a:off x="5193200" y="1953059"/>
            <a:ext cx="1805600" cy="1122400"/>
          </a:xfrm>
          <a:prstGeom prst="rect">
            <a:avLst/>
          </a:prstGeom>
          <a:effectLst>
            <a:outerShdw dist="38100" dir="3000000" algn="bl" rotWithShape="0">
              <a:schemeClr val="lt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67" name="Google Shape;267;p16"/>
          <p:cNvSpPr txBox="1">
            <a:spLocks noGrp="1"/>
          </p:cNvSpPr>
          <p:nvPr>
            <p:ph type="subTitle" idx="1"/>
          </p:nvPr>
        </p:nvSpPr>
        <p:spPr>
          <a:xfrm>
            <a:off x="4073067" y="4764167"/>
            <a:ext cx="4046000" cy="4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68" name="Google Shape;268;p16"/>
          <p:cNvGrpSpPr/>
          <p:nvPr/>
        </p:nvGrpSpPr>
        <p:grpSpPr>
          <a:xfrm>
            <a:off x="1664526" y="5075681"/>
            <a:ext cx="1718652" cy="2274459"/>
            <a:chOff x="4361325" y="3366075"/>
            <a:chExt cx="438775" cy="579175"/>
          </a:xfrm>
        </p:grpSpPr>
        <p:sp>
          <p:nvSpPr>
            <p:cNvPr id="269" name="Google Shape;269;p16"/>
            <p:cNvSpPr/>
            <p:nvPr/>
          </p:nvSpPr>
          <p:spPr>
            <a:xfrm>
              <a:off x="4361325" y="3366075"/>
              <a:ext cx="438775" cy="579175"/>
            </a:xfrm>
            <a:custGeom>
              <a:avLst/>
              <a:gdLst/>
              <a:ahLst/>
              <a:cxnLst/>
              <a:rect l="l" t="t" r="r" b="b"/>
              <a:pathLst>
                <a:path w="17551" h="23167" extrusionOk="0">
                  <a:moveTo>
                    <a:pt x="14567" y="0"/>
                  </a:moveTo>
                  <a:cubicBezTo>
                    <a:pt x="14268" y="0"/>
                    <a:pt x="13964" y="101"/>
                    <a:pt x="13708" y="321"/>
                  </a:cubicBezTo>
                  <a:cubicBezTo>
                    <a:pt x="13656" y="373"/>
                    <a:pt x="13578" y="425"/>
                    <a:pt x="13526" y="477"/>
                  </a:cubicBezTo>
                  <a:cubicBezTo>
                    <a:pt x="13189" y="711"/>
                    <a:pt x="12799" y="892"/>
                    <a:pt x="12410" y="1074"/>
                  </a:cubicBezTo>
                  <a:cubicBezTo>
                    <a:pt x="11605" y="1360"/>
                    <a:pt x="10774" y="1567"/>
                    <a:pt x="9918" y="1697"/>
                  </a:cubicBezTo>
                  <a:lnTo>
                    <a:pt x="9606" y="1749"/>
                  </a:lnTo>
                  <a:cubicBezTo>
                    <a:pt x="9269" y="1801"/>
                    <a:pt x="8983" y="1879"/>
                    <a:pt x="8646" y="1931"/>
                  </a:cubicBezTo>
                  <a:cubicBezTo>
                    <a:pt x="8282" y="2009"/>
                    <a:pt x="7893" y="2113"/>
                    <a:pt x="7529" y="2216"/>
                  </a:cubicBezTo>
                  <a:cubicBezTo>
                    <a:pt x="5946" y="2658"/>
                    <a:pt x="4726" y="3307"/>
                    <a:pt x="3843" y="4189"/>
                  </a:cubicBezTo>
                  <a:cubicBezTo>
                    <a:pt x="3350" y="4683"/>
                    <a:pt x="2934" y="5280"/>
                    <a:pt x="2623" y="5903"/>
                  </a:cubicBezTo>
                  <a:cubicBezTo>
                    <a:pt x="2285" y="6578"/>
                    <a:pt x="2052" y="7331"/>
                    <a:pt x="1922" y="8084"/>
                  </a:cubicBezTo>
                  <a:cubicBezTo>
                    <a:pt x="1844" y="8473"/>
                    <a:pt x="1792" y="8888"/>
                    <a:pt x="1740" y="9330"/>
                  </a:cubicBezTo>
                  <a:cubicBezTo>
                    <a:pt x="1714" y="9849"/>
                    <a:pt x="1714" y="10368"/>
                    <a:pt x="1740" y="10887"/>
                  </a:cubicBezTo>
                  <a:cubicBezTo>
                    <a:pt x="1792" y="11432"/>
                    <a:pt x="1870" y="11952"/>
                    <a:pt x="1948" y="12419"/>
                  </a:cubicBezTo>
                  <a:lnTo>
                    <a:pt x="2052" y="13146"/>
                  </a:lnTo>
                  <a:lnTo>
                    <a:pt x="2181" y="13899"/>
                  </a:lnTo>
                  <a:cubicBezTo>
                    <a:pt x="2207" y="14158"/>
                    <a:pt x="2259" y="14418"/>
                    <a:pt x="2285" y="14678"/>
                  </a:cubicBezTo>
                  <a:cubicBezTo>
                    <a:pt x="2285" y="14678"/>
                    <a:pt x="2285" y="14678"/>
                    <a:pt x="2285" y="14704"/>
                  </a:cubicBezTo>
                  <a:cubicBezTo>
                    <a:pt x="2363" y="15353"/>
                    <a:pt x="2363" y="16002"/>
                    <a:pt x="2285" y="16677"/>
                  </a:cubicBezTo>
                  <a:lnTo>
                    <a:pt x="2285" y="16728"/>
                  </a:lnTo>
                  <a:cubicBezTo>
                    <a:pt x="2181" y="16858"/>
                    <a:pt x="2103" y="16988"/>
                    <a:pt x="2026" y="17144"/>
                  </a:cubicBezTo>
                  <a:cubicBezTo>
                    <a:pt x="1870" y="17403"/>
                    <a:pt x="1714" y="17637"/>
                    <a:pt x="1584" y="17871"/>
                  </a:cubicBezTo>
                  <a:cubicBezTo>
                    <a:pt x="1247" y="18416"/>
                    <a:pt x="961" y="18961"/>
                    <a:pt x="702" y="19558"/>
                  </a:cubicBezTo>
                  <a:cubicBezTo>
                    <a:pt x="572" y="19844"/>
                    <a:pt x="468" y="20181"/>
                    <a:pt x="364" y="20493"/>
                  </a:cubicBezTo>
                  <a:cubicBezTo>
                    <a:pt x="234" y="20882"/>
                    <a:pt x="130" y="21272"/>
                    <a:pt x="79" y="21687"/>
                  </a:cubicBezTo>
                  <a:cubicBezTo>
                    <a:pt x="1" y="22258"/>
                    <a:pt x="312" y="22803"/>
                    <a:pt x="857" y="23037"/>
                  </a:cubicBezTo>
                  <a:cubicBezTo>
                    <a:pt x="1013" y="23115"/>
                    <a:pt x="1195" y="23167"/>
                    <a:pt x="1377" y="23167"/>
                  </a:cubicBezTo>
                  <a:cubicBezTo>
                    <a:pt x="1532" y="23167"/>
                    <a:pt x="1688" y="23141"/>
                    <a:pt x="1818" y="23089"/>
                  </a:cubicBezTo>
                  <a:cubicBezTo>
                    <a:pt x="2181" y="22959"/>
                    <a:pt x="2467" y="22673"/>
                    <a:pt x="2623" y="22336"/>
                  </a:cubicBezTo>
                  <a:cubicBezTo>
                    <a:pt x="2649" y="22180"/>
                    <a:pt x="2701" y="22050"/>
                    <a:pt x="2753" y="21895"/>
                  </a:cubicBezTo>
                  <a:lnTo>
                    <a:pt x="2804" y="21791"/>
                  </a:lnTo>
                  <a:cubicBezTo>
                    <a:pt x="2830" y="21635"/>
                    <a:pt x="2882" y="21453"/>
                    <a:pt x="2960" y="21324"/>
                  </a:cubicBezTo>
                  <a:cubicBezTo>
                    <a:pt x="3064" y="21038"/>
                    <a:pt x="3168" y="20726"/>
                    <a:pt x="3324" y="20415"/>
                  </a:cubicBezTo>
                  <a:cubicBezTo>
                    <a:pt x="3583" y="19818"/>
                    <a:pt x="3895" y="19273"/>
                    <a:pt x="4232" y="18727"/>
                  </a:cubicBezTo>
                  <a:lnTo>
                    <a:pt x="4336" y="18546"/>
                  </a:lnTo>
                  <a:lnTo>
                    <a:pt x="4388" y="18520"/>
                  </a:lnTo>
                  <a:cubicBezTo>
                    <a:pt x="4803" y="18390"/>
                    <a:pt x="5219" y="18286"/>
                    <a:pt x="5660" y="18234"/>
                  </a:cubicBezTo>
                  <a:cubicBezTo>
                    <a:pt x="5964" y="18196"/>
                    <a:pt x="6268" y="18172"/>
                    <a:pt x="6572" y="18172"/>
                  </a:cubicBezTo>
                  <a:cubicBezTo>
                    <a:pt x="6684" y="18172"/>
                    <a:pt x="6795" y="18175"/>
                    <a:pt x="6906" y="18182"/>
                  </a:cubicBezTo>
                  <a:lnTo>
                    <a:pt x="8100" y="18182"/>
                  </a:lnTo>
                  <a:cubicBezTo>
                    <a:pt x="8490" y="18182"/>
                    <a:pt x="8879" y="18208"/>
                    <a:pt x="9295" y="18208"/>
                  </a:cubicBezTo>
                  <a:cubicBezTo>
                    <a:pt x="9840" y="18208"/>
                    <a:pt x="10385" y="18182"/>
                    <a:pt x="10930" y="18130"/>
                  </a:cubicBezTo>
                  <a:cubicBezTo>
                    <a:pt x="11423" y="18078"/>
                    <a:pt x="11917" y="17975"/>
                    <a:pt x="12384" y="17845"/>
                  </a:cubicBezTo>
                  <a:cubicBezTo>
                    <a:pt x="12903" y="17689"/>
                    <a:pt x="13422" y="17481"/>
                    <a:pt x="13890" y="17222"/>
                  </a:cubicBezTo>
                  <a:cubicBezTo>
                    <a:pt x="14357" y="16936"/>
                    <a:pt x="14798" y="16625"/>
                    <a:pt x="15188" y="16261"/>
                  </a:cubicBezTo>
                  <a:cubicBezTo>
                    <a:pt x="15551" y="15924"/>
                    <a:pt x="15863" y="15560"/>
                    <a:pt x="16148" y="15145"/>
                  </a:cubicBezTo>
                  <a:cubicBezTo>
                    <a:pt x="16693" y="14392"/>
                    <a:pt x="17083" y="13535"/>
                    <a:pt x="17291" y="12627"/>
                  </a:cubicBezTo>
                  <a:cubicBezTo>
                    <a:pt x="17498" y="11718"/>
                    <a:pt x="17550" y="10783"/>
                    <a:pt x="17472" y="9875"/>
                  </a:cubicBezTo>
                  <a:cubicBezTo>
                    <a:pt x="17446" y="9408"/>
                    <a:pt x="17368" y="8940"/>
                    <a:pt x="17265" y="8499"/>
                  </a:cubicBezTo>
                  <a:cubicBezTo>
                    <a:pt x="17135" y="8006"/>
                    <a:pt x="17005" y="7538"/>
                    <a:pt x="16849" y="7097"/>
                  </a:cubicBezTo>
                  <a:cubicBezTo>
                    <a:pt x="16719" y="6760"/>
                    <a:pt x="16590" y="6422"/>
                    <a:pt x="16486" y="6085"/>
                  </a:cubicBezTo>
                  <a:cubicBezTo>
                    <a:pt x="16304" y="5591"/>
                    <a:pt x="16122" y="5098"/>
                    <a:pt x="15967" y="4631"/>
                  </a:cubicBezTo>
                  <a:cubicBezTo>
                    <a:pt x="15863" y="4293"/>
                    <a:pt x="15785" y="3930"/>
                    <a:pt x="15733" y="3592"/>
                  </a:cubicBezTo>
                  <a:cubicBezTo>
                    <a:pt x="15681" y="3099"/>
                    <a:pt x="15707" y="2606"/>
                    <a:pt x="15759" y="2139"/>
                  </a:cubicBezTo>
                  <a:cubicBezTo>
                    <a:pt x="15785" y="1957"/>
                    <a:pt x="15811" y="1801"/>
                    <a:pt x="15863" y="1645"/>
                  </a:cubicBezTo>
                  <a:cubicBezTo>
                    <a:pt x="15915" y="1438"/>
                    <a:pt x="15915" y="1204"/>
                    <a:pt x="15863" y="996"/>
                  </a:cubicBezTo>
                  <a:cubicBezTo>
                    <a:pt x="15708" y="379"/>
                    <a:pt x="15147" y="0"/>
                    <a:pt x="145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0" name="Google Shape;270;p16"/>
            <p:cNvSpPr/>
            <p:nvPr/>
          </p:nvSpPr>
          <p:spPr>
            <a:xfrm>
              <a:off x="4428175" y="3390975"/>
              <a:ext cx="347900" cy="425125"/>
            </a:xfrm>
            <a:custGeom>
              <a:avLst/>
              <a:gdLst/>
              <a:ahLst/>
              <a:cxnLst/>
              <a:rect l="l" t="t" r="r" b="b"/>
              <a:pathLst>
                <a:path w="13916" h="17005" extrusionOk="0">
                  <a:moveTo>
                    <a:pt x="11917" y="0"/>
                  </a:moveTo>
                  <a:cubicBezTo>
                    <a:pt x="11813" y="0"/>
                    <a:pt x="11735" y="26"/>
                    <a:pt x="11657" y="78"/>
                  </a:cubicBezTo>
                  <a:cubicBezTo>
                    <a:pt x="11579" y="156"/>
                    <a:pt x="11501" y="208"/>
                    <a:pt x="11423" y="286"/>
                  </a:cubicBezTo>
                  <a:cubicBezTo>
                    <a:pt x="11008" y="545"/>
                    <a:pt x="10567" y="805"/>
                    <a:pt x="10099" y="987"/>
                  </a:cubicBezTo>
                  <a:cubicBezTo>
                    <a:pt x="9243" y="1298"/>
                    <a:pt x="8334" y="1506"/>
                    <a:pt x="7425" y="1662"/>
                  </a:cubicBezTo>
                  <a:lnTo>
                    <a:pt x="7114" y="1714"/>
                  </a:lnTo>
                  <a:cubicBezTo>
                    <a:pt x="6802" y="1766"/>
                    <a:pt x="6491" y="1843"/>
                    <a:pt x="6179" y="1895"/>
                  </a:cubicBezTo>
                  <a:cubicBezTo>
                    <a:pt x="5868" y="1973"/>
                    <a:pt x="5478" y="2051"/>
                    <a:pt x="5141" y="2155"/>
                  </a:cubicBezTo>
                  <a:cubicBezTo>
                    <a:pt x="3687" y="2570"/>
                    <a:pt x="2623" y="3141"/>
                    <a:pt x="1844" y="3894"/>
                  </a:cubicBezTo>
                  <a:cubicBezTo>
                    <a:pt x="1428" y="4336"/>
                    <a:pt x="1065" y="4803"/>
                    <a:pt x="831" y="5348"/>
                  </a:cubicBezTo>
                  <a:cubicBezTo>
                    <a:pt x="520" y="5945"/>
                    <a:pt x="312" y="6594"/>
                    <a:pt x="208" y="7269"/>
                  </a:cubicBezTo>
                  <a:cubicBezTo>
                    <a:pt x="130" y="7633"/>
                    <a:pt x="79" y="8022"/>
                    <a:pt x="53" y="8437"/>
                  </a:cubicBezTo>
                  <a:cubicBezTo>
                    <a:pt x="1" y="8905"/>
                    <a:pt x="1" y="9372"/>
                    <a:pt x="53" y="9839"/>
                  </a:cubicBezTo>
                  <a:cubicBezTo>
                    <a:pt x="79" y="10333"/>
                    <a:pt x="156" y="10826"/>
                    <a:pt x="234" y="11293"/>
                  </a:cubicBezTo>
                  <a:lnTo>
                    <a:pt x="338" y="11942"/>
                  </a:lnTo>
                  <a:cubicBezTo>
                    <a:pt x="390" y="12228"/>
                    <a:pt x="416" y="12487"/>
                    <a:pt x="468" y="12747"/>
                  </a:cubicBezTo>
                  <a:cubicBezTo>
                    <a:pt x="494" y="13033"/>
                    <a:pt x="546" y="13292"/>
                    <a:pt x="572" y="13578"/>
                  </a:cubicBezTo>
                  <a:cubicBezTo>
                    <a:pt x="676" y="14331"/>
                    <a:pt x="676" y="15083"/>
                    <a:pt x="572" y="15836"/>
                  </a:cubicBezTo>
                  <a:cubicBezTo>
                    <a:pt x="546" y="15992"/>
                    <a:pt x="520" y="16174"/>
                    <a:pt x="468" y="16304"/>
                  </a:cubicBezTo>
                  <a:lnTo>
                    <a:pt x="416" y="16330"/>
                  </a:lnTo>
                  <a:cubicBezTo>
                    <a:pt x="338" y="16381"/>
                    <a:pt x="286" y="16459"/>
                    <a:pt x="260" y="16537"/>
                  </a:cubicBezTo>
                  <a:cubicBezTo>
                    <a:pt x="208" y="16641"/>
                    <a:pt x="234" y="16719"/>
                    <a:pt x="286" y="16823"/>
                  </a:cubicBezTo>
                  <a:cubicBezTo>
                    <a:pt x="338" y="16927"/>
                    <a:pt x="468" y="17005"/>
                    <a:pt x="598" y="17005"/>
                  </a:cubicBezTo>
                  <a:cubicBezTo>
                    <a:pt x="650" y="17005"/>
                    <a:pt x="702" y="16979"/>
                    <a:pt x="753" y="16953"/>
                  </a:cubicBezTo>
                  <a:cubicBezTo>
                    <a:pt x="961" y="16849"/>
                    <a:pt x="1169" y="16745"/>
                    <a:pt x="1377" y="16641"/>
                  </a:cubicBezTo>
                  <a:cubicBezTo>
                    <a:pt x="1844" y="16485"/>
                    <a:pt x="2363" y="16356"/>
                    <a:pt x="2856" y="16304"/>
                  </a:cubicBezTo>
                  <a:cubicBezTo>
                    <a:pt x="3324" y="16252"/>
                    <a:pt x="3765" y="16226"/>
                    <a:pt x="4232" y="16226"/>
                  </a:cubicBezTo>
                  <a:cubicBezTo>
                    <a:pt x="4622" y="16226"/>
                    <a:pt x="5011" y="16226"/>
                    <a:pt x="5400" y="16252"/>
                  </a:cubicBezTo>
                  <a:lnTo>
                    <a:pt x="5452" y="16252"/>
                  </a:lnTo>
                  <a:cubicBezTo>
                    <a:pt x="5842" y="16252"/>
                    <a:pt x="6231" y="16278"/>
                    <a:pt x="6595" y="16278"/>
                  </a:cubicBezTo>
                  <a:cubicBezTo>
                    <a:pt x="7114" y="16278"/>
                    <a:pt x="7633" y="16252"/>
                    <a:pt x="8126" y="16200"/>
                  </a:cubicBezTo>
                  <a:cubicBezTo>
                    <a:pt x="8568" y="16148"/>
                    <a:pt x="9009" y="16070"/>
                    <a:pt x="9424" y="15940"/>
                  </a:cubicBezTo>
                  <a:cubicBezTo>
                    <a:pt x="11579" y="15317"/>
                    <a:pt x="13189" y="13578"/>
                    <a:pt x="13682" y="11423"/>
                  </a:cubicBezTo>
                  <a:cubicBezTo>
                    <a:pt x="13864" y="10618"/>
                    <a:pt x="13916" y="9813"/>
                    <a:pt x="13838" y="8983"/>
                  </a:cubicBezTo>
                  <a:cubicBezTo>
                    <a:pt x="13786" y="8567"/>
                    <a:pt x="13734" y="8152"/>
                    <a:pt x="13630" y="7711"/>
                  </a:cubicBezTo>
                  <a:cubicBezTo>
                    <a:pt x="13526" y="7295"/>
                    <a:pt x="13396" y="6854"/>
                    <a:pt x="13241" y="6413"/>
                  </a:cubicBezTo>
                  <a:cubicBezTo>
                    <a:pt x="13137" y="6101"/>
                    <a:pt x="13007" y="5764"/>
                    <a:pt x="12903" y="5426"/>
                  </a:cubicBezTo>
                  <a:cubicBezTo>
                    <a:pt x="12695" y="4933"/>
                    <a:pt x="12514" y="4440"/>
                    <a:pt x="12358" y="3920"/>
                  </a:cubicBezTo>
                  <a:cubicBezTo>
                    <a:pt x="12228" y="3531"/>
                    <a:pt x="12150" y="3116"/>
                    <a:pt x="12098" y="2700"/>
                  </a:cubicBezTo>
                  <a:cubicBezTo>
                    <a:pt x="12020" y="2129"/>
                    <a:pt x="12046" y="1558"/>
                    <a:pt x="12124" y="987"/>
                  </a:cubicBezTo>
                  <a:cubicBezTo>
                    <a:pt x="12176" y="805"/>
                    <a:pt x="12202" y="623"/>
                    <a:pt x="12228" y="442"/>
                  </a:cubicBezTo>
                  <a:cubicBezTo>
                    <a:pt x="12254" y="390"/>
                    <a:pt x="12254" y="312"/>
                    <a:pt x="12228" y="260"/>
                  </a:cubicBezTo>
                  <a:cubicBezTo>
                    <a:pt x="12228" y="182"/>
                    <a:pt x="12150" y="104"/>
                    <a:pt x="12072" y="52"/>
                  </a:cubicBezTo>
                  <a:cubicBezTo>
                    <a:pt x="12020" y="26"/>
                    <a:pt x="11969" y="0"/>
                    <a:pt x="119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1" name="Google Shape;271;p16"/>
            <p:cNvSpPr/>
            <p:nvPr/>
          </p:nvSpPr>
          <p:spPr>
            <a:xfrm>
              <a:off x="4384950" y="3421475"/>
              <a:ext cx="343100" cy="499400"/>
            </a:xfrm>
            <a:custGeom>
              <a:avLst/>
              <a:gdLst/>
              <a:ahLst/>
              <a:cxnLst/>
              <a:rect l="l" t="t" r="r" b="b"/>
              <a:pathLst>
                <a:path w="13724" h="19976" extrusionOk="0">
                  <a:moveTo>
                    <a:pt x="12945" y="0"/>
                  </a:moveTo>
                  <a:cubicBezTo>
                    <a:pt x="12919" y="0"/>
                    <a:pt x="12867" y="26"/>
                    <a:pt x="12867" y="52"/>
                  </a:cubicBezTo>
                  <a:cubicBezTo>
                    <a:pt x="12322" y="1247"/>
                    <a:pt x="11673" y="2389"/>
                    <a:pt x="10998" y="3505"/>
                  </a:cubicBezTo>
                  <a:cubicBezTo>
                    <a:pt x="10712" y="3946"/>
                    <a:pt x="10452" y="4362"/>
                    <a:pt x="10167" y="4777"/>
                  </a:cubicBezTo>
                  <a:cubicBezTo>
                    <a:pt x="10193" y="4699"/>
                    <a:pt x="10219" y="4621"/>
                    <a:pt x="10219" y="4544"/>
                  </a:cubicBezTo>
                  <a:cubicBezTo>
                    <a:pt x="10297" y="4180"/>
                    <a:pt x="10349" y="3817"/>
                    <a:pt x="10375" y="3453"/>
                  </a:cubicBezTo>
                  <a:cubicBezTo>
                    <a:pt x="10426" y="2752"/>
                    <a:pt x="10401" y="2051"/>
                    <a:pt x="10323" y="1350"/>
                  </a:cubicBezTo>
                  <a:cubicBezTo>
                    <a:pt x="10323" y="1298"/>
                    <a:pt x="10271" y="1272"/>
                    <a:pt x="10245" y="1272"/>
                  </a:cubicBezTo>
                  <a:cubicBezTo>
                    <a:pt x="10193" y="1272"/>
                    <a:pt x="10167" y="1324"/>
                    <a:pt x="10167" y="1350"/>
                  </a:cubicBezTo>
                  <a:cubicBezTo>
                    <a:pt x="10219" y="1870"/>
                    <a:pt x="10245" y="2389"/>
                    <a:pt x="10245" y="2882"/>
                  </a:cubicBezTo>
                  <a:cubicBezTo>
                    <a:pt x="10219" y="3220"/>
                    <a:pt x="10193" y="3531"/>
                    <a:pt x="10141" y="3843"/>
                  </a:cubicBezTo>
                  <a:cubicBezTo>
                    <a:pt x="10089" y="4180"/>
                    <a:pt x="10037" y="4492"/>
                    <a:pt x="9933" y="4829"/>
                  </a:cubicBezTo>
                  <a:cubicBezTo>
                    <a:pt x="9881" y="5011"/>
                    <a:pt x="9829" y="5193"/>
                    <a:pt x="9751" y="5374"/>
                  </a:cubicBezTo>
                  <a:cubicBezTo>
                    <a:pt x="8999" y="6439"/>
                    <a:pt x="8220" y="7477"/>
                    <a:pt x="7441" y="8516"/>
                  </a:cubicBezTo>
                  <a:cubicBezTo>
                    <a:pt x="7104" y="8905"/>
                    <a:pt x="6792" y="9320"/>
                    <a:pt x="6454" y="9710"/>
                  </a:cubicBezTo>
                  <a:lnTo>
                    <a:pt x="6221" y="9995"/>
                  </a:lnTo>
                  <a:cubicBezTo>
                    <a:pt x="6299" y="9762"/>
                    <a:pt x="6377" y="9502"/>
                    <a:pt x="6454" y="9242"/>
                  </a:cubicBezTo>
                  <a:cubicBezTo>
                    <a:pt x="6532" y="8905"/>
                    <a:pt x="6610" y="8567"/>
                    <a:pt x="6662" y="8204"/>
                  </a:cubicBezTo>
                  <a:cubicBezTo>
                    <a:pt x="6740" y="7867"/>
                    <a:pt x="6792" y="7477"/>
                    <a:pt x="6818" y="7088"/>
                  </a:cubicBezTo>
                  <a:cubicBezTo>
                    <a:pt x="6896" y="6387"/>
                    <a:pt x="6896" y="5660"/>
                    <a:pt x="6818" y="4959"/>
                  </a:cubicBezTo>
                  <a:cubicBezTo>
                    <a:pt x="6740" y="4232"/>
                    <a:pt x="6584" y="3557"/>
                    <a:pt x="6351" y="2882"/>
                  </a:cubicBezTo>
                  <a:cubicBezTo>
                    <a:pt x="6351" y="2856"/>
                    <a:pt x="6325" y="2830"/>
                    <a:pt x="6273" y="2830"/>
                  </a:cubicBezTo>
                  <a:lnTo>
                    <a:pt x="6247" y="2830"/>
                  </a:lnTo>
                  <a:cubicBezTo>
                    <a:pt x="6195" y="2856"/>
                    <a:pt x="6195" y="2908"/>
                    <a:pt x="6195" y="2934"/>
                  </a:cubicBezTo>
                  <a:cubicBezTo>
                    <a:pt x="6299" y="3220"/>
                    <a:pt x="6377" y="3479"/>
                    <a:pt x="6429" y="3765"/>
                  </a:cubicBezTo>
                  <a:cubicBezTo>
                    <a:pt x="6610" y="4544"/>
                    <a:pt x="6662" y="5296"/>
                    <a:pt x="6636" y="6075"/>
                  </a:cubicBezTo>
                  <a:lnTo>
                    <a:pt x="6636" y="6049"/>
                  </a:lnTo>
                  <a:cubicBezTo>
                    <a:pt x="6636" y="6309"/>
                    <a:pt x="6610" y="6568"/>
                    <a:pt x="6584" y="6828"/>
                  </a:cubicBezTo>
                  <a:cubicBezTo>
                    <a:pt x="6558" y="7062"/>
                    <a:pt x="6506" y="7373"/>
                    <a:pt x="6454" y="7633"/>
                  </a:cubicBezTo>
                  <a:cubicBezTo>
                    <a:pt x="6377" y="8152"/>
                    <a:pt x="6247" y="8645"/>
                    <a:pt x="6091" y="9139"/>
                  </a:cubicBezTo>
                  <a:cubicBezTo>
                    <a:pt x="5987" y="9476"/>
                    <a:pt x="5883" y="9814"/>
                    <a:pt x="5780" y="10151"/>
                  </a:cubicBezTo>
                  <a:cubicBezTo>
                    <a:pt x="5702" y="10385"/>
                    <a:pt x="5598" y="10618"/>
                    <a:pt x="5520" y="10852"/>
                  </a:cubicBezTo>
                  <a:cubicBezTo>
                    <a:pt x="5494" y="10852"/>
                    <a:pt x="5494" y="10878"/>
                    <a:pt x="5468" y="10904"/>
                  </a:cubicBezTo>
                  <a:lnTo>
                    <a:pt x="4507" y="12072"/>
                  </a:lnTo>
                  <a:lnTo>
                    <a:pt x="3988" y="12721"/>
                  </a:lnTo>
                  <a:cubicBezTo>
                    <a:pt x="4092" y="12046"/>
                    <a:pt x="4170" y="11371"/>
                    <a:pt x="4170" y="10696"/>
                  </a:cubicBezTo>
                  <a:cubicBezTo>
                    <a:pt x="4170" y="10099"/>
                    <a:pt x="4092" y="9502"/>
                    <a:pt x="3988" y="8905"/>
                  </a:cubicBezTo>
                  <a:cubicBezTo>
                    <a:pt x="3858" y="8334"/>
                    <a:pt x="3651" y="7763"/>
                    <a:pt x="3391" y="7243"/>
                  </a:cubicBezTo>
                  <a:cubicBezTo>
                    <a:pt x="3391" y="7192"/>
                    <a:pt x="3339" y="7192"/>
                    <a:pt x="3313" y="7166"/>
                  </a:cubicBezTo>
                  <a:lnTo>
                    <a:pt x="3287" y="7166"/>
                  </a:lnTo>
                  <a:cubicBezTo>
                    <a:pt x="3235" y="7192"/>
                    <a:pt x="3209" y="7243"/>
                    <a:pt x="3235" y="7295"/>
                  </a:cubicBezTo>
                  <a:cubicBezTo>
                    <a:pt x="3443" y="7737"/>
                    <a:pt x="3625" y="8230"/>
                    <a:pt x="3729" y="8697"/>
                  </a:cubicBezTo>
                  <a:cubicBezTo>
                    <a:pt x="3806" y="9035"/>
                    <a:pt x="3858" y="9346"/>
                    <a:pt x="3884" y="9658"/>
                  </a:cubicBezTo>
                  <a:cubicBezTo>
                    <a:pt x="3910" y="10021"/>
                    <a:pt x="3910" y="10359"/>
                    <a:pt x="3910" y="10696"/>
                  </a:cubicBezTo>
                  <a:cubicBezTo>
                    <a:pt x="3910" y="10956"/>
                    <a:pt x="3884" y="11189"/>
                    <a:pt x="3858" y="11423"/>
                  </a:cubicBezTo>
                  <a:cubicBezTo>
                    <a:pt x="3832" y="11683"/>
                    <a:pt x="3781" y="11968"/>
                    <a:pt x="3729" y="12228"/>
                  </a:cubicBezTo>
                  <a:cubicBezTo>
                    <a:pt x="3651" y="12617"/>
                    <a:pt x="3573" y="12981"/>
                    <a:pt x="3469" y="13344"/>
                  </a:cubicBezTo>
                  <a:cubicBezTo>
                    <a:pt x="2716" y="14227"/>
                    <a:pt x="2041" y="15161"/>
                    <a:pt x="1418" y="16148"/>
                  </a:cubicBezTo>
                  <a:cubicBezTo>
                    <a:pt x="1107" y="16641"/>
                    <a:pt x="847" y="17186"/>
                    <a:pt x="613" y="17706"/>
                  </a:cubicBezTo>
                  <a:cubicBezTo>
                    <a:pt x="509" y="17991"/>
                    <a:pt x="406" y="18277"/>
                    <a:pt x="302" y="18562"/>
                  </a:cubicBezTo>
                  <a:cubicBezTo>
                    <a:pt x="172" y="18900"/>
                    <a:pt x="94" y="19237"/>
                    <a:pt x="42" y="19575"/>
                  </a:cubicBezTo>
                  <a:cubicBezTo>
                    <a:pt x="0" y="19783"/>
                    <a:pt x="160" y="19975"/>
                    <a:pt x="359" y="19975"/>
                  </a:cubicBezTo>
                  <a:cubicBezTo>
                    <a:pt x="407" y="19975"/>
                    <a:pt x="458" y="19964"/>
                    <a:pt x="509" y="19938"/>
                  </a:cubicBezTo>
                  <a:cubicBezTo>
                    <a:pt x="587" y="19912"/>
                    <a:pt x="665" y="19860"/>
                    <a:pt x="691" y="19782"/>
                  </a:cubicBezTo>
                  <a:cubicBezTo>
                    <a:pt x="769" y="19601"/>
                    <a:pt x="821" y="19445"/>
                    <a:pt x="873" y="19263"/>
                  </a:cubicBezTo>
                  <a:cubicBezTo>
                    <a:pt x="925" y="19082"/>
                    <a:pt x="977" y="18952"/>
                    <a:pt x="1029" y="18770"/>
                  </a:cubicBezTo>
                  <a:cubicBezTo>
                    <a:pt x="1158" y="18458"/>
                    <a:pt x="1288" y="18121"/>
                    <a:pt x="1444" y="17784"/>
                  </a:cubicBezTo>
                  <a:cubicBezTo>
                    <a:pt x="1730" y="17160"/>
                    <a:pt x="2041" y="16563"/>
                    <a:pt x="2405" y="15992"/>
                  </a:cubicBezTo>
                  <a:cubicBezTo>
                    <a:pt x="2716" y="15499"/>
                    <a:pt x="3054" y="15032"/>
                    <a:pt x="3391" y="14538"/>
                  </a:cubicBezTo>
                  <a:cubicBezTo>
                    <a:pt x="3469" y="14486"/>
                    <a:pt x="3547" y="14409"/>
                    <a:pt x="3625" y="14331"/>
                  </a:cubicBezTo>
                  <a:cubicBezTo>
                    <a:pt x="3832" y="14201"/>
                    <a:pt x="4014" y="14045"/>
                    <a:pt x="4222" y="13915"/>
                  </a:cubicBezTo>
                  <a:cubicBezTo>
                    <a:pt x="4611" y="13630"/>
                    <a:pt x="5027" y="13370"/>
                    <a:pt x="5468" y="13162"/>
                  </a:cubicBezTo>
                  <a:cubicBezTo>
                    <a:pt x="5702" y="13033"/>
                    <a:pt x="5935" y="12929"/>
                    <a:pt x="6169" y="12825"/>
                  </a:cubicBezTo>
                  <a:cubicBezTo>
                    <a:pt x="6403" y="12721"/>
                    <a:pt x="6688" y="12617"/>
                    <a:pt x="6974" y="12513"/>
                  </a:cubicBezTo>
                  <a:cubicBezTo>
                    <a:pt x="7493" y="12332"/>
                    <a:pt x="8012" y="12176"/>
                    <a:pt x="8557" y="12046"/>
                  </a:cubicBezTo>
                  <a:cubicBezTo>
                    <a:pt x="9206" y="11890"/>
                    <a:pt x="9881" y="11787"/>
                    <a:pt x="10556" y="11709"/>
                  </a:cubicBezTo>
                  <a:cubicBezTo>
                    <a:pt x="11179" y="11631"/>
                    <a:pt x="11802" y="11579"/>
                    <a:pt x="12451" y="11579"/>
                  </a:cubicBezTo>
                  <a:cubicBezTo>
                    <a:pt x="12503" y="11579"/>
                    <a:pt x="12529" y="11527"/>
                    <a:pt x="12529" y="11475"/>
                  </a:cubicBezTo>
                  <a:cubicBezTo>
                    <a:pt x="12529" y="11449"/>
                    <a:pt x="12477" y="11397"/>
                    <a:pt x="12425" y="11397"/>
                  </a:cubicBezTo>
                  <a:cubicBezTo>
                    <a:pt x="12036" y="11397"/>
                    <a:pt x="11647" y="11397"/>
                    <a:pt x="11257" y="11449"/>
                  </a:cubicBezTo>
                  <a:cubicBezTo>
                    <a:pt x="10868" y="11475"/>
                    <a:pt x="10452" y="11501"/>
                    <a:pt x="10037" y="11553"/>
                  </a:cubicBezTo>
                  <a:cubicBezTo>
                    <a:pt x="9622" y="11579"/>
                    <a:pt x="9206" y="11657"/>
                    <a:pt x="8765" y="11709"/>
                  </a:cubicBezTo>
                  <a:cubicBezTo>
                    <a:pt x="8350" y="11787"/>
                    <a:pt x="7960" y="11890"/>
                    <a:pt x="7545" y="11994"/>
                  </a:cubicBezTo>
                  <a:cubicBezTo>
                    <a:pt x="7129" y="12098"/>
                    <a:pt x="6714" y="12228"/>
                    <a:pt x="6325" y="12358"/>
                  </a:cubicBezTo>
                  <a:cubicBezTo>
                    <a:pt x="5909" y="12488"/>
                    <a:pt x="5520" y="12643"/>
                    <a:pt x="5156" y="12825"/>
                  </a:cubicBezTo>
                  <a:cubicBezTo>
                    <a:pt x="4845" y="12981"/>
                    <a:pt x="4559" y="13137"/>
                    <a:pt x="4274" y="13318"/>
                  </a:cubicBezTo>
                  <a:lnTo>
                    <a:pt x="4819" y="12591"/>
                  </a:lnTo>
                  <a:cubicBezTo>
                    <a:pt x="5130" y="12176"/>
                    <a:pt x="5442" y="11787"/>
                    <a:pt x="5728" y="11371"/>
                  </a:cubicBezTo>
                  <a:lnTo>
                    <a:pt x="6143" y="10826"/>
                  </a:lnTo>
                  <a:cubicBezTo>
                    <a:pt x="6247" y="10722"/>
                    <a:pt x="6377" y="10592"/>
                    <a:pt x="6506" y="10463"/>
                  </a:cubicBezTo>
                  <a:lnTo>
                    <a:pt x="6506" y="10463"/>
                  </a:lnTo>
                  <a:lnTo>
                    <a:pt x="6480" y="10514"/>
                  </a:lnTo>
                  <a:cubicBezTo>
                    <a:pt x="7000" y="10021"/>
                    <a:pt x="7545" y="9580"/>
                    <a:pt x="8142" y="9165"/>
                  </a:cubicBezTo>
                  <a:cubicBezTo>
                    <a:pt x="8427" y="8957"/>
                    <a:pt x="8713" y="8775"/>
                    <a:pt x="9025" y="8567"/>
                  </a:cubicBezTo>
                  <a:cubicBezTo>
                    <a:pt x="9336" y="8386"/>
                    <a:pt x="9622" y="8230"/>
                    <a:pt x="9933" y="8048"/>
                  </a:cubicBezTo>
                  <a:cubicBezTo>
                    <a:pt x="10504" y="7763"/>
                    <a:pt x="11101" y="7503"/>
                    <a:pt x="11725" y="7269"/>
                  </a:cubicBezTo>
                  <a:cubicBezTo>
                    <a:pt x="12348" y="7036"/>
                    <a:pt x="12997" y="6828"/>
                    <a:pt x="13646" y="6646"/>
                  </a:cubicBezTo>
                  <a:cubicBezTo>
                    <a:pt x="13698" y="6646"/>
                    <a:pt x="13723" y="6594"/>
                    <a:pt x="13698" y="6543"/>
                  </a:cubicBezTo>
                  <a:cubicBezTo>
                    <a:pt x="13698" y="6517"/>
                    <a:pt x="13698" y="6517"/>
                    <a:pt x="13672" y="6491"/>
                  </a:cubicBezTo>
                  <a:lnTo>
                    <a:pt x="13646" y="6491"/>
                  </a:lnTo>
                  <a:cubicBezTo>
                    <a:pt x="12919" y="6672"/>
                    <a:pt x="12192" y="6906"/>
                    <a:pt x="11491" y="7140"/>
                  </a:cubicBezTo>
                  <a:cubicBezTo>
                    <a:pt x="11127" y="7269"/>
                    <a:pt x="10790" y="7399"/>
                    <a:pt x="10426" y="7555"/>
                  </a:cubicBezTo>
                  <a:cubicBezTo>
                    <a:pt x="10089" y="7685"/>
                    <a:pt x="9726" y="7867"/>
                    <a:pt x="9362" y="8048"/>
                  </a:cubicBezTo>
                  <a:cubicBezTo>
                    <a:pt x="8687" y="8360"/>
                    <a:pt x="8064" y="8749"/>
                    <a:pt x="7441" y="9190"/>
                  </a:cubicBezTo>
                  <a:cubicBezTo>
                    <a:pt x="7415" y="9216"/>
                    <a:pt x="7363" y="9268"/>
                    <a:pt x="7311" y="9294"/>
                  </a:cubicBezTo>
                  <a:cubicBezTo>
                    <a:pt x="7415" y="9165"/>
                    <a:pt x="7519" y="9035"/>
                    <a:pt x="7623" y="8879"/>
                  </a:cubicBezTo>
                  <a:cubicBezTo>
                    <a:pt x="8220" y="8048"/>
                    <a:pt x="8843" y="7217"/>
                    <a:pt x="9414" y="6361"/>
                  </a:cubicBezTo>
                  <a:cubicBezTo>
                    <a:pt x="9596" y="6101"/>
                    <a:pt x="9751" y="5842"/>
                    <a:pt x="9933" y="5582"/>
                  </a:cubicBezTo>
                  <a:cubicBezTo>
                    <a:pt x="9959" y="5582"/>
                    <a:pt x="9985" y="5556"/>
                    <a:pt x="10011" y="5556"/>
                  </a:cubicBezTo>
                  <a:cubicBezTo>
                    <a:pt x="10167" y="5374"/>
                    <a:pt x="10323" y="5193"/>
                    <a:pt x="10530" y="5037"/>
                  </a:cubicBezTo>
                  <a:cubicBezTo>
                    <a:pt x="10790" y="4777"/>
                    <a:pt x="11101" y="4518"/>
                    <a:pt x="11413" y="4310"/>
                  </a:cubicBezTo>
                  <a:cubicBezTo>
                    <a:pt x="11725" y="4076"/>
                    <a:pt x="12036" y="3869"/>
                    <a:pt x="12374" y="3713"/>
                  </a:cubicBezTo>
                  <a:cubicBezTo>
                    <a:pt x="12503" y="3635"/>
                    <a:pt x="12633" y="3583"/>
                    <a:pt x="12737" y="3531"/>
                  </a:cubicBezTo>
                  <a:cubicBezTo>
                    <a:pt x="12789" y="3505"/>
                    <a:pt x="12815" y="3453"/>
                    <a:pt x="12789" y="3401"/>
                  </a:cubicBezTo>
                  <a:cubicBezTo>
                    <a:pt x="12789" y="3375"/>
                    <a:pt x="12737" y="3349"/>
                    <a:pt x="12711" y="3349"/>
                  </a:cubicBezTo>
                  <a:lnTo>
                    <a:pt x="12685" y="3349"/>
                  </a:lnTo>
                  <a:cubicBezTo>
                    <a:pt x="12425" y="3479"/>
                    <a:pt x="12192" y="3609"/>
                    <a:pt x="11958" y="3739"/>
                  </a:cubicBezTo>
                  <a:cubicBezTo>
                    <a:pt x="11699" y="3869"/>
                    <a:pt x="11413" y="4050"/>
                    <a:pt x="11179" y="4232"/>
                  </a:cubicBezTo>
                  <a:cubicBezTo>
                    <a:pt x="10920" y="4440"/>
                    <a:pt x="10660" y="4647"/>
                    <a:pt x="10426" y="4855"/>
                  </a:cubicBezTo>
                  <a:cubicBezTo>
                    <a:pt x="10738" y="4336"/>
                    <a:pt x="11050" y="3843"/>
                    <a:pt x="11361" y="3323"/>
                  </a:cubicBezTo>
                  <a:cubicBezTo>
                    <a:pt x="11958" y="2285"/>
                    <a:pt x="12529" y="1221"/>
                    <a:pt x="13023" y="104"/>
                  </a:cubicBezTo>
                  <a:cubicBezTo>
                    <a:pt x="13049" y="52"/>
                    <a:pt x="12997" y="0"/>
                    <a:pt x="129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72" name="Google Shape;272;p16"/>
          <p:cNvSpPr/>
          <p:nvPr/>
        </p:nvSpPr>
        <p:spPr>
          <a:xfrm flipH="1">
            <a:off x="322206" y="632267"/>
            <a:ext cx="1430625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3" name="Google Shape;273;p16"/>
          <p:cNvGrpSpPr/>
          <p:nvPr/>
        </p:nvGrpSpPr>
        <p:grpSpPr>
          <a:xfrm rot="1189966">
            <a:off x="148318" y="4838259"/>
            <a:ext cx="2304197" cy="1841404"/>
            <a:chOff x="2569400" y="1643150"/>
            <a:chExt cx="878775" cy="702275"/>
          </a:xfrm>
        </p:grpSpPr>
        <p:sp>
          <p:nvSpPr>
            <p:cNvPr id="274" name="Google Shape;274;p16"/>
            <p:cNvSpPr/>
            <p:nvPr/>
          </p:nvSpPr>
          <p:spPr>
            <a:xfrm>
              <a:off x="2569400" y="1643150"/>
              <a:ext cx="878775" cy="702275"/>
            </a:xfrm>
            <a:custGeom>
              <a:avLst/>
              <a:gdLst/>
              <a:ahLst/>
              <a:cxnLst/>
              <a:rect l="l" t="t" r="r" b="b"/>
              <a:pathLst>
                <a:path w="35151" h="28091" extrusionOk="0">
                  <a:moveTo>
                    <a:pt x="10410" y="1"/>
                  </a:moveTo>
                  <a:cubicBezTo>
                    <a:pt x="10047" y="27"/>
                    <a:pt x="9683" y="131"/>
                    <a:pt x="9372" y="287"/>
                  </a:cubicBezTo>
                  <a:cubicBezTo>
                    <a:pt x="9008" y="468"/>
                    <a:pt x="8723" y="702"/>
                    <a:pt x="8489" y="1013"/>
                  </a:cubicBezTo>
                  <a:cubicBezTo>
                    <a:pt x="8178" y="1429"/>
                    <a:pt x="7970" y="1896"/>
                    <a:pt x="7892" y="2415"/>
                  </a:cubicBezTo>
                  <a:cubicBezTo>
                    <a:pt x="7529" y="2182"/>
                    <a:pt x="7139" y="1974"/>
                    <a:pt x="6724" y="1792"/>
                  </a:cubicBezTo>
                  <a:cubicBezTo>
                    <a:pt x="6334" y="1611"/>
                    <a:pt x="5919" y="1455"/>
                    <a:pt x="5504" y="1351"/>
                  </a:cubicBezTo>
                  <a:cubicBezTo>
                    <a:pt x="5062" y="1221"/>
                    <a:pt x="4595" y="1169"/>
                    <a:pt x="4154" y="1143"/>
                  </a:cubicBezTo>
                  <a:lnTo>
                    <a:pt x="3998" y="1143"/>
                  </a:lnTo>
                  <a:cubicBezTo>
                    <a:pt x="3816" y="1143"/>
                    <a:pt x="3635" y="1143"/>
                    <a:pt x="3453" y="1169"/>
                  </a:cubicBezTo>
                  <a:cubicBezTo>
                    <a:pt x="3219" y="1195"/>
                    <a:pt x="2960" y="1247"/>
                    <a:pt x="2726" y="1325"/>
                  </a:cubicBezTo>
                  <a:cubicBezTo>
                    <a:pt x="2259" y="1481"/>
                    <a:pt x="1817" y="1714"/>
                    <a:pt x="1454" y="2052"/>
                  </a:cubicBezTo>
                  <a:cubicBezTo>
                    <a:pt x="1246" y="2234"/>
                    <a:pt x="1064" y="2415"/>
                    <a:pt x="909" y="2623"/>
                  </a:cubicBezTo>
                  <a:lnTo>
                    <a:pt x="857" y="2701"/>
                  </a:lnTo>
                  <a:cubicBezTo>
                    <a:pt x="805" y="2753"/>
                    <a:pt x="753" y="2805"/>
                    <a:pt x="727" y="2883"/>
                  </a:cubicBezTo>
                  <a:cubicBezTo>
                    <a:pt x="675" y="2960"/>
                    <a:pt x="675" y="2960"/>
                    <a:pt x="649" y="3012"/>
                  </a:cubicBezTo>
                  <a:cubicBezTo>
                    <a:pt x="571" y="3116"/>
                    <a:pt x="519" y="3220"/>
                    <a:pt x="467" y="3324"/>
                  </a:cubicBezTo>
                  <a:cubicBezTo>
                    <a:pt x="208" y="3791"/>
                    <a:pt x="78" y="4310"/>
                    <a:pt x="26" y="4830"/>
                  </a:cubicBezTo>
                  <a:cubicBezTo>
                    <a:pt x="0" y="5323"/>
                    <a:pt x="78" y="5816"/>
                    <a:pt x="234" y="6309"/>
                  </a:cubicBezTo>
                  <a:cubicBezTo>
                    <a:pt x="389" y="6751"/>
                    <a:pt x="597" y="7166"/>
                    <a:pt x="883" y="7556"/>
                  </a:cubicBezTo>
                  <a:cubicBezTo>
                    <a:pt x="1298" y="8153"/>
                    <a:pt x="1817" y="8698"/>
                    <a:pt x="2388" y="9165"/>
                  </a:cubicBezTo>
                  <a:lnTo>
                    <a:pt x="2336" y="9217"/>
                  </a:lnTo>
                  <a:cubicBezTo>
                    <a:pt x="1973" y="9399"/>
                    <a:pt x="1662" y="9658"/>
                    <a:pt x="1402" y="9944"/>
                  </a:cubicBezTo>
                  <a:cubicBezTo>
                    <a:pt x="1116" y="10281"/>
                    <a:pt x="935" y="10697"/>
                    <a:pt x="857" y="11112"/>
                  </a:cubicBezTo>
                  <a:cubicBezTo>
                    <a:pt x="779" y="11579"/>
                    <a:pt x="831" y="12047"/>
                    <a:pt x="987" y="12462"/>
                  </a:cubicBezTo>
                  <a:cubicBezTo>
                    <a:pt x="1116" y="12877"/>
                    <a:pt x="1324" y="13241"/>
                    <a:pt x="1584" y="13578"/>
                  </a:cubicBezTo>
                  <a:cubicBezTo>
                    <a:pt x="2077" y="14124"/>
                    <a:pt x="2674" y="14565"/>
                    <a:pt x="3349" y="14876"/>
                  </a:cubicBezTo>
                  <a:cubicBezTo>
                    <a:pt x="3920" y="15136"/>
                    <a:pt x="4543" y="15344"/>
                    <a:pt x="5166" y="15474"/>
                  </a:cubicBezTo>
                  <a:cubicBezTo>
                    <a:pt x="5114" y="15551"/>
                    <a:pt x="5062" y="15603"/>
                    <a:pt x="5010" y="15655"/>
                  </a:cubicBezTo>
                  <a:cubicBezTo>
                    <a:pt x="4413" y="16434"/>
                    <a:pt x="4206" y="17447"/>
                    <a:pt x="4465" y="18381"/>
                  </a:cubicBezTo>
                  <a:cubicBezTo>
                    <a:pt x="4699" y="19290"/>
                    <a:pt x="5270" y="20069"/>
                    <a:pt x="6049" y="20588"/>
                  </a:cubicBezTo>
                  <a:cubicBezTo>
                    <a:pt x="6724" y="21029"/>
                    <a:pt x="7503" y="21289"/>
                    <a:pt x="8307" y="21341"/>
                  </a:cubicBezTo>
                  <a:cubicBezTo>
                    <a:pt x="8541" y="21367"/>
                    <a:pt x="8801" y="21393"/>
                    <a:pt x="9034" y="21393"/>
                  </a:cubicBezTo>
                  <a:cubicBezTo>
                    <a:pt x="9476" y="21393"/>
                    <a:pt x="9917" y="21341"/>
                    <a:pt x="10332" y="21289"/>
                  </a:cubicBezTo>
                  <a:lnTo>
                    <a:pt x="10332" y="21289"/>
                  </a:lnTo>
                  <a:cubicBezTo>
                    <a:pt x="10125" y="21938"/>
                    <a:pt x="10073" y="22639"/>
                    <a:pt x="10177" y="23314"/>
                  </a:cubicBezTo>
                  <a:cubicBezTo>
                    <a:pt x="10306" y="24015"/>
                    <a:pt x="10618" y="24664"/>
                    <a:pt x="11111" y="25209"/>
                  </a:cubicBezTo>
                  <a:cubicBezTo>
                    <a:pt x="11708" y="25910"/>
                    <a:pt x="12487" y="26429"/>
                    <a:pt x="13370" y="26715"/>
                  </a:cubicBezTo>
                  <a:cubicBezTo>
                    <a:pt x="13967" y="26896"/>
                    <a:pt x="14590" y="27000"/>
                    <a:pt x="15239" y="27000"/>
                  </a:cubicBezTo>
                  <a:cubicBezTo>
                    <a:pt x="15602" y="27000"/>
                    <a:pt x="15966" y="26974"/>
                    <a:pt x="16355" y="26896"/>
                  </a:cubicBezTo>
                  <a:cubicBezTo>
                    <a:pt x="16875" y="26818"/>
                    <a:pt x="17420" y="26663"/>
                    <a:pt x="17913" y="26429"/>
                  </a:cubicBezTo>
                  <a:cubicBezTo>
                    <a:pt x="18380" y="26247"/>
                    <a:pt x="18848" y="26014"/>
                    <a:pt x="19341" y="25754"/>
                  </a:cubicBezTo>
                  <a:cubicBezTo>
                    <a:pt x="20146" y="25365"/>
                    <a:pt x="20924" y="24897"/>
                    <a:pt x="21625" y="24456"/>
                  </a:cubicBezTo>
                  <a:lnTo>
                    <a:pt x="21989" y="24248"/>
                  </a:lnTo>
                  <a:cubicBezTo>
                    <a:pt x="22897" y="23703"/>
                    <a:pt x="23702" y="23210"/>
                    <a:pt x="24533" y="22794"/>
                  </a:cubicBezTo>
                  <a:cubicBezTo>
                    <a:pt x="25052" y="22535"/>
                    <a:pt x="25597" y="22301"/>
                    <a:pt x="26143" y="22094"/>
                  </a:cubicBezTo>
                  <a:cubicBezTo>
                    <a:pt x="26636" y="22561"/>
                    <a:pt x="27155" y="23028"/>
                    <a:pt x="27674" y="23547"/>
                  </a:cubicBezTo>
                  <a:lnTo>
                    <a:pt x="27882" y="23781"/>
                  </a:lnTo>
                  <a:cubicBezTo>
                    <a:pt x="28038" y="23937"/>
                    <a:pt x="28219" y="24093"/>
                    <a:pt x="28349" y="24248"/>
                  </a:cubicBezTo>
                  <a:lnTo>
                    <a:pt x="28687" y="24586"/>
                  </a:lnTo>
                  <a:cubicBezTo>
                    <a:pt x="29076" y="25001"/>
                    <a:pt x="29414" y="25339"/>
                    <a:pt x="29725" y="25676"/>
                  </a:cubicBezTo>
                  <a:cubicBezTo>
                    <a:pt x="30218" y="26143"/>
                    <a:pt x="30634" y="26533"/>
                    <a:pt x="31023" y="26896"/>
                  </a:cubicBezTo>
                  <a:cubicBezTo>
                    <a:pt x="31283" y="27104"/>
                    <a:pt x="31516" y="27286"/>
                    <a:pt x="31750" y="27467"/>
                  </a:cubicBezTo>
                  <a:cubicBezTo>
                    <a:pt x="31984" y="27623"/>
                    <a:pt x="32191" y="27753"/>
                    <a:pt x="32451" y="27857"/>
                  </a:cubicBezTo>
                  <a:cubicBezTo>
                    <a:pt x="32737" y="28013"/>
                    <a:pt x="33074" y="28090"/>
                    <a:pt x="33386" y="28090"/>
                  </a:cubicBezTo>
                  <a:lnTo>
                    <a:pt x="33412" y="28090"/>
                  </a:lnTo>
                  <a:cubicBezTo>
                    <a:pt x="33671" y="28090"/>
                    <a:pt x="33905" y="28039"/>
                    <a:pt x="34138" y="27909"/>
                  </a:cubicBezTo>
                  <a:cubicBezTo>
                    <a:pt x="34398" y="27805"/>
                    <a:pt x="34632" y="27597"/>
                    <a:pt x="34787" y="27364"/>
                  </a:cubicBezTo>
                  <a:cubicBezTo>
                    <a:pt x="34839" y="27286"/>
                    <a:pt x="34891" y="27208"/>
                    <a:pt x="34917" y="27130"/>
                  </a:cubicBezTo>
                  <a:cubicBezTo>
                    <a:pt x="34995" y="27000"/>
                    <a:pt x="35021" y="26870"/>
                    <a:pt x="35073" y="26741"/>
                  </a:cubicBezTo>
                  <a:cubicBezTo>
                    <a:pt x="35125" y="26507"/>
                    <a:pt x="35151" y="26273"/>
                    <a:pt x="35151" y="26040"/>
                  </a:cubicBezTo>
                  <a:cubicBezTo>
                    <a:pt x="35125" y="25832"/>
                    <a:pt x="35073" y="25624"/>
                    <a:pt x="34995" y="25442"/>
                  </a:cubicBezTo>
                  <a:cubicBezTo>
                    <a:pt x="34943" y="25235"/>
                    <a:pt x="34839" y="25053"/>
                    <a:pt x="34736" y="24871"/>
                  </a:cubicBezTo>
                  <a:cubicBezTo>
                    <a:pt x="34554" y="24534"/>
                    <a:pt x="34346" y="24222"/>
                    <a:pt x="34086" y="23937"/>
                  </a:cubicBezTo>
                  <a:cubicBezTo>
                    <a:pt x="33879" y="23677"/>
                    <a:pt x="33645" y="23418"/>
                    <a:pt x="33386" y="23158"/>
                  </a:cubicBezTo>
                  <a:cubicBezTo>
                    <a:pt x="32970" y="22717"/>
                    <a:pt x="32529" y="22327"/>
                    <a:pt x="32113" y="21964"/>
                  </a:cubicBezTo>
                  <a:lnTo>
                    <a:pt x="31620" y="21496"/>
                  </a:lnTo>
                  <a:cubicBezTo>
                    <a:pt x="31257" y="21185"/>
                    <a:pt x="30867" y="20821"/>
                    <a:pt x="30400" y="20432"/>
                  </a:cubicBezTo>
                  <a:cubicBezTo>
                    <a:pt x="29673" y="19835"/>
                    <a:pt x="28920" y="19238"/>
                    <a:pt x="27986" y="18563"/>
                  </a:cubicBezTo>
                  <a:cubicBezTo>
                    <a:pt x="27986" y="18407"/>
                    <a:pt x="27986" y="18251"/>
                    <a:pt x="27986" y="18096"/>
                  </a:cubicBezTo>
                  <a:cubicBezTo>
                    <a:pt x="27986" y="17135"/>
                    <a:pt x="28064" y="16200"/>
                    <a:pt x="28167" y="15266"/>
                  </a:cubicBezTo>
                  <a:cubicBezTo>
                    <a:pt x="28323" y="14227"/>
                    <a:pt x="28375" y="13163"/>
                    <a:pt x="28401" y="12125"/>
                  </a:cubicBezTo>
                  <a:cubicBezTo>
                    <a:pt x="28401" y="11579"/>
                    <a:pt x="28349" y="11008"/>
                    <a:pt x="28245" y="10463"/>
                  </a:cubicBezTo>
                  <a:cubicBezTo>
                    <a:pt x="28167" y="9892"/>
                    <a:pt x="28012" y="9347"/>
                    <a:pt x="27804" y="8802"/>
                  </a:cubicBezTo>
                  <a:cubicBezTo>
                    <a:pt x="27467" y="7945"/>
                    <a:pt x="26947" y="7192"/>
                    <a:pt x="26220" y="6595"/>
                  </a:cubicBezTo>
                  <a:cubicBezTo>
                    <a:pt x="25701" y="6206"/>
                    <a:pt x="25078" y="5972"/>
                    <a:pt x="24429" y="5920"/>
                  </a:cubicBezTo>
                  <a:lnTo>
                    <a:pt x="24299" y="5920"/>
                  </a:lnTo>
                  <a:cubicBezTo>
                    <a:pt x="24014" y="5920"/>
                    <a:pt x="23728" y="5972"/>
                    <a:pt x="23443" y="6050"/>
                  </a:cubicBezTo>
                  <a:cubicBezTo>
                    <a:pt x="23131" y="6154"/>
                    <a:pt x="22845" y="6283"/>
                    <a:pt x="22586" y="6465"/>
                  </a:cubicBezTo>
                  <a:cubicBezTo>
                    <a:pt x="22404" y="5738"/>
                    <a:pt x="22171" y="5037"/>
                    <a:pt x="21859" y="4362"/>
                  </a:cubicBezTo>
                  <a:cubicBezTo>
                    <a:pt x="21547" y="3661"/>
                    <a:pt x="21106" y="3038"/>
                    <a:pt x="20613" y="2493"/>
                  </a:cubicBezTo>
                  <a:cubicBezTo>
                    <a:pt x="20353" y="2208"/>
                    <a:pt x="20042" y="1974"/>
                    <a:pt x="19730" y="1766"/>
                  </a:cubicBezTo>
                  <a:cubicBezTo>
                    <a:pt x="19081" y="1351"/>
                    <a:pt x="18354" y="1143"/>
                    <a:pt x="17627" y="1143"/>
                  </a:cubicBezTo>
                  <a:cubicBezTo>
                    <a:pt x="17108" y="1143"/>
                    <a:pt x="16589" y="1273"/>
                    <a:pt x="16148" y="1507"/>
                  </a:cubicBezTo>
                  <a:cubicBezTo>
                    <a:pt x="15784" y="1714"/>
                    <a:pt x="15499" y="1974"/>
                    <a:pt x="15239" y="2285"/>
                  </a:cubicBezTo>
                  <a:cubicBezTo>
                    <a:pt x="15135" y="2415"/>
                    <a:pt x="15031" y="2545"/>
                    <a:pt x="14953" y="2701"/>
                  </a:cubicBezTo>
                  <a:cubicBezTo>
                    <a:pt x="14927" y="2649"/>
                    <a:pt x="14901" y="2597"/>
                    <a:pt x="14876" y="2571"/>
                  </a:cubicBezTo>
                  <a:cubicBezTo>
                    <a:pt x="14616" y="2208"/>
                    <a:pt x="14330" y="1896"/>
                    <a:pt x="14045" y="1585"/>
                  </a:cubicBezTo>
                  <a:cubicBezTo>
                    <a:pt x="13733" y="1273"/>
                    <a:pt x="13396" y="987"/>
                    <a:pt x="13006" y="754"/>
                  </a:cubicBezTo>
                  <a:cubicBezTo>
                    <a:pt x="12643" y="494"/>
                    <a:pt x="12228" y="312"/>
                    <a:pt x="11812" y="183"/>
                  </a:cubicBezTo>
                  <a:cubicBezTo>
                    <a:pt x="11423" y="79"/>
                    <a:pt x="11033" y="27"/>
                    <a:pt x="10644" y="1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5" name="Google Shape;275;p16"/>
            <p:cNvSpPr/>
            <p:nvPr/>
          </p:nvSpPr>
          <p:spPr>
            <a:xfrm>
              <a:off x="2593400" y="1668475"/>
              <a:ext cx="661375" cy="625675"/>
            </a:xfrm>
            <a:custGeom>
              <a:avLst/>
              <a:gdLst/>
              <a:ahLst/>
              <a:cxnLst/>
              <a:rect l="l" t="t" r="r" b="b"/>
              <a:pathLst>
                <a:path w="26455" h="25027" extrusionOk="0">
                  <a:moveTo>
                    <a:pt x="9502" y="0"/>
                  </a:moveTo>
                  <a:cubicBezTo>
                    <a:pt x="9269" y="26"/>
                    <a:pt x="9035" y="78"/>
                    <a:pt x="8827" y="182"/>
                  </a:cubicBezTo>
                  <a:cubicBezTo>
                    <a:pt x="8620" y="286"/>
                    <a:pt x="8438" y="442"/>
                    <a:pt x="8282" y="623"/>
                  </a:cubicBezTo>
                  <a:cubicBezTo>
                    <a:pt x="8022" y="987"/>
                    <a:pt x="7867" y="1428"/>
                    <a:pt x="7867" y="1896"/>
                  </a:cubicBezTo>
                  <a:cubicBezTo>
                    <a:pt x="7841" y="2389"/>
                    <a:pt x="7893" y="2856"/>
                    <a:pt x="8022" y="3349"/>
                  </a:cubicBezTo>
                  <a:lnTo>
                    <a:pt x="8022" y="3375"/>
                  </a:lnTo>
                  <a:cubicBezTo>
                    <a:pt x="7218" y="2700"/>
                    <a:pt x="6309" y="2129"/>
                    <a:pt x="5348" y="1688"/>
                  </a:cubicBezTo>
                  <a:cubicBezTo>
                    <a:pt x="4985" y="1506"/>
                    <a:pt x="4648" y="1376"/>
                    <a:pt x="4258" y="1272"/>
                  </a:cubicBezTo>
                  <a:cubicBezTo>
                    <a:pt x="3895" y="1169"/>
                    <a:pt x="3531" y="1117"/>
                    <a:pt x="3142" y="1091"/>
                  </a:cubicBezTo>
                  <a:lnTo>
                    <a:pt x="3038" y="1091"/>
                  </a:lnTo>
                  <a:cubicBezTo>
                    <a:pt x="2882" y="1091"/>
                    <a:pt x="2752" y="1117"/>
                    <a:pt x="2597" y="1117"/>
                  </a:cubicBezTo>
                  <a:cubicBezTo>
                    <a:pt x="2415" y="1143"/>
                    <a:pt x="2233" y="1195"/>
                    <a:pt x="2051" y="1247"/>
                  </a:cubicBezTo>
                  <a:cubicBezTo>
                    <a:pt x="1688" y="1350"/>
                    <a:pt x="1376" y="1532"/>
                    <a:pt x="1117" y="1766"/>
                  </a:cubicBezTo>
                  <a:cubicBezTo>
                    <a:pt x="805" y="2051"/>
                    <a:pt x="546" y="2389"/>
                    <a:pt x="338" y="2778"/>
                  </a:cubicBezTo>
                  <a:cubicBezTo>
                    <a:pt x="156" y="3116"/>
                    <a:pt x="52" y="3505"/>
                    <a:pt x="27" y="3869"/>
                  </a:cubicBezTo>
                  <a:cubicBezTo>
                    <a:pt x="1" y="4258"/>
                    <a:pt x="52" y="4647"/>
                    <a:pt x="182" y="4985"/>
                  </a:cubicBezTo>
                  <a:cubicBezTo>
                    <a:pt x="286" y="5348"/>
                    <a:pt x="468" y="5686"/>
                    <a:pt x="702" y="5997"/>
                  </a:cubicBezTo>
                  <a:cubicBezTo>
                    <a:pt x="1169" y="6646"/>
                    <a:pt x="1740" y="7218"/>
                    <a:pt x="2389" y="7685"/>
                  </a:cubicBezTo>
                  <a:cubicBezTo>
                    <a:pt x="2778" y="7996"/>
                    <a:pt x="3194" y="8256"/>
                    <a:pt x="3609" y="8516"/>
                  </a:cubicBezTo>
                  <a:lnTo>
                    <a:pt x="3479" y="8516"/>
                  </a:lnTo>
                  <a:cubicBezTo>
                    <a:pt x="3168" y="8567"/>
                    <a:pt x="2882" y="8619"/>
                    <a:pt x="2571" y="8723"/>
                  </a:cubicBezTo>
                  <a:cubicBezTo>
                    <a:pt x="2311" y="8801"/>
                    <a:pt x="2051" y="8905"/>
                    <a:pt x="1818" y="9035"/>
                  </a:cubicBezTo>
                  <a:cubicBezTo>
                    <a:pt x="1558" y="9191"/>
                    <a:pt x="1351" y="9346"/>
                    <a:pt x="1169" y="9580"/>
                  </a:cubicBezTo>
                  <a:cubicBezTo>
                    <a:pt x="987" y="9762"/>
                    <a:pt x="883" y="10021"/>
                    <a:pt x="831" y="10281"/>
                  </a:cubicBezTo>
                  <a:cubicBezTo>
                    <a:pt x="805" y="10566"/>
                    <a:pt x="831" y="10878"/>
                    <a:pt x="935" y="11164"/>
                  </a:cubicBezTo>
                  <a:cubicBezTo>
                    <a:pt x="1039" y="11449"/>
                    <a:pt x="1169" y="11709"/>
                    <a:pt x="1376" y="11942"/>
                  </a:cubicBezTo>
                  <a:cubicBezTo>
                    <a:pt x="1766" y="12384"/>
                    <a:pt x="2233" y="12747"/>
                    <a:pt x="2778" y="12981"/>
                  </a:cubicBezTo>
                  <a:cubicBezTo>
                    <a:pt x="3401" y="13266"/>
                    <a:pt x="4024" y="13474"/>
                    <a:pt x="4699" y="13578"/>
                  </a:cubicBezTo>
                  <a:cubicBezTo>
                    <a:pt x="5348" y="13734"/>
                    <a:pt x="5998" y="13812"/>
                    <a:pt x="6647" y="13837"/>
                  </a:cubicBezTo>
                  <a:lnTo>
                    <a:pt x="6491" y="13915"/>
                  </a:lnTo>
                  <a:cubicBezTo>
                    <a:pt x="5842" y="14227"/>
                    <a:pt x="5271" y="14668"/>
                    <a:pt x="4829" y="15239"/>
                  </a:cubicBezTo>
                  <a:cubicBezTo>
                    <a:pt x="4414" y="15785"/>
                    <a:pt x="4258" y="16460"/>
                    <a:pt x="4414" y="17135"/>
                  </a:cubicBezTo>
                  <a:cubicBezTo>
                    <a:pt x="4622" y="17809"/>
                    <a:pt x="5037" y="18381"/>
                    <a:pt x="5608" y="18770"/>
                  </a:cubicBezTo>
                  <a:cubicBezTo>
                    <a:pt x="6153" y="19108"/>
                    <a:pt x="6776" y="19315"/>
                    <a:pt x="7425" y="19367"/>
                  </a:cubicBezTo>
                  <a:cubicBezTo>
                    <a:pt x="7633" y="19393"/>
                    <a:pt x="7867" y="19419"/>
                    <a:pt x="8074" y="19419"/>
                  </a:cubicBezTo>
                  <a:cubicBezTo>
                    <a:pt x="8568" y="19393"/>
                    <a:pt x="9035" y="19367"/>
                    <a:pt x="9528" y="19289"/>
                  </a:cubicBezTo>
                  <a:cubicBezTo>
                    <a:pt x="10177" y="19159"/>
                    <a:pt x="10826" y="19030"/>
                    <a:pt x="11475" y="18822"/>
                  </a:cubicBezTo>
                  <a:lnTo>
                    <a:pt x="11475" y="18822"/>
                  </a:lnTo>
                  <a:cubicBezTo>
                    <a:pt x="11294" y="19004"/>
                    <a:pt x="11138" y="19159"/>
                    <a:pt x="10982" y="19367"/>
                  </a:cubicBezTo>
                  <a:cubicBezTo>
                    <a:pt x="10463" y="19990"/>
                    <a:pt x="10151" y="20769"/>
                    <a:pt x="10125" y="21574"/>
                  </a:cubicBezTo>
                  <a:cubicBezTo>
                    <a:pt x="10125" y="22301"/>
                    <a:pt x="10385" y="23028"/>
                    <a:pt x="10878" y="23573"/>
                  </a:cubicBezTo>
                  <a:cubicBezTo>
                    <a:pt x="11371" y="24144"/>
                    <a:pt x="12020" y="24559"/>
                    <a:pt x="12721" y="24767"/>
                  </a:cubicBezTo>
                  <a:cubicBezTo>
                    <a:pt x="13241" y="24949"/>
                    <a:pt x="13760" y="25027"/>
                    <a:pt x="14279" y="25027"/>
                  </a:cubicBezTo>
                  <a:cubicBezTo>
                    <a:pt x="14591" y="25027"/>
                    <a:pt x="14928" y="25001"/>
                    <a:pt x="15240" y="24949"/>
                  </a:cubicBezTo>
                  <a:cubicBezTo>
                    <a:pt x="15707" y="24845"/>
                    <a:pt x="16148" y="24715"/>
                    <a:pt x="16589" y="24533"/>
                  </a:cubicBezTo>
                  <a:cubicBezTo>
                    <a:pt x="17031" y="24352"/>
                    <a:pt x="17472" y="24144"/>
                    <a:pt x="17939" y="23884"/>
                  </a:cubicBezTo>
                  <a:cubicBezTo>
                    <a:pt x="18692" y="23495"/>
                    <a:pt x="19445" y="23054"/>
                    <a:pt x="20146" y="22612"/>
                  </a:cubicBezTo>
                  <a:lnTo>
                    <a:pt x="20536" y="22379"/>
                  </a:lnTo>
                  <a:cubicBezTo>
                    <a:pt x="21444" y="21833"/>
                    <a:pt x="22275" y="21340"/>
                    <a:pt x="23132" y="20925"/>
                  </a:cubicBezTo>
                  <a:cubicBezTo>
                    <a:pt x="23910" y="20509"/>
                    <a:pt x="24741" y="20198"/>
                    <a:pt x="25572" y="19938"/>
                  </a:cubicBezTo>
                  <a:lnTo>
                    <a:pt x="25520" y="19938"/>
                  </a:lnTo>
                  <a:lnTo>
                    <a:pt x="26117" y="19783"/>
                  </a:lnTo>
                  <a:cubicBezTo>
                    <a:pt x="26247" y="19783"/>
                    <a:pt x="26325" y="19653"/>
                    <a:pt x="26299" y="19549"/>
                  </a:cubicBezTo>
                  <a:cubicBezTo>
                    <a:pt x="26299" y="19523"/>
                    <a:pt x="26299" y="19497"/>
                    <a:pt x="26299" y="19471"/>
                  </a:cubicBezTo>
                  <a:cubicBezTo>
                    <a:pt x="26299" y="19471"/>
                    <a:pt x="26299" y="19445"/>
                    <a:pt x="26325" y="19419"/>
                  </a:cubicBezTo>
                  <a:cubicBezTo>
                    <a:pt x="26351" y="19341"/>
                    <a:pt x="26351" y="19263"/>
                    <a:pt x="26325" y="19185"/>
                  </a:cubicBezTo>
                  <a:lnTo>
                    <a:pt x="26221" y="18874"/>
                  </a:lnTo>
                  <a:lnTo>
                    <a:pt x="26221" y="18900"/>
                  </a:lnTo>
                  <a:cubicBezTo>
                    <a:pt x="26195" y="18770"/>
                    <a:pt x="26169" y="18640"/>
                    <a:pt x="26143" y="18510"/>
                  </a:cubicBezTo>
                  <a:cubicBezTo>
                    <a:pt x="26117" y="18381"/>
                    <a:pt x="26117" y="18225"/>
                    <a:pt x="26091" y="18095"/>
                  </a:cubicBezTo>
                  <a:lnTo>
                    <a:pt x="26091" y="18017"/>
                  </a:lnTo>
                  <a:cubicBezTo>
                    <a:pt x="26065" y="17732"/>
                    <a:pt x="26039" y="17446"/>
                    <a:pt x="26039" y="17135"/>
                  </a:cubicBezTo>
                  <a:lnTo>
                    <a:pt x="26039" y="17083"/>
                  </a:lnTo>
                  <a:cubicBezTo>
                    <a:pt x="26039" y="16096"/>
                    <a:pt x="26117" y="15110"/>
                    <a:pt x="26247" y="14149"/>
                  </a:cubicBezTo>
                  <a:cubicBezTo>
                    <a:pt x="26377" y="13137"/>
                    <a:pt x="26455" y="12150"/>
                    <a:pt x="26455" y="11138"/>
                  </a:cubicBezTo>
                  <a:cubicBezTo>
                    <a:pt x="26455" y="10618"/>
                    <a:pt x="26403" y="10125"/>
                    <a:pt x="26325" y="9632"/>
                  </a:cubicBezTo>
                  <a:cubicBezTo>
                    <a:pt x="26247" y="9139"/>
                    <a:pt x="26117" y="8645"/>
                    <a:pt x="25909" y="8178"/>
                  </a:cubicBezTo>
                  <a:cubicBezTo>
                    <a:pt x="25676" y="7477"/>
                    <a:pt x="25234" y="6854"/>
                    <a:pt x="24663" y="6387"/>
                  </a:cubicBezTo>
                  <a:cubicBezTo>
                    <a:pt x="24300" y="6101"/>
                    <a:pt x="23859" y="5945"/>
                    <a:pt x="23417" y="5919"/>
                  </a:cubicBezTo>
                  <a:lnTo>
                    <a:pt x="23339" y="5919"/>
                  </a:lnTo>
                  <a:cubicBezTo>
                    <a:pt x="23132" y="5919"/>
                    <a:pt x="22950" y="5945"/>
                    <a:pt x="22742" y="5997"/>
                  </a:cubicBezTo>
                  <a:cubicBezTo>
                    <a:pt x="22535" y="6075"/>
                    <a:pt x="22327" y="6153"/>
                    <a:pt x="22145" y="6283"/>
                  </a:cubicBezTo>
                  <a:cubicBezTo>
                    <a:pt x="21730" y="6568"/>
                    <a:pt x="21392" y="6958"/>
                    <a:pt x="21159" y="7399"/>
                  </a:cubicBezTo>
                  <a:cubicBezTo>
                    <a:pt x="21107" y="7477"/>
                    <a:pt x="21055" y="7555"/>
                    <a:pt x="21029" y="7659"/>
                  </a:cubicBezTo>
                  <a:cubicBezTo>
                    <a:pt x="20951" y="7010"/>
                    <a:pt x="20821" y="6361"/>
                    <a:pt x="20665" y="5738"/>
                  </a:cubicBezTo>
                  <a:cubicBezTo>
                    <a:pt x="20510" y="5063"/>
                    <a:pt x="20276" y="4414"/>
                    <a:pt x="19990" y="3791"/>
                  </a:cubicBezTo>
                  <a:cubicBezTo>
                    <a:pt x="19731" y="3220"/>
                    <a:pt x="19367" y="2674"/>
                    <a:pt x="18926" y="2207"/>
                  </a:cubicBezTo>
                  <a:cubicBezTo>
                    <a:pt x="18718" y="1973"/>
                    <a:pt x="18485" y="1766"/>
                    <a:pt x="18225" y="1610"/>
                  </a:cubicBezTo>
                  <a:cubicBezTo>
                    <a:pt x="17965" y="1428"/>
                    <a:pt x="17680" y="1324"/>
                    <a:pt x="17394" y="1247"/>
                  </a:cubicBezTo>
                  <a:cubicBezTo>
                    <a:pt x="17161" y="1169"/>
                    <a:pt x="16901" y="1143"/>
                    <a:pt x="16641" y="1143"/>
                  </a:cubicBezTo>
                  <a:cubicBezTo>
                    <a:pt x="16304" y="1143"/>
                    <a:pt x="15940" y="1221"/>
                    <a:pt x="15655" y="1402"/>
                  </a:cubicBezTo>
                  <a:cubicBezTo>
                    <a:pt x="15395" y="1532"/>
                    <a:pt x="15188" y="1714"/>
                    <a:pt x="15032" y="1922"/>
                  </a:cubicBezTo>
                  <a:cubicBezTo>
                    <a:pt x="14876" y="2129"/>
                    <a:pt x="14746" y="2363"/>
                    <a:pt x="14642" y="2622"/>
                  </a:cubicBezTo>
                  <a:cubicBezTo>
                    <a:pt x="14435" y="3142"/>
                    <a:pt x="14305" y="3713"/>
                    <a:pt x="14279" y="4284"/>
                  </a:cubicBezTo>
                  <a:cubicBezTo>
                    <a:pt x="14279" y="4258"/>
                    <a:pt x="14279" y="4258"/>
                    <a:pt x="14253" y="4206"/>
                  </a:cubicBezTo>
                  <a:cubicBezTo>
                    <a:pt x="13941" y="3479"/>
                    <a:pt x="13552" y="2804"/>
                    <a:pt x="13085" y="2155"/>
                  </a:cubicBezTo>
                  <a:cubicBezTo>
                    <a:pt x="12877" y="1844"/>
                    <a:pt x="12643" y="1558"/>
                    <a:pt x="12384" y="1298"/>
                  </a:cubicBezTo>
                  <a:cubicBezTo>
                    <a:pt x="12124" y="1013"/>
                    <a:pt x="11839" y="779"/>
                    <a:pt x="11527" y="572"/>
                  </a:cubicBezTo>
                  <a:cubicBezTo>
                    <a:pt x="11216" y="390"/>
                    <a:pt x="10904" y="234"/>
                    <a:pt x="10567" y="130"/>
                  </a:cubicBezTo>
                  <a:cubicBezTo>
                    <a:pt x="10281" y="52"/>
                    <a:pt x="9970" y="0"/>
                    <a:pt x="96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6" name="Google Shape;276;p16"/>
            <p:cNvSpPr/>
            <p:nvPr/>
          </p:nvSpPr>
          <p:spPr>
            <a:xfrm>
              <a:off x="2607025" y="1667825"/>
              <a:ext cx="648400" cy="484850"/>
            </a:xfrm>
            <a:custGeom>
              <a:avLst/>
              <a:gdLst/>
              <a:ahLst/>
              <a:cxnLst/>
              <a:rect l="l" t="t" r="r" b="b"/>
              <a:pathLst>
                <a:path w="25936" h="19394" extrusionOk="0">
                  <a:moveTo>
                    <a:pt x="8983" y="0"/>
                  </a:moveTo>
                  <a:lnTo>
                    <a:pt x="8957" y="26"/>
                  </a:lnTo>
                  <a:cubicBezTo>
                    <a:pt x="8724" y="26"/>
                    <a:pt x="8490" y="104"/>
                    <a:pt x="8282" y="208"/>
                  </a:cubicBezTo>
                  <a:cubicBezTo>
                    <a:pt x="8075" y="312"/>
                    <a:pt x="7893" y="468"/>
                    <a:pt x="7737" y="649"/>
                  </a:cubicBezTo>
                  <a:cubicBezTo>
                    <a:pt x="7477" y="1013"/>
                    <a:pt x="7322" y="1454"/>
                    <a:pt x="7322" y="1922"/>
                  </a:cubicBezTo>
                  <a:cubicBezTo>
                    <a:pt x="7296" y="2415"/>
                    <a:pt x="7348" y="2908"/>
                    <a:pt x="7477" y="3375"/>
                  </a:cubicBezTo>
                  <a:lnTo>
                    <a:pt x="7477" y="3401"/>
                  </a:lnTo>
                  <a:cubicBezTo>
                    <a:pt x="6673" y="2726"/>
                    <a:pt x="5764" y="2155"/>
                    <a:pt x="4803" y="1714"/>
                  </a:cubicBezTo>
                  <a:cubicBezTo>
                    <a:pt x="4466" y="1532"/>
                    <a:pt x="4103" y="1402"/>
                    <a:pt x="3713" y="1298"/>
                  </a:cubicBezTo>
                  <a:cubicBezTo>
                    <a:pt x="3350" y="1195"/>
                    <a:pt x="2986" y="1143"/>
                    <a:pt x="2597" y="1117"/>
                  </a:cubicBezTo>
                  <a:lnTo>
                    <a:pt x="2493" y="1117"/>
                  </a:lnTo>
                  <a:cubicBezTo>
                    <a:pt x="2337" y="1117"/>
                    <a:pt x="2207" y="1143"/>
                    <a:pt x="2052" y="1143"/>
                  </a:cubicBezTo>
                  <a:cubicBezTo>
                    <a:pt x="1870" y="1169"/>
                    <a:pt x="1662" y="1221"/>
                    <a:pt x="1481" y="1273"/>
                  </a:cubicBezTo>
                  <a:cubicBezTo>
                    <a:pt x="1143" y="1402"/>
                    <a:pt x="831" y="1558"/>
                    <a:pt x="572" y="1792"/>
                  </a:cubicBezTo>
                  <a:cubicBezTo>
                    <a:pt x="364" y="1999"/>
                    <a:pt x="157" y="2207"/>
                    <a:pt x="1" y="2441"/>
                  </a:cubicBezTo>
                  <a:cubicBezTo>
                    <a:pt x="1792" y="3453"/>
                    <a:pt x="3583" y="4414"/>
                    <a:pt x="5349" y="5426"/>
                  </a:cubicBezTo>
                  <a:cubicBezTo>
                    <a:pt x="6257" y="5945"/>
                    <a:pt x="7166" y="6491"/>
                    <a:pt x="8075" y="7010"/>
                  </a:cubicBezTo>
                  <a:cubicBezTo>
                    <a:pt x="8983" y="7555"/>
                    <a:pt x="9892" y="8100"/>
                    <a:pt x="10774" y="8671"/>
                  </a:cubicBezTo>
                  <a:cubicBezTo>
                    <a:pt x="14331" y="10904"/>
                    <a:pt x="17810" y="13292"/>
                    <a:pt x="21211" y="15785"/>
                  </a:cubicBezTo>
                  <a:cubicBezTo>
                    <a:pt x="22768" y="16953"/>
                    <a:pt x="24300" y="18147"/>
                    <a:pt x="25806" y="19393"/>
                  </a:cubicBezTo>
                  <a:cubicBezTo>
                    <a:pt x="25806" y="19315"/>
                    <a:pt x="25806" y="19263"/>
                    <a:pt x="25780" y="19185"/>
                  </a:cubicBezTo>
                  <a:cubicBezTo>
                    <a:pt x="25754" y="19082"/>
                    <a:pt x="25728" y="19004"/>
                    <a:pt x="25702" y="18900"/>
                  </a:cubicBezTo>
                  <a:cubicBezTo>
                    <a:pt x="25676" y="18796"/>
                    <a:pt x="25650" y="18640"/>
                    <a:pt x="25624" y="18510"/>
                  </a:cubicBezTo>
                  <a:cubicBezTo>
                    <a:pt x="25598" y="18381"/>
                    <a:pt x="25572" y="18251"/>
                    <a:pt x="25572" y="18147"/>
                  </a:cubicBezTo>
                  <a:lnTo>
                    <a:pt x="25572" y="18043"/>
                  </a:lnTo>
                  <a:cubicBezTo>
                    <a:pt x="25520" y="17758"/>
                    <a:pt x="25520" y="17472"/>
                    <a:pt x="25494" y="17135"/>
                  </a:cubicBezTo>
                  <a:lnTo>
                    <a:pt x="25494" y="17109"/>
                  </a:lnTo>
                  <a:cubicBezTo>
                    <a:pt x="25520" y="16122"/>
                    <a:pt x="25598" y="15136"/>
                    <a:pt x="25728" y="14149"/>
                  </a:cubicBezTo>
                  <a:cubicBezTo>
                    <a:pt x="25858" y="13163"/>
                    <a:pt x="25910" y="12150"/>
                    <a:pt x="25936" y="11138"/>
                  </a:cubicBezTo>
                  <a:cubicBezTo>
                    <a:pt x="25936" y="10644"/>
                    <a:pt x="25884" y="10151"/>
                    <a:pt x="25806" y="9658"/>
                  </a:cubicBezTo>
                  <a:cubicBezTo>
                    <a:pt x="25702" y="9139"/>
                    <a:pt x="25572" y="8671"/>
                    <a:pt x="25390" y="8178"/>
                  </a:cubicBezTo>
                  <a:cubicBezTo>
                    <a:pt x="25131" y="7477"/>
                    <a:pt x="24689" y="6880"/>
                    <a:pt x="24118" y="6387"/>
                  </a:cubicBezTo>
                  <a:cubicBezTo>
                    <a:pt x="23755" y="6101"/>
                    <a:pt x="23339" y="5945"/>
                    <a:pt x="22872" y="5920"/>
                  </a:cubicBezTo>
                  <a:lnTo>
                    <a:pt x="22794" y="5920"/>
                  </a:lnTo>
                  <a:cubicBezTo>
                    <a:pt x="22587" y="5920"/>
                    <a:pt x="22405" y="5945"/>
                    <a:pt x="22197" y="5997"/>
                  </a:cubicBezTo>
                  <a:cubicBezTo>
                    <a:pt x="21990" y="6075"/>
                    <a:pt x="21782" y="6179"/>
                    <a:pt x="21600" y="6309"/>
                  </a:cubicBezTo>
                  <a:cubicBezTo>
                    <a:pt x="21185" y="6594"/>
                    <a:pt x="20847" y="6958"/>
                    <a:pt x="20614" y="7399"/>
                  </a:cubicBezTo>
                  <a:cubicBezTo>
                    <a:pt x="20562" y="7503"/>
                    <a:pt x="20510" y="7581"/>
                    <a:pt x="20484" y="7659"/>
                  </a:cubicBezTo>
                  <a:cubicBezTo>
                    <a:pt x="20406" y="7010"/>
                    <a:pt x="20302" y="6387"/>
                    <a:pt x="20146" y="5764"/>
                  </a:cubicBezTo>
                  <a:cubicBezTo>
                    <a:pt x="19965" y="5089"/>
                    <a:pt x="19757" y="4440"/>
                    <a:pt x="19445" y="3817"/>
                  </a:cubicBezTo>
                  <a:cubicBezTo>
                    <a:pt x="19186" y="3220"/>
                    <a:pt x="18822" y="2674"/>
                    <a:pt x="18407" y="2207"/>
                  </a:cubicBezTo>
                  <a:cubicBezTo>
                    <a:pt x="18173" y="1973"/>
                    <a:pt x="17940" y="1792"/>
                    <a:pt x="17680" y="1610"/>
                  </a:cubicBezTo>
                  <a:cubicBezTo>
                    <a:pt x="17213" y="1324"/>
                    <a:pt x="16668" y="1169"/>
                    <a:pt x="16122" y="1143"/>
                  </a:cubicBezTo>
                  <a:cubicBezTo>
                    <a:pt x="15759" y="1143"/>
                    <a:pt x="15395" y="1221"/>
                    <a:pt x="15110" y="1402"/>
                  </a:cubicBezTo>
                  <a:cubicBezTo>
                    <a:pt x="14850" y="1532"/>
                    <a:pt x="14643" y="1714"/>
                    <a:pt x="14487" y="1922"/>
                  </a:cubicBezTo>
                  <a:cubicBezTo>
                    <a:pt x="14331" y="2129"/>
                    <a:pt x="14175" y="2363"/>
                    <a:pt x="14097" y="2622"/>
                  </a:cubicBezTo>
                  <a:cubicBezTo>
                    <a:pt x="13864" y="3168"/>
                    <a:pt x="13760" y="3739"/>
                    <a:pt x="13734" y="4310"/>
                  </a:cubicBezTo>
                  <a:lnTo>
                    <a:pt x="13734" y="4258"/>
                  </a:lnTo>
                  <a:cubicBezTo>
                    <a:pt x="13422" y="3505"/>
                    <a:pt x="13033" y="2804"/>
                    <a:pt x="12566" y="2155"/>
                  </a:cubicBezTo>
                  <a:cubicBezTo>
                    <a:pt x="12332" y="1844"/>
                    <a:pt x="12098" y="1558"/>
                    <a:pt x="11839" y="1298"/>
                  </a:cubicBezTo>
                  <a:cubicBezTo>
                    <a:pt x="11579" y="1039"/>
                    <a:pt x="11294" y="779"/>
                    <a:pt x="10982" y="572"/>
                  </a:cubicBezTo>
                  <a:cubicBezTo>
                    <a:pt x="10697" y="390"/>
                    <a:pt x="10359" y="234"/>
                    <a:pt x="10022" y="130"/>
                  </a:cubicBezTo>
                  <a:cubicBezTo>
                    <a:pt x="9736" y="52"/>
                    <a:pt x="9450" y="0"/>
                    <a:pt x="91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7" name="Google Shape;277;p16"/>
            <p:cNvSpPr/>
            <p:nvPr/>
          </p:nvSpPr>
          <p:spPr>
            <a:xfrm>
              <a:off x="2674525" y="1713900"/>
              <a:ext cx="749650" cy="607500"/>
            </a:xfrm>
            <a:custGeom>
              <a:avLst/>
              <a:gdLst/>
              <a:ahLst/>
              <a:cxnLst/>
              <a:rect l="l" t="t" r="r" b="b"/>
              <a:pathLst>
                <a:path w="29986" h="24300" extrusionOk="0">
                  <a:moveTo>
                    <a:pt x="6725" y="1"/>
                  </a:moveTo>
                  <a:cubicBezTo>
                    <a:pt x="6647" y="27"/>
                    <a:pt x="6621" y="79"/>
                    <a:pt x="6621" y="156"/>
                  </a:cubicBezTo>
                  <a:cubicBezTo>
                    <a:pt x="6673" y="468"/>
                    <a:pt x="6725" y="831"/>
                    <a:pt x="6802" y="1169"/>
                  </a:cubicBezTo>
                  <a:cubicBezTo>
                    <a:pt x="6854" y="1506"/>
                    <a:pt x="6932" y="1896"/>
                    <a:pt x="6984" y="2259"/>
                  </a:cubicBezTo>
                  <a:cubicBezTo>
                    <a:pt x="7036" y="2597"/>
                    <a:pt x="7088" y="2986"/>
                    <a:pt x="7192" y="3350"/>
                  </a:cubicBezTo>
                  <a:cubicBezTo>
                    <a:pt x="7270" y="3713"/>
                    <a:pt x="7374" y="4102"/>
                    <a:pt x="7477" y="4466"/>
                  </a:cubicBezTo>
                  <a:cubicBezTo>
                    <a:pt x="7607" y="4855"/>
                    <a:pt x="7737" y="5193"/>
                    <a:pt x="7867" y="5556"/>
                  </a:cubicBezTo>
                  <a:cubicBezTo>
                    <a:pt x="8023" y="5894"/>
                    <a:pt x="8178" y="6257"/>
                    <a:pt x="8360" y="6569"/>
                  </a:cubicBezTo>
                  <a:cubicBezTo>
                    <a:pt x="8412" y="6673"/>
                    <a:pt x="8490" y="6776"/>
                    <a:pt x="8542" y="6854"/>
                  </a:cubicBezTo>
                  <a:lnTo>
                    <a:pt x="7685" y="6361"/>
                  </a:lnTo>
                  <a:cubicBezTo>
                    <a:pt x="6828" y="5816"/>
                    <a:pt x="5946" y="5271"/>
                    <a:pt x="5063" y="4751"/>
                  </a:cubicBezTo>
                  <a:cubicBezTo>
                    <a:pt x="4674" y="4492"/>
                    <a:pt x="4258" y="4258"/>
                    <a:pt x="3843" y="4025"/>
                  </a:cubicBezTo>
                  <a:cubicBezTo>
                    <a:pt x="3843" y="3999"/>
                    <a:pt x="3817" y="3999"/>
                    <a:pt x="3817" y="3973"/>
                  </a:cubicBezTo>
                  <a:cubicBezTo>
                    <a:pt x="3687" y="3869"/>
                    <a:pt x="3583" y="3739"/>
                    <a:pt x="3453" y="3609"/>
                  </a:cubicBezTo>
                  <a:cubicBezTo>
                    <a:pt x="3350" y="3479"/>
                    <a:pt x="3220" y="3324"/>
                    <a:pt x="3142" y="3168"/>
                  </a:cubicBezTo>
                  <a:cubicBezTo>
                    <a:pt x="2986" y="2934"/>
                    <a:pt x="2830" y="2675"/>
                    <a:pt x="2701" y="2415"/>
                  </a:cubicBezTo>
                  <a:cubicBezTo>
                    <a:pt x="2571" y="2155"/>
                    <a:pt x="2441" y="1870"/>
                    <a:pt x="2337" y="1584"/>
                  </a:cubicBezTo>
                  <a:cubicBezTo>
                    <a:pt x="2311" y="1558"/>
                    <a:pt x="2285" y="1532"/>
                    <a:pt x="2259" y="1532"/>
                  </a:cubicBezTo>
                  <a:lnTo>
                    <a:pt x="2233" y="1532"/>
                  </a:lnTo>
                  <a:cubicBezTo>
                    <a:pt x="2181" y="1558"/>
                    <a:pt x="2155" y="1610"/>
                    <a:pt x="2181" y="1662"/>
                  </a:cubicBezTo>
                  <a:cubicBezTo>
                    <a:pt x="2285" y="1896"/>
                    <a:pt x="2363" y="2103"/>
                    <a:pt x="2467" y="2337"/>
                  </a:cubicBezTo>
                  <a:cubicBezTo>
                    <a:pt x="2571" y="2571"/>
                    <a:pt x="2675" y="2778"/>
                    <a:pt x="2778" y="2986"/>
                  </a:cubicBezTo>
                  <a:cubicBezTo>
                    <a:pt x="2882" y="3194"/>
                    <a:pt x="3012" y="3402"/>
                    <a:pt x="3142" y="3609"/>
                  </a:cubicBezTo>
                  <a:cubicBezTo>
                    <a:pt x="3142" y="3609"/>
                    <a:pt x="3168" y="3635"/>
                    <a:pt x="3168" y="3635"/>
                  </a:cubicBezTo>
                  <a:cubicBezTo>
                    <a:pt x="2155" y="3090"/>
                    <a:pt x="1091" y="2571"/>
                    <a:pt x="1" y="2129"/>
                  </a:cubicBezTo>
                  <a:lnTo>
                    <a:pt x="1" y="2129"/>
                  </a:lnTo>
                  <a:lnTo>
                    <a:pt x="468" y="2415"/>
                  </a:lnTo>
                  <a:lnTo>
                    <a:pt x="805" y="2649"/>
                  </a:lnTo>
                  <a:lnTo>
                    <a:pt x="1221" y="2908"/>
                  </a:lnTo>
                  <a:lnTo>
                    <a:pt x="1454" y="3064"/>
                  </a:lnTo>
                  <a:cubicBezTo>
                    <a:pt x="1714" y="3194"/>
                    <a:pt x="1948" y="3350"/>
                    <a:pt x="2181" y="3505"/>
                  </a:cubicBezTo>
                  <a:lnTo>
                    <a:pt x="2675" y="3843"/>
                  </a:lnTo>
                  <a:lnTo>
                    <a:pt x="2415" y="3791"/>
                  </a:lnTo>
                  <a:cubicBezTo>
                    <a:pt x="2207" y="3791"/>
                    <a:pt x="2026" y="3765"/>
                    <a:pt x="1818" y="3765"/>
                  </a:cubicBezTo>
                  <a:cubicBezTo>
                    <a:pt x="1454" y="3765"/>
                    <a:pt x="1091" y="3791"/>
                    <a:pt x="728" y="3843"/>
                  </a:cubicBezTo>
                  <a:cubicBezTo>
                    <a:pt x="624" y="3843"/>
                    <a:pt x="624" y="3999"/>
                    <a:pt x="728" y="4025"/>
                  </a:cubicBezTo>
                  <a:cubicBezTo>
                    <a:pt x="857" y="4025"/>
                    <a:pt x="987" y="3999"/>
                    <a:pt x="1091" y="3999"/>
                  </a:cubicBezTo>
                  <a:lnTo>
                    <a:pt x="1532" y="3999"/>
                  </a:lnTo>
                  <a:cubicBezTo>
                    <a:pt x="1792" y="3999"/>
                    <a:pt x="2052" y="4025"/>
                    <a:pt x="2311" y="4077"/>
                  </a:cubicBezTo>
                  <a:cubicBezTo>
                    <a:pt x="2701" y="4128"/>
                    <a:pt x="3090" y="4206"/>
                    <a:pt x="3479" y="4336"/>
                  </a:cubicBezTo>
                  <a:lnTo>
                    <a:pt x="4985" y="5297"/>
                  </a:lnTo>
                  <a:cubicBezTo>
                    <a:pt x="5426" y="5608"/>
                    <a:pt x="5894" y="5920"/>
                    <a:pt x="6361" y="6205"/>
                  </a:cubicBezTo>
                  <a:lnTo>
                    <a:pt x="7036" y="6673"/>
                  </a:lnTo>
                  <a:lnTo>
                    <a:pt x="7737" y="7140"/>
                  </a:lnTo>
                  <a:lnTo>
                    <a:pt x="8100" y="7374"/>
                  </a:lnTo>
                  <a:cubicBezTo>
                    <a:pt x="7477" y="7270"/>
                    <a:pt x="6854" y="7218"/>
                    <a:pt x="6205" y="7218"/>
                  </a:cubicBezTo>
                  <a:lnTo>
                    <a:pt x="5712" y="7218"/>
                  </a:lnTo>
                  <a:cubicBezTo>
                    <a:pt x="5245" y="7244"/>
                    <a:pt x="4777" y="7296"/>
                    <a:pt x="4310" y="7348"/>
                  </a:cubicBezTo>
                  <a:cubicBezTo>
                    <a:pt x="4102" y="7399"/>
                    <a:pt x="3895" y="7425"/>
                    <a:pt x="3661" y="7451"/>
                  </a:cubicBezTo>
                  <a:lnTo>
                    <a:pt x="2960" y="7581"/>
                  </a:lnTo>
                  <a:cubicBezTo>
                    <a:pt x="2753" y="7607"/>
                    <a:pt x="2545" y="7659"/>
                    <a:pt x="2311" y="7711"/>
                  </a:cubicBezTo>
                  <a:lnTo>
                    <a:pt x="1636" y="7841"/>
                  </a:lnTo>
                  <a:cubicBezTo>
                    <a:pt x="1195" y="7919"/>
                    <a:pt x="779" y="8023"/>
                    <a:pt x="364" y="8126"/>
                  </a:cubicBezTo>
                  <a:lnTo>
                    <a:pt x="208" y="8178"/>
                  </a:lnTo>
                  <a:cubicBezTo>
                    <a:pt x="112" y="8202"/>
                    <a:pt x="149" y="8337"/>
                    <a:pt x="237" y="8337"/>
                  </a:cubicBezTo>
                  <a:cubicBezTo>
                    <a:pt x="245" y="8337"/>
                    <a:pt x="252" y="8336"/>
                    <a:pt x="260" y="8334"/>
                  </a:cubicBezTo>
                  <a:cubicBezTo>
                    <a:pt x="624" y="8230"/>
                    <a:pt x="987" y="8152"/>
                    <a:pt x="1377" y="8074"/>
                  </a:cubicBezTo>
                  <a:cubicBezTo>
                    <a:pt x="1740" y="8023"/>
                    <a:pt x="2129" y="7945"/>
                    <a:pt x="2519" y="7893"/>
                  </a:cubicBezTo>
                  <a:cubicBezTo>
                    <a:pt x="2908" y="7841"/>
                    <a:pt x="3272" y="7815"/>
                    <a:pt x="3635" y="7789"/>
                  </a:cubicBezTo>
                  <a:cubicBezTo>
                    <a:pt x="4025" y="7763"/>
                    <a:pt x="4466" y="7763"/>
                    <a:pt x="4855" y="7763"/>
                  </a:cubicBezTo>
                  <a:cubicBezTo>
                    <a:pt x="5271" y="7763"/>
                    <a:pt x="5660" y="7789"/>
                    <a:pt x="6075" y="7815"/>
                  </a:cubicBezTo>
                  <a:cubicBezTo>
                    <a:pt x="6491" y="7841"/>
                    <a:pt x="6828" y="7893"/>
                    <a:pt x="7192" y="7945"/>
                  </a:cubicBezTo>
                  <a:lnTo>
                    <a:pt x="7218" y="7945"/>
                  </a:lnTo>
                  <a:cubicBezTo>
                    <a:pt x="8178" y="8074"/>
                    <a:pt x="9113" y="8334"/>
                    <a:pt x="10022" y="8698"/>
                  </a:cubicBezTo>
                  <a:lnTo>
                    <a:pt x="10437" y="8983"/>
                  </a:lnTo>
                  <a:lnTo>
                    <a:pt x="10567" y="9061"/>
                  </a:lnTo>
                  <a:cubicBezTo>
                    <a:pt x="11086" y="9424"/>
                    <a:pt x="11605" y="9762"/>
                    <a:pt x="12124" y="10125"/>
                  </a:cubicBezTo>
                  <a:cubicBezTo>
                    <a:pt x="12644" y="10489"/>
                    <a:pt x="13163" y="10878"/>
                    <a:pt x="13708" y="11320"/>
                  </a:cubicBezTo>
                  <a:lnTo>
                    <a:pt x="14331" y="11787"/>
                  </a:lnTo>
                  <a:cubicBezTo>
                    <a:pt x="13968" y="11761"/>
                    <a:pt x="13604" y="11709"/>
                    <a:pt x="13215" y="11709"/>
                  </a:cubicBezTo>
                  <a:lnTo>
                    <a:pt x="12981" y="11709"/>
                  </a:lnTo>
                  <a:cubicBezTo>
                    <a:pt x="12566" y="11709"/>
                    <a:pt x="12124" y="11735"/>
                    <a:pt x="11709" y="11787"/>
                  </a:cubicBezTo>
                  <a:cubicBezTo>
                    <a:pt x="11475" y="11787"/>
                    <a:pt x="11216" y="11813"/>
                    <a:pt x="10956" y="11839"/>
                  </a:cubicBezTo>
                  <a:cubicBezTo>
                    <a:pt x="10722" y="11891"/>
                    <a:pt x="10463" y="11917"/>
                    <a:pt x="10203" y="11969"/>
                  </a:cubicBezTo>
                  <a:cubicBezTo>
                    <a:pt x="9944" y="12020"/>
                    <a:pt x="9710" y="12046"/>
                    <a:pt x="9476" y="12098"/>
                  </a:cubicBezTo>
                  <a:cubicBezTo>
                    <a:pt x="9243" y="12150"/>
                    <a:pt x="8983" y="12228"/>
                    <a:pt x="8723" y="12280"/>
                  </a:cubicBezTo>
                  <a:cubicBezTo>
                    <a:pt x="8230" y="12410"/>
                    <a:pt x="7737" y="12540"/>
                    <a:pt x="7270" y="12670"/>
                  </a:cubicBezTo>
                  <a:cubicBezTo>
                    <a:pt x="6309" y="12981"/>
                    <a:pt x="5349" y="13344"/>
                    <a:pt x="4440" y="13760"/>
                  </a:cubicBezTo>
                  <a:cubicBezTo>
                    <a:pt x="4128" y="13890"/>
                    <a:pt x="3817" y="14045"/>
                    <a:pt x="3505" y="14201"/>
                  </a:cubicBezTo>
                  <a:cubicBezTo>
                    <a:pt x="3479" y="14227"/>
                    <a:pt x="3453" y="14279"/>
                    <a:pt x="3479" y="14305"/>
                  </a:cubicBezTo>
                  <a:cubicBezTo>
                    <a:pt x="3505" y="14357"/>
                    <a:pt x="3557" y="14357"/>
                    <a:pt x="3583" y="14357"/>
                  </a:cubicBezTo>
                  <a:cubicBezTo>
                    <a:pt x="4051" y="14123"/>
                    <a:pt x="4518" y="13942"/>
                    <a:pt x="4959" y="13734"/>
                  </a:cubicBezTo>
                  <a:lnTo>
                    <a:pt x="4985" y="13734"/>
                  </a:lnTo>
                  <a:cubicBezTo>
                    <a:pt x="5660" y="13500"/>
                    <a:pt x="6335" y="13267"/>
                    <a:pt x="7036" y="13085"/>
                  </a:cubicBezTo>
                  <a:cubicBezTo>
                    <a:pt x="7737" y="12877"/>
                    <a:pt x="8438" y="12747"/>
                    <a:pt x="9139" y="12644"/>
                  </a:cubicBezTo>
                  <a:lnTo>
                    <a:pt x="9191" y="12644"/>
                  </a:lnTo>
                  <a:lnTo>
                    <a:pt x="9606" y="12592"/>
                  </a:lnTo>
                  <a:cubicBezTo>
                    <a:pt x="10047" y="12540"/>
                    <a:pt x="10489" y="12514"/>
                    <a:pt x="10930" y="12488"/>
                  </a:cubicBezTo>
                  <a:lnTo>
                    <a:pt x="12306" y="12488"/>
                  </a:lnTo>
                  <a:cubicBezTo>
                    <a:pt x="13241" y="12540"/>
                    <a:pt x="14175" y="12618"/>
                    <a:pt x="15084" y="12773"/>
                  </a:cubicBezTo>
                  <a:lnTo>
                    <a:pt x="15681" y="12851"/>
                  </a:lnTo>
                  <a:lnTo>
                    <a:pt x="16304" y="13370"/>
                  </a:lnTo>
                  <a:lnTo>
                    <a:pt x="16590" y="13578"/>
                  </a:lnTo>
                  <a:cubicBezTo>
                    <a:pt x="17083" y="13968"/>
                    <a:pt x="17550" y="14357"/>
                    <a:pt x="18043" y="14746"/>
                  </a:cubicBezTo>
                  <a:cubicBezTo>
                    <a:pt x="18407" y="15006"/>
                    <a:pt x="18744" y="15292"/>
                    <a:pt x="19108" y="15551"/>
                  </a:cubicBezTo>
                  <a:lnTo>
                    <a:pt x="19601" y="15915"/>
                  </a:lnTo>
                  <a:lnTo>
                    <a:pt x="19575" y="15889"/>
                  </a:lnTo>
                  <a:lnTo>
                    <a:pt x="19809" y="16096"/>
                  </a:lnTo>
                  <a:cubicBezTo>
                    <a:pt x="19731" y="16096"/>
                    <a:pt x="19653" y="16070"/>
                    <a:pt x="19549" y="16070"/>
                  </a:cubicBezTo>
                  <a:cubicBezTo>
                    <a:pt x="19290" y="16044"/>
                    <a:pt x="19030" y="16018"/>
                    <a:pt x="18770" y="16018"/>
                  </a:cubicBezTo>
                  <a:cubicBezTo>
                    <a:pt x="18121" y="16018"/>
                    <a:pt x="17472" y="16096"/>
                    <a:pt x="16823" y="16200"/>
                  </a:cubicBezTo>
                  <a:cubicBezTo>
                    <a:pt x="15941" y="16356"/>
                    <a:pt x="15032" y="16590"/>
                    <a:pt x="14175" y="16875"/>
                  </a:cubicBezTo>
                  <a:cubicBezTo>
                    <a:pt x="13968" y="16953"/>
                    <a:pt x="13760" y="17031"/>
                    <a:pt x="13552" y="17109"/>
                  </a:cubicBezTo>
                  <a:cubicBezTo>
                    <a:pt x="13344" y="17187"/>
                    <a:pt x="13111" y="17291"/>
                    <a:pt x="12903" y="17368"/>
                  </a:cubicBezTo>
                  <a:cubicBezTo>
                    <a:pt x="12488" y="17550"/>
                    <a:pt x="12098" y="17732"/>
                    <a:pt x="11683" y="17914"/>
                  </a:cubicBezTo>
                  <a:cubicBezTo>
                    <a:pt x="10904" y="18277"/>
                    <a:pt x="10151" y="18692"/>
                    <a:pt x="9398" y="19108"/>
                  </a:cubicBezTo>
                  <a:cubicBezTo>
                    <a:pt x="9309" y="19152"/>
                    <a:pt x="9354" y="19274"/>
                    <a:pt x="9435" y="19274"/>
                  </a:cubicBezTo>
                  <a:cubicBezTo>
                    <a:pt x="9448" y="19274"/>
                    <a:pt x="9462" y="19271"/>
                    <a:pt x="9476" y="19264"/>
                  </a:cubicBezTo>
                  <a:cubicBezTo>
                    <a:pt x="10125" y="18900"/>
                    <a:pt x="10774" y="18589"/>
                    <a:pt x="11449" y="18303"/>
                  </a:cubicBezTo>
                  <a:lnTo>
                    <a:pt x="11501" y="18303"/>
                  </a:lnTo>
                  <a:cubicBezTo>
                    <a:pt x="11865" y="18173"/>
                    <a:pt x="12228" y="18017"/>
                    <a:pt x="12618" y="17914"/>
                  </a:cubicBezTo>
                  <a:cubicBezTo>
                    <a:pt x="12981" y="17784"/>
                    <a:pt x="13396" y="17654"/>
                    <a:pt x="13812" y="17550"/>
                  </a:cubicBezTo>
                  <a:cubicBezTo>
                    <a:pt x="14227" y="17446"/>
                    <a:pt x="14643" y="17368"/>
                    <a:pt x="15032" y="17291"/>
                  </a:cubicBezTo>
                  <a:cubicBezTo>
                    <a:pt x="15447" y="17213"/>
                    <a:pt x="15837" y="17135"/>
                    <a:pt x="16252" y="17083"/>
                  </a:cubicBezTo>
                  <a:cubicBezTo>
                    <a:pt x="16847" y="17011"/>
                    <a:pt x="17443" y="16978"/>
                    <a:pt x="18038" y="16978"/>
                  </a:cubicBezTo>
                  <a:cubicBezTo>
                    <a:pt x="18741" y="16978"/>
                    <a:pt x="19443" y="17024"/>
                    <a:pt x="20146" y="17109"/>
                  </a:cubicBezTo>
                  <a:cubicBezTo>
                    <a:pt x="20406" y="17161"/>
                    <a:pt x="20691" y="17213"/>
                    <a:pt x="20951" y="17291"/>
                  </a:cubicBezTo>
                  <a:lnTo>
                    <a:pt x="21392" y="17394"/>
                  </a:lnTo>
                  <a:cubicBezTo>
                    <a:pt x="22249" y="18147"/>
                    <a:pt x="23158" y="19030"/>
                    <a:pt x="24196" y="20016"/>
                  </a:cubicBezTo>
                  <a:lnTo>
                    <a:pt x="24326" y="20172"/>
                  </a:lnTo>
                  <a:cubicBezTo>
                    <a:pt x="24534" y="20354"/>
                    <a:pt x="24715" y="20536"/>
                    <a:pt x="24897" y="20743"/>
                  </a:cubicBezTo>
                  <a:lnTo>
                    <a:pt x="25131" y="21003"/>
                  </a:lnTo>
                  <a:lnTo>
                    <a:pt x="25209" y="21081"/>
                  </a:lnTo>
                  <a:cubicBezTo>
                    <a:pt x="25494" y="21392"/>
                    <a:pt x="25858" y="21782"/>
                    <a:pt x="26247" y="22145"/>
                  </a:cubicBezTo>
                  <a:cubicBezTo>
                    <a:pt x="26714" y="22612"/>
                    <a:pt x="27104" y="23002"/>
                    <a:pt x="27493" y="23313"/>
                  </a:cubicBezTo>
                  <a:cubicBezTo>
                    <a:pt x="27727" y="23521"/>
                    <a:pt x="27934" y="23677"/>
                    <a:pt x="28142" y="23833"/>
                  </a:cubicBezTo>
                  <a:cubicBezTo>
                    <a:pt x="28298" y="23962"/>
                    <a:pt x="28480" y="24066"/>
                    <a:pt x="28687" y="24170"/>
                  </a:cubicBezTo>
                  <a:cubicBezTo>
                    <a:pt x="28843" y="24248"/>
                    <a:pt x="29025" y="24300"/>
                    <a:pt x="29232" y="24300"/>
                  </a:cubicBezTo>
                  <a:cubicBezTo>
                    <a:pt x="29336" y="24300"/>
                    <a:pt x="29466" y="24274"/>
                    <a:pt x="29570" y="24222"/>
                  </a:cubicBezTo>
                  <a:cubicBezTo>
                    <a:pt x="29674" y="24170"/>
                    <a:pt x="29752" y="24092"/>
                    <a:pt x="29830" y="23988"/>
                  </a:cubicBezTo>
                  <a:cubicBezTo>
                    <a:pt x="29856" y="23962"/>
                    <a:pt x="29856" y="23936"/>
                    <a:pt x="29881" y="23911"/>
                  </a:cubicBezTo>
                  <a:cubicBezTo>
                    <a:pt x="29959" y="23729"/>
                    <a:pt x="29985" y="23521"/>
                    <a:pt x="29959" y="23339"/>
                  </a:cubicBezTo>
                  <a:lnTo>
                    <a:pt x="29959" y="23313"/>
                  </a:lnTo>
                  <a:cubicBezTo>
                    <a:pt x="29959" y="23184"/>
                    <a:pt x="29933" y="23054"/>
                    <a:pt x="29881" y="22924"/>
                  </a:cubicBezTo>
                  <a:cubicBezTo>
                    <a:pt x="29830" y="22794"/>
                    <a:pt x="29752" y="22638"/>
                    <a:pt x="29700" y="22509"/>
                  </a:cubicBezTo>
                  <a:cubicBezTo>
                    <a:pt x="29518" y="22223"/>
                    <a:pt x="29336" y="21963"/>
                    <a:pt x="29129" y="21730"/>
                  </a:cubicBezTo>
                  <a:cubicBezTo>
                    <a:pt x="28921" y="21444"/>
                    <a:pt x="28687" y="21211"/>
                    <a:pt x="28480" y="21003"/>
                  </a:cubicBezTo>
                  <a:cubicBezTo>
                    <a:pt x="28090" y="20588"/>
                    <a:pt x="27675" y="20198"/>
                    <a:pt x="27259" y="19861"/>
                  </a:cubicBezTo>
                  <a:lnTo>
                    <a:pt x="26870" y="19471"/>
                  </a:lnTo>
                  <a:lnTo>
                    <a:pt x="26740" y="19393"/>
                  </a:lnTo>
                  <a:cubicBezTo>
                    <a:pt x="26403" y="19056"/>
                    <a:pt x="26013" y="18744"/>
                    <a:pt x="25572" y="18355"/>
                  </a:cubicBezTo>
                  <a:cubicBezTo>
                    <a:pt x="24845" y="17758"/>
                    <a:pt x="24040" y="17135"/>
                    <a:pt x="23054" y="16408"/>
                  </a:cubicBezTo>
                  <a:cubicBezTo>
                    <a:pt x="22457" y="15967"/>
                    <a:pt x="21860" y="15525"/>
                    <a:pt x="21159" y="15058"/>
                  </a:cubicBezTo>
                  <a:lnTo>
                    <a:pt x="21055" y="14876"/>
                  </a:lnTo>
                  <a:cubicBezTo>
                    <a:pt x="20873" y="14487"/>
                    <a:pt x="20717" y="14097"/>
                    <a:pt x="20562" y="13682"/>
                  </a:cubicBezTo>
                  <a:lnTo>
                    <a:pt x="20562" y="13656"/>
                  </a:lnTo>
                  <a:cubicBezTo>
                    <a:pt x="20354" y="13085"/>
                    <a:pt x="20198" y="12488"/>
                    <a:pt x="20068" y="11891"/>
                  </a:cubicBezTo>
                  <a:cubicBezTo>
                    <a:pt x="19964" y="11268"/>
                    <a:pt x="19861" y="10645"/>
                    <a:pt x="19835" y="10022"/>
                  </a:cubicBezTo>
                  <a:cubicBezTo>
                    <a:pt x="19783" y="9347"/>
                    <a:pt x="19757" y="8672"/>
                    <a:pt x="19783" y="8023"/>
                  </a:cubicBezTo>
                  <a:cubicBezTo>
                    <a:pt x="19809" y="7374"/>
                    <a:pt x="19861" y="6699"/>
                    <a:pt x="19964" y="6075"/>
                  </a:cubicBezTo>
                  <a:cubicBezTo>
                    <a:pt x="19964" y="6024"/>
                    <a:pt x="19913" y="5972"/>
                    <a:pt x="19887" y="5972"/>
                  </a:cubicBezTo>
                  <a:cubicBezTo>
                    <a:pt x="19835" y="5972"/>
                    <a:pt x="19783" y="5998"/>
                    <a:pt x="19783" y="6050"/>
                  </a:cubicBezTo>
                  <a:cubicBezTo>
                    <a:pt x="19731" y="6439"/>
                    <a:pt x="19679" y="6802"/>
                    <a:pt x="19627" y="7192"/>
                  </a:cubicBezTo>
                  <a:cubicBezTo>
                    <a:pt x="19601" y="7581"/>
                    <a:pt x="19549" y="7971"/>
                    <a:pt x="19523" y="8386"/>
                  </a:cubicBezTo>
                  <a:cubicBezTo>
                    <a:pt x="19497" y="8775"/>
                    <a:pt x="19471" y="9191"/>
                    <a:pt x="19471" y="9606"/>
                  </a:cubicBezTo>
                  <a:cubicBezTo>
                    <a:pt x="19471" y="10022"/>
                    <a:pt x="19471" y="10437"/>
                    <a:pt x="19523" y="10852"/>
                  </a:cubicBezTo>
                  <a:cubicBezTo>
                    <a:pt x="19549" y="11268"/>
                    <a:pt x="19575" y="11709"/>
                    <a:pt x="19653" y="12124"/>
                  </a:cubicBezTo>
                  <a:cubicBezTo>
                    <a:pt x="19705" y="12540"/>
                    <a:pt x="19783" y="12929"/>
                    <a:pt x="19861" y="13344"/>
                  </a:cubicBezTo>
                  <a:cubicBezTo>
                    <a:pt x="19939" y="13682"/>
                    <a:pt x="20042" y="14019"/>
                    <a:pt x="20172" y="14357"/>
                  </a:cubicBezTo>
                  <a:lnTo>
                    <a:pt x="19783" y="14071"/>
                  </a:lnTo>
                  <a:lnTo>
                    <a:pt x="19134" y="13630"/>
                  </a:lnTo>
                  <a:lnTo>
                    <a:pt x="18069" y="12877"/>
                  </a:lnTo>
                  <a:lnTo>
                    <a:pt x="17784" y="12695"/>
                  </a:lnTo>
                  <a:lnTo>
                    <a:pt x="17628" y="12566"/>
                  </a:lnTo>
                  <a:cubicBezTo>
                    <a:pt x="17161" y="12254"/>
                    <a:pt x="16693" y="11969"/>
                    <a:pt x="16226" y="11657"/>
                  </a:cubicBezTo>
                  <a:cubicBezTo>
                    <a:pt x="16096" y="11501"/>
                    <a:pt x="15992" y="11346"/>
                    <a:pt x="15863" y="11190"/>
                  </a:cubicBezTo>
                  <a:cubicBezTo>
                    <a:pt x="15266" y="10281"/>
                    <a:pt x="14772" y="9269"/>
                    <a:pt x="14409" y="8230"/>
                  </a:cubicBezTo>
                  <a:lnTo>
                    <a:pt x="14409" y="8256"/>
                  </a:lnTo>
                  <a:cubicBezTo>
                    <a:pt x="14331" y="8049"/>
                    <a:pt x="14253" y="7841"/>
                    <a:pt x="14201" y="7607"/>
                  </a:cubicBezTo>
                  <a:cubicBezTo>
                    <a:pt x="14123" y="7374"/>
                    <a:pt x="14071" y="7166"/>
                    <a:pt x="13994" y="6958"/>
                  </a:cubicBezTo>
                  <a:cubicBezTo>
                    <a:pt x="13890" y="6517"/>
                    <a:pt x="13786" y="6075"/>
                    <a:pt x="13708" y="5660"/>
                  </a:cubicBezTo>
                  <a:cubicBezTo>
                    <a:pt x="13526" y="4803"/>
                    <a:pt x="13422" y="3921"/>
                    <a:pt x="13344" y="3064"/>
                  </a:cubicBezTo>
                  <a:lnTo>
                    <a:pt x="13344" y="3090"/>
                  </a:lnTo>
                  <a:cubicBezTo>
                    <a:pt x="13319" y="2467"/>
                    <a:pt x="13293" y="1844"/>
                    <a:pt x="13293" y="1221"/>
                  </a:cubicBezTo>
                  <a:cubicBezTo>
                    <a:pt x="13293" y="1169"/>
                    <a:pt x="13241" y="1143"/>
                    <a:pt x="13215" y="1143"/>
                  </a:cubicBezTo>
                  <a:cubicBezTo>
                    <a:pt x="13163" y="1143"/>
                    <a:pt x="13111" y="1169"/>
                    <a:pt x="13111" y="1221"/>
                  </a:cubicBezTo>
                  <a:cubicBezTo>
                    <a:pt x="13111" y="2727"/>
                    <a:pt x="13215" y="4232"/>
                    <a:pt x="13422" y="5712"/>
                  </a:cubicBezTo>
                  <a:cubicBezTo>
                    <a:pt x="13604" y="7296"/>
                    <a:pt x="14045" y="8827"/>
                    <a:pt x="14720" y="10281"/>
                  </a:cubicBezTo>
                  <a:cubicBezTo>
                    <a:pt x="14798" y="10489"/>
                    <a:pt x="14928" y="10696"/>
                    <a:pt x="15032" y="10878"/>
                  </a:cubicBezTo>
                  <a:cubicBezTo>
                    <a:pt x="13474" y="9918"/>
                    <a:pt x="11891" y="8931"/>
                    <a:pt x="10333" y="7997"/>
                  </a:cubicBezTo>
                  <a:lnTo>
                    <a:pt x="10203" y="7919"/>
                  </a:lnTo>
                  <a:cubicBezTo>
                    <a:pt x="10022" y="7737"/>
                    <a:pt x="9866" y="7555"/>
                    <a:pt x="9684" y="7348"/>
                  </a:cubicBezTo>
                  <a:cubicBezTo>
                    <a:pt x="9528" y="7166"/>
                    <a:pt x="9372" y="6958"/>
                    <a:pt x="9217" y="6750"/>
                  </a:cubicBezTo>
                  <a:cubicBezTo>
                    <a:pt x="8957" y="6335"/>
                    <a:pt x="8698" y="5894"/>
                    <a:pt x="8464" y="5452"/>
                  </a:cubicBezTo>
                  <a:cubicBezTo>
                    <a:pt x="8230" y="4985"/>
                    <a:pt x="8049" y="4492"/>
                    <a:pt x="7867" y="3999"/>
                  </a:cubicBezTo>
                  <a:lnTo>
                    <a:pt x="7867" y="3947"/>
                  </a:lnTo>
                  <a:cubicBezTo>
                    <a:pt x="7763" y="3661"/>
                    <a:pt x="7659" y="3350"/>
                    <a:pt x="7555" y="3038"/>
                  </a:cubicBezTo>
                  <a:cubicBezTo>
                    <a:pt x="7451" y="2701"/>
                    <a:pt x="7348" y="2389"/>
                    <a:pt x="7270" y="2052"/>
                  </a:cubicBezTo>
                  <a:cubicBezTo>
                    <a:pt x="7192" y="1714"/>
                    <a:pt x="7114" y="1403"/>
                    <a:pt x="7062" y="1065"/>
                  </a:cubicBezTo>
                  <a:cubicBezTo>
                    <a:pt x="6984" y="754"/>
                    <a:pt x="6932" y="416"/>
                    <a:pt x="6880" y="105"/>
                  </a:cubicBezTo>
                  <a:cubicBezTo>
                    <a:pt x="6854" y="53"/>
                    <a:pt x="6828" y="27"/>
                    <a:pt x="677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78" name="Google Shape;278;p16"/>
          <p:cNvGrpSpPr/>
          <p:nvPr/>
        </p:nvGrpSpPr>
        <p:grpSpPr>
          <a:xfrm>
            <a:off x="10796148" y="907416"/>
            <a:ext cx="653651" cy="474539"/>
            <a:chOff x="8787625" y="134475"/>
            <a:chExt cx="838586" cy="608799"/>
          </a:xfrm>
        </p:grpSpPr>
        <p:sp>
          <p:nvSpPr>
            <p:cNvPr id="279" name="Google Shape;279;p16"/>
            <p:cNvSpPr/>
            <p:nvPr/>
          </p:nvSpPr>
          <p:spPr>
            <a:xfrm>
              <a:off x="8787625" y="134475"/>
              <a:ext cx="838586" cy="608799"/>
            </a:xfrm>
            <a:custGeom>
              <a:avLst/>
              <a:gdLst/>
              <a:ahLst/>
              <a:cxnLst/>
              <a:rect l="l" t="t" r="r" b="b"/>
              <a:pathLst>
                <a:path w="7682" h="5577" extrusionOk="0">
                  <a:moveTo>
                    <a:pt x="4010" y="0"/>
                  </a:moveTo>
                  <a:cubicBezTo>
                    <a:pt x="3863" y="0"/>
                    <a:pt x="3708" y="18"/>
                    <a:pt x="3553" y="46"/>
                  </a:cubicBezTo>
                  <a:cubicBezTo>
                    <a:pt x="3188" y="123"/>
                    <a:pt x="2804" y="296"/>
                    <a:pt x="2459" y="526"/>
                  </a:cubicBezTo>
                  <a:cubicBezTo>
                    <a:pt x="1863" y="968"/>
                    <a:pt x="1402" y="1621"/>
                    <a:pt x="1191" y="2331"/>
                  </a:cubicBezTo>
                  <a:cubicBezTo>
                    <a:pt x="1057" y="2351"/>
                    <a:pt x="903" y="2427"/>
                    <a:pt x="769" y="2504"/>
                  </a:cubicBezTo>
                  <a:cubicBezTo>
                    <a:pt x="634" y="2581"/>
                    <a:pt x="519" y="2677"/>
                    <a:pt x="404" y="2811"/>
                  </a:cubicBezTo>
                  <a:cubicBezTo>
                    <a:pt x="135" y="3119"/>
                    <a:pt x="1" y="3541"/>
                    <a:pt x="1" y="4041"/>
                  </a:cubicBezTo>
                  <a:cubicBezTo>
                    <a:pt x="1" y="4213"/>
                    <a:pt x="20" y="4405"/>
                    <a:pt x="58" y="4597"/>
                  </a:cubicBezTo>
                  <a:cubicBezTo>
                    <a:pt x="97" y="4732"/>
                    <a:pt x="135" y="4847"/>
                    <a:pt x="193" y="5001"/>
                  </a:cubicBezTo>
                  <a:cubicBezTo>
                    <a:pt x="250" y="5327"/>
                    <a:pt x="538" y="5577"/>
                    <a:pt x="884" y="5577"/>
                  </a:cubicBezTo>
                  <a:lnTo>
                    <a:pt x="6818" y="5577"/>
                  </a:lnTo>
                  <a:cubicBezTo>
                    <a:pt x="7106" y="5577"/>
                    <a:pt x="7394" y="5385"/>
                    <a:pt x="7490" y="5116"/>
                  </a:cubicBezTo>
                  <a:cubicBezTo>
                    <a:pt x="7624" y="4751"/>
                    <a:pt x="7682" y="4367"/>
                    <a:pt x="7682" y="3983"/>
                  </a:cubicBezTo>
                  <a:cubicBezTo>
                    <a:pt x="7682" y="3445"/>
                    <a:pt x="7490" y="2984"/>
                    <a:pt x="7144" y="2677"/>
                  </a:cubicBezTo>
                  <a:cubicBezTo>
                    <a:pt x="6952" y="2504"/>
                    <a:pt x="6722" y="2389"/>
                    <a:pt x="6472" y="2331"/>
                  </a:cubicBezTo>
                  <a:cubicBezTo>
                    <a:pt x="6453" y="2139"/>
                    <a:pt x="6395" y="1967"/>
                    <a:pt x="6357" y="1813"/>
                  </a:cubicBezTo>
                  <a:cubicBezTo>
                    <a:pt x="6299" y="1640"/>
                    <a:pt x="6242" y="1467"/>
                    <a:pt x="6165" y="1294"/>
                  </a:cubicBezTo>
                  <a:cubicBezTo>
                    <a:pt x="6088" y="1141"/>
                    <a:pt x="5973" y="968"/>
                    <a:pt x="5858" y="814"/>
                  </a:cubicBezTo>
                  <a:cubicBezTo>
                    <a:pt x="5589" y="507"/>
                    <a:pt x="5224" y="277"/>
                    <a:pt x="4821" y="123"/>
                  </a:cubicBezTo>
                  <a:cubicBezTo>
                    <a:pt x="4629" y="46"/>
                    <a:pt x="4417" y="8"/>
                    <a:pt x="4168" y="8"/>
                  </a:cubicBezTo>
                  <a:cubicBezTo>
                    <a:pt x="4116" y="3"/>
                    <a:pt x="4063" y="0"/>
                    <a:pt x="40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0" name="Google Shape;280;p16"/>
            <p:cNvSpPr/>
            <p:nvPr/>
          </p:nvSpPr>
          <p:spPr>
            <a:xfrm>
              <a:off x="8865240" y="212854"/>
              <a:ext cx="679318" cy="450841"/>
            </a:xfrm>
            <a:custGeom>
              <a:avLst/>
              <a:gdLst/>
              <a:ahLst/>
              <a:cxnLst/>
              <a:rect l="l" t="t" r="r" b="b"/>
              <a:pathLst>
                <a:path w="6223" h="4130" extrusionOk="0">
                  <a:moveTo>
                    <a:pt x="3322" y="0"/>
                  </a:moveTo>
                  <a:cubicBezTo>
                    <a:pt x="3226" y="0"/>
                    <a:pt x="3092" y="39"/>
                    <a:pt x="2977" y="39"/>
                  </a:cubicBezTo>
                  <a:cubicBezTo>
                    <a:pt x="2708" y="77"/>
                    <a:pt x="2420" y="192"/>
                    <a:pt x="2189" y="384"/>
                  </a:cubicBezTo>
                  <a:cubicBezTo>
                    <a:pt x="1709" y="749"/>
                    <a:pt x="1325" y="1287"/>
                    <a:pt x="1172" y="1882"/>
                  </a:cubicBezTo>
                  <a:cubicBezTo>
                    <a:pt x="1133" y="2074"/>
                    <a:pt x="1114" y="2286"/>
                    <a:pt x="1114" y="2478"/>
                  </a:cubicBezTo>
                  <a:cubicBezTo>
                    <a:pt x="1076" y="2458"/>
                    <a:pt x="1056" y="2439"/>
                    <a:pt x="1018" y="2401"/>
                  </a:cubicBezTo>
                  <a:cubicBezTo>
                    <a:pt x="960" y="2382"/>
                    <a:pt x="883" y="2362"/>
                    <a:pt x="845" y="2343"/>
                  </a:cubicBezTo>
                  <a:lnTo>
                    <a:pt x="634" y="2343"/>
                  </a:lnTo>
                  <a:cubicBezTo>
                    <a:pt x="576" y="2343"/>
                    <a:pt x="499" y="2382"/>
                    <a:pt x="442" y="2401"/>
                  </a:cubicBezTo>
                  <a:cubicBezTo>
                    <a:pt x="365" y="2458"/>
                    <a:pt x="307" y="2497"/>
                    <a:pt x="250" y="2574"/>
                  </a:cubicBezTo>
                  <a:cubicBezTo>
                    <a:pt x="96" y="2746"/>
                    <a:pt x="0" y="3015"/>
                    <a:pt x="0" y="3323"/>
                  </a:cubicBezTo>
                  <a:cubicBezTo>
                    <a:pt x="0" y="3438"/>
                    <a:pt x="19" y="3591"/>
                    <a:pt x="58" y="3726"/>
                  </a:cubicBezTo>
                  <a:cubicBezTo>
                    <a:pt x="77" y="3841"/>
                    <a:pt x="115" y="3975"/>
                    <a:pt x="154" y="4091"/>
                  </a:cubicBezTo>
                  <a:lnTo>
                    <a:pt x="154" y="4110"/>
                  </a:lnTo>
                  <a:lnTo>
                    <a:pt x="154" y="4129"/>
                  </a:lnTo>
                  <a:lnTo>
                    <a:pt x="6068" y="4129"/>
                  </a:lnTo>
                  <a:cubicBezTo>
                    <a:pt x="6164" y="3879"/>
                    <a:pt x="6222" y="3553"/>
                    <a:pt x="6222" y="3265"/>
                  </a:cubicBezTo>
                  <a:cubicBezTo>
                    <a:pt x="6222" y="2938"/>
                    <a:pt x="6107" y="2650"/>
                    <a:pt x="5915" y="2478"/>
                  </a:cubicBezTo>
                  <a:cubicBezTo>
                    <a:pt x="5819" y="2401"/>
                    <a:pt x="5723" y="2343"/>
                    <a:pt x="5588" y="2343"/>
                  </a:cubicBezTo>
                  <a:lnTo>
                    <a:pt x="5396" y="2343"/>
                  </a:lnTo>
                  <a:cubicBezTo>
                    <a:pt x="5339" y="2343"/>
                    <a:pt x="5281" y="2362"/>
                    <a:pt x="5243" y="2382"/>
                  </a:cubicBezTo>
                  <a:cubicBezTo>
                    <a:pt x="5166" y="2401"/>
                    <a:pt x="5089" y="2458"/>
                    <a:pt x="5051" y="2535"/>
                  </a:cubicBezTo>
                  <a:lnTo>
                    <a:pt x="5051" y="2170"/>
                  </a:lnTo>
                  <a:cubicBezTo>
                    <a:pt x="5012" y="1863"/>
                    <a:pt x="4993" y="1575"/>
                    <a:pt x="4897" y="1325"/>
                  </a:cubicBezTo>
                  <a:cubicBezTo>
                    <a:pt x="4859" y="1172"/>
                    <a:pt x="4801" y="1056"/>
                    <a:pt x="4763" y="941"/>
                  </a:cubicBezTo>
                  <a:cubicBezTo>
                    <a:pt x="4705" y="826"/>
                    <a:pt x="4609" y="692"/>
                    <a:pt x="4532" y="615"/>
                  </a:cubicBezTo>
                  <a:cubicBezTo>
                    <a:pt x="4379" y="384"/>
                    <a:pt x="4110" y="250"/>
                    <a:pt x="3822" y="154"/>
                  </a:cubicBezTo>
                  <a:cubicBezTo>
                    <a:pt x="3668" y="96"/>
                    <a:pt x="3534" y="77"/>
                    <a:pt x="3361" y="58"/>
                  </a:cubicBezTo>
                  <a:cubicBezTo>
                    <a:pt x="3380" y="0"/>
                    <a:pt x="3361" y="0"/>
                    <a:pt x="3322" y="0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952228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1_Section header 1"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6"/>
          <p:cNvSpPr/>
          <p:nvPr/>
        </p:nvSpPr>
        <p:spPr>
          <a:xfrm>
            <a:off x="-306200" y="3370900"/>
            <a:ext cx="14583699" cy="5828392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" name="Google Shape;251;p16"/>
          <p:cNvSpPr/>
          <p:nvPr/>
        </p:nvSpPr>
        <p:spPr>
          <a:xfrm flipH="1">
            <a:off x="-3563789" y="1957881"/>
            <a:ext cx="18433709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" name="Google Shape;252;p16"/>
          <p:cNvSpPr/>
          <p:nvPr/>
        </p:nvSpPr>
        <p:spPr>
          <a:xfrm flipH="1">
            <a:off x="7111343" y="3926732"/>
            <a:ext cx="6355283" cy="3369853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" name="Google Shape;253;p16"/>
          <p:cNvSpPr/>
          <p:nvPr/>
        </p:nvSpPr>
        <p:spPr>
          <a:xfrm flipH="1">
            <a:off x="7353336" y="4047872"/>
            <a:ext cx="6113299" cy="3127608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rgbClr val="74BEA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54" name="Google Shape;254;p16"/>
          <p:cNvGrpSpPr/>
          <p:nvPr/>
        </p:nvGrpSpPr>
        <p:grpSpPr>
          <a:xfrm>
            <a:off x="9043576" y="6530567"/>
            <a:ext cx="672385" cy="507167"/>
            <a:chOff x="2533682" y="3720159"/>
            <a:chExt cx="248847" cy="187691"/>
          </a:xfrm>
        </p:grpSpPr>
        <p:sp>
          <p:nvSpPr>
            <p:cNvPr id="255" name="Google Shape;255;p16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16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16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58" name="Google Shape;258;p16"/>
          <p:cNvGrpSpPr/>
          <p:nvPr/>
        </p:nvGrpSpPr>
        <p:grpSpPr>
          <a:xfrm flipH="1">
            <a:off x="5188890" y="6144667"/>
            <a:ext cx="743789" cy="375535"/>
            <a:chOff x="2855620" y="1802395"/>
            <a:chExt cx="249884" cy="126165"/>
          </a:xfrm>
        </p:grpSpPr>
        <p:sp>
          <p:nvSpPr>
            <p:cNvPr id="259" name="Google Shape;259;p16"/>
            <p:cNvSpPr/>
            <p:nvPr/>
          </p:nvSpPr>
          <p:spPr>
            <a:xfrm>
              <a:off x="2948947" y="1840497"/>
              <a:ext cx="156557" cy="88063"/>
            </a:xfrm>
            <a:custGeom>
              <a:avLst/>
              <a:gdLst/>
              <a:ahLst/>
              <a:cxnLst/>
              <a:rect l="l" t="t" r="r" b="b"/>
              <a:pathLst>
                <a:path w="2112" h="1188" extrusionOk="0">
                  <a:moveTo>
                    <a:pt x="1286" y="0"/>
                  </a:moveTo>
                  <a:cubicBezTo>
                    <a:pt x="1123" y="0"/>
                    <a:pt x="961" y="28"/>
                    <a:pt x="799" y="55"/>
                  </a:cubicBezTo>
                  <a:cubicBezTo>
                    <a:pt x="663" y="82"/>
                    <a:pt x="542" y="122"/>
                    <a:pt x="420" y="176"/>
                  </a:cubicBezTo>
                  <a:cubicBezTo>
                    <a:pt x="339" y="217"/>
                    <a:pt x="285" y="258"/>
                    <a:pt x="217" y="312"/>
                  </a:cubicBezTo>
                  <a:cubicBezTo>
                    <a:pt x="163" y="366"/>
                    <a:pt x="109" y="420"/>
                    <a:pt x="68" y="501"/>
                  </a:cubicBezTo>
                  <a:cubicBezTo>
                    <a:pt x="14" y="582"/>
                    <a:pt x="0" y="691"/>
                    <a:pt x="27" y="799"/>
                  </a:cubicBezTo>
                  <a:cubicBezTo>
                    <a:pt x="54" y="880"/>
                    <a:pt x="95" y="948"/>
                    <a:pt x="163" y="1002"/>
                  </a:cubicBezTo>
                  <a:cubicBezTo>
                    <a:pt x="203" y="1029"/>
                    <a:pt x="230" y="1056"/>
                    <a:pt x="271" y="1083"/>
                  </a:cubicBezTo>
                  <a:cubicBezTo>
                    <a:pt x="312" y="1096"/>
                    <a:pt x="366" y="1110"/>
                    <a:pt x="406" y="1137"/>
                  </a:cubicBezTo>
                  <a:cubicBezTo>
                    <a:pt x="487" y="1151"/>
                    <a:pt x="569" y="1178"/>
                    <a:pt x="663" y="1178"/>
                  </a:cubicBezTo>
                  <a:cubicBezTo>
                    <a:pt x="731" y="1184"/>
                    <a:pt x="802" y="1188"/>
                    <a:pt x="873" y="1188"/>
                  </a:cubicBezTo>
                  <a:cubicBezTo>
                    <a:pt x="944" y="1188"/>
                    <a:pt x="1015" y="1184"/>
                    <a:pt x="1083" y="1178"/>
                  </a:cubicBezTo>
                  <a:cubicBezTo>
                    <a:pt x="1164" y="1178"/>
                    <a:pt x="1259" y="1164"/>
                    <a:pt x="1340" y="1137"/>
                  </a:cubicBezTo>
                  <a:cubicBezTo>
                    <a:pt x="1408" y="1124"/>
                    <a:pt x="1489" y="1096"/>
                    <a:pt x="1556" y="1083"/>
                  </a:cubicBezTo>
                  <a:cubicBezTo>
                    <a:pt x="1651" y="1042"/>
                    <a:pt x="1732" y="1002"/>
                    <a:pt x="1827" y="948"/>
                  </a:cubicBezTo>
                  <a:cubicBezTo>
                    <a:pt x="1854" y="934"/>
                    <a:pt x="1881" y="907"/>
                    <a:pt x="1908" y="880"/>
                  </a:cubicBezTo>
                  <a:cubicBezTo>
                    <a:pt x="1935" y="853"/>
                    <a:pt x="1962" y="826"/>
                    <a:pt x="1976" y="799"/>
                  </a:cubicBezTo>
                  <a:cubicBezTo>
                    <a:pt x="1989" y="785"/>
                    <a:pt x="2003" y="772"/>
                    <a:pt x="2003" y="758"/>
                  </a:cubicBezTo>
                  <a:cubicBezTo>
                    <a:pt x="2030" y="731"/>
                    <a:pt x="2057" y="691"/>
                    <a:pt x="2071" y="663"/>
                  </a:cubicBezTo>
                  <a:cubicBezTo>
                    <a:pt x="2098" y="609"/>
                    <a:pt x="2111" y="542"/>
                    <a:pt x="2111" y="488"/>
                  </a:cubicBezTo>
                  <a:cubicBezTo>
                    <a:pt x="2111" y="406"/>
                    <a:pt x="2098" y="339"/>
                    <a:pt x="2071" y="271"/>
                  </a:cubicBezTo>
                  <a:cubicBezTo>
                    <a:pt x="2003" y="163"/>
                    <a:pt x="1881" y="82"/>
                    <a:pt x="1746" y="55"/>
                  </a:cubicBezTo>
                  <a:cubicBezTo>
                    <a:pt x="1678" y="28"/>
                    <a:pt x="1597" y="14"/>
                    <a:pt x="1516" y="14"/>
                  </a:cubicBezTo>
                  <a:cubicBezTo>
                    <a:pt x="1462" y="0"/>
                    <a:pt x="1394" y="0"/>
                    <a:pt x="1340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16"/>
            <p:cNvSpPr/>
            <p:nvPr/>
          </p:nvSpPr>
          <p:spPr>
            <a:xfrm>
              <a:off x="2855620" y="1802395"/>
              <a:ext cx="86359" cy="51963"/>
            </a:xfrm>
            <a:custGeom>
              <a:avLst/>
              <a:gdLst/>
              <a:ahLst/>
              <a:cxnLst/>
              <a:rect l="l" t="t" r="r" b="b"/>
              <a:pathLst>
                <a:path w="1165" h="701" extrusionOk="0">
                  <a:moveTo>
                    <a:pt x="732" y="0"/>
                  </a:moveTo>
                  <a:cubicBezTo>
                    <a:pt x="596" y="14"/>
                    <a:pt x="461" y="41"/>
                    <a:pt x="339" y="95"/>
                  </a:cubicBezTo>
                  <a:cubicBezTo>
                    <a:pt x="299" y="109"/>
                    <a:pt x="272" y="136"/>
                    <a:pt x="231" y="149"/>
                  </a:cubicBezTo>
                  <a:cubicBezTo>
                    <a:pt x="190" y="163"/>
                    <a:pt x="163" y="176"/>
                    <a:pt x="136" y="203"/>
                  </a:cubicBezTo>
                  <a:cubicBezTo>
                    <a:pt x="109" y="230"/>
                    <a:pt x="82" y="257"/>
                    <a:pt x="55" y="284"/>
                  </a:cubicBezTo>
                  <a:cubicBezTo>
                    <a:pt x="28" y="325"/>
                    <a:pt x="1" y="366"/>
                    <a:pt x="1" y="420"/>
                  </a:cubicBezTo>
                  <a:cubicBezTo>
                    <a:pt x="1" y="460"/>
                    <a:pt x="14" y="487"/>
                    <a:pt x="28" y="528"/>
                  </a:cubicBezTo>
                  <a:cubicBezTo>
                    <a:pt x="42" y="555"/>
                    <a:pt x="69" y="582"/>
                    <a:pt x="96" y="596"/>
                  </a:cubicBezTo>
                  <a:cubicBezTo>
                    <a:pt x="163" y="636"/>
                    <a:pt x="245" y="677"/>
                    <a:pt x="326" y="690"/>
                  </a:cubicBezTo>
                  <a:cubicBezTo>
                    <a:pt x="373" y="697"/>
                    <a:pt x="424" y="701"/>
                    <a:pt x="475" y="701"/>
                  </a:cubicBezTo>
                  <a:cubicBezTo>
                    <a:pt x="525" y="701"/>
                    <a:pt x="576" y="697"/>
                    <a:pt x="623" y="690"/>
                  </a:cubicBezTo>
                  <a:cubicBezTo>
                    <a:pt x="705" y="677"/>
                    <a:pt x="772" y="650"/>
                    <a:pt x="840" y="623"/>
                  </a:cubicBezTo>
                  <a:cubicBezTo>
                    <a:pt x="880" y="609"/>
                    <a:pt x="935" y="582"/>
                    <a:pt x="975" y="555"/>
                  </a:cubicBezTo>
                  <a:cubicBezTo>
                    <a:pt x="1016" y="528"/>
                    <a:pt x="1056" y="501"/>
                    <a:pt x="1097" y="474"/>
                  </a:cubicBezTo>
                  <a:cubicBezTo>
                    <a:pt x="1124" y="447"/>
                    <a:pt x="1138" y="406"/>
                    <a:pt x="1151" y="366"/>
                  </a:cubicBezTo>
                  <a:lnTo>
                    <a:pt x="1151" y="352"/>
                  </a:lnTo>
                  <a:lnTo>
                    <a:pt x="1151" y="325"/>
                  </a:lnTo>
                  <a:cubicBezTo>
                    <a:pt x="1165" y="230"/>
                    <a:pt x="1124" y="136"/>
                    <a:pt x="1043" y="81"/>
                  </a:cubicBezTo>
                  <a:cubicBezTo>
                    <a:pt x="975" y="27"/>
                    <a:pt x="880" y="0"/>
                    <a:pt x="7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61" name="Google Shape;261;p16"/>
          <p:cNvGrpSpPr/>
          <p:nvPr/>
        </p:nvGrpSpPr>
        <p:grpSpPr>
          <a:xfrm>
            <a:off x="11052004" y="5759799"/>
            <a:ext cx="672385" cy="507167"/>
            <a:chOff x="2533682" y="3720159"/>
            <a:chExt cx="248847" cy="187691"/>
          </a:xfrm>
        </p:grpSpPr>
        <p:sp>
          <p:nvSpPr>
            <p:cNvPr id="262" name="Google Shape;262;p16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3" name="Google Shape;263;p16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4" name="Google Shape;264;p16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5" name="Google Shape;265;p16"/>
          <p:cNvSpPr txBox="1">
            <a:spLocks noGrp="1"/>
          </p:cNvSpPr>
          <p:nvPr>
            <p:ph type="title"/>
          </p:nvPr>
        </p:nvSpPr>
        <p:spPr>
          <a:xfrm>
            <a:off x="953400" y="3699600"/>
            <a:ext cx="10285200" cy="802400"/>
          </a:xfrm>
          <a:prstGeom prst="rect">
            <a:avLst/>
          </a:prstGeom>
          <a:effectLst>
            <a:outerShdw dist="38100" dir="300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66" name="Google Shape;266;p16"/>
          <p:cNvSpPr txBox="1">
            <a:spLocks noGrp="1"/>
          </p:cNvSpPr>
          <p:nvPr>
            <p:ph type="title" idx="2" hasCustomPrompt="1"/>
          </p:nvPr>
        </p:nvSpPr>
        <p:spPr>
          <a:xfrm>
            <a:off x="5193200" y="1953059"/>
            <a:ext cx="1805600" cy="1122400"/>
          </a:xfrm>
          <a:prstGeom prst="rect">
            <a:avLst/>
          </a:prstGeom>
          <a:effectLst>
            <a:outerShdw dist="38100" dir="3000000" algn="bl" rotWithShape="0">
              <a:schemeClr val="lt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67" name="Google Shape;267;p16"/>
          <p:cNvSpPr txBox="1">
            <a:spLocks noGrp="1"/>
          </p:cNvSpPr>
          <p:nvPr>
            <p:ph type="subTitle" idx="1"/>
          </p:nvPr>
        </p:nvSpPr>
        <p:spPr>
          <a:xfrm>
            <a:off x="4073067" y="4764167"/>
            <a:ext cx="4046000" cy="4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68" name="Google Shape;268;p16"/>
          <p:cNvGrpSpPr/>
          <p:nvPr/>
        </p:nvGrpSpPr>
        <p:grpSpPr>
          <a:xfrm>
            <a:off x="1664526" y="5075681"/>
            <a:ext cx="1718652" cy="2274459"/>
            <a:chOff x="4361325" y="3366075"/>
            <a:chExt cx="438775" cy="579175"/>
          </a:xfrm>
        </p:grpSpPr>
        <p:sp>
          <p:nvSpPr>
            <p:cNvPr id="269" name="Google Shape;269;p16"/>
            <p:cNvSpPr/>
            <p:nvPr/>
          </p:nvSpPr>
          <p:spPr>
            <a:xfrm>
              <a:off x="4361325" y="3366075"/>
              <a:ext cx="438775" cy="579175"/>
            </a:xfrm>
            <a:custGeom>
              <a:avLst/>
              <a:gdLst/>
              <a:ahLst/>
              <a:cxnLst/>
              <a:rect l="l" t="t" r="r" b="b"/>
              <a:pathLst>
                <a:path w="17551" h="23167" extrusionOk="0">
                  <a:moveTo>
                    <a:pt x="14567" y="0"/>
                  </a:moveTo>
                  <a:cubicBezTo>
                    <a:pt x="14268" y="0"/>
                    <a:pt x="13964" y="101"/>
                    <a:pt x="13708" y="321"/>
                  </a:cubicBezTo>
                  <a:cubicBezTo>
                    <a:pt x="13656" y="373"/>
                    <a:pt x="13578" y="425"/>
                    <a:pt x="13526" y="477"/>
                  </a:cubicBezTo>
                  <a:cubicBezTo>
                    <a:pt x="13189" y="711"/>
                    <a:pt x="12799" y="892"/>
                    <a:pt x="12410" y="1074"/>
                  </a:cubicBezTo>
                  <a:cubicBezTo>
                    <a:pt x="11605" y="1360"/>
                    <a:pt x="10774" y="1567"/>
                    <a:pt x="9918" y="1697"/>
                  </a:cubicBezTo>
                  <a:lnTo>
                    <a:pt x="9606" y="1749"/>
                  </a:lnTo>
                  <a:cubicBezTo>
                    <a:pt x="9269" y="1801"/>
                    <a:pt x="8983" y="1879"/>
                    <a:pt x="8646" y="1931"/>
                  </a:cubicBezTo>
                  <a:cubicBezTo>
                    <a:pt x="8282" y="2009"/>
                    <a:pt x="7893" y="2113"/>
                    <a:pt x="7529" y="2216"/>
                  </a:cubicBezTo>
                  <a:cubicBezTo>
                    <a:pt x="5946" y="2658"/>
                    <a:pt x="4726" y="3307"/>
                    <a:pt x="3843" y="4189"/>
                  </a:cubicBezTo>
                  <a:cubicBezTo>
                    <a:pt x="3350" y="4683"/>
                    <a:pt x="2934" y="5280"/>
                    <a:pt x="2623" y="5903"/>
                  </a:cubicBezTo>
                  <a:cubicBezTo>
                    <a:pt x="2285" y="6578"/>
                    <a:pt x="2052" y="7331"/>
                    <a:pt x="1922" y="8084"/>
                  </a:cubicBezTo>
                  <a:cubicBezTo>
                    <a:pt x="1844" y="8473"/>
                    <a:pt x="1792" y="8888"/>
                    <a:pt x="1740" y="9330"/>
                  </a:cubicBezTo>
                  <a:cubicBezTo>
                    <a:pt x="1714" y="9849"/>
                    <a:pt x="1714" y="10368"/>
                    <a:pt x="1740" y="10887"/>
                  </a:cubicBezTo>
                  <a:cubicBezTo>
                    <a:pt x="1792" y="11432"/>
                    <a:pt x="1870" y="11952"/>
                    <a:pt x="1948" y="12419"/>
                  </a:cubicBezTo>
                  <a:lnTo>
                    <a:pt x="2052" y="13146"/>
                  </a:lnTo>
                  <a:lnTo>
                    <a:pt x="2181" y="13899"/>
                  </a:lnTo>
                  <a:cubicBezTo>
                    <a:pt x="2207" y="14158"/>
                    <a:pt x="2259" y="14418"/>
                    <a:pt x="2285" y="14678"/>
                  </a:cubicBezTo>
                  <a:cubicBezTo>
                    <a:pt x="2285" y="14678"/>
                    <a:pt x="2285" y="14678"/>
                    <a:pt x="2285" y="14704"/>
                  </a:cubicBezTo>
                  <a:cubicBezTo>
                    <a:pt x="2363" y="15353"/>
                    <a:pt x="2363" y="16002"/>
                    <a:pt x="2285" y="16677"/>
                  </a:cubicBezTo>
                  <a:lnTo>
                    <a:pt x="2285" y="16728"/>
                  </a:lnTo>
                  <a:cubicBezTo>
                    <a:pt x="2181" y="16858"/>
                    <a:pt x="2103" y="16988"/>
                    <a:pt x="2026" y="17144"/>
                  </a:cubicBezTo>
                  <a:cubicBezTo>
                    <a:pt x="1870" y="17403"/>
                    <a:pt x="1714" y="17637"/>
                    <a:pt x="1584" y="17871"/>
                  </a:cubicBezTo>
                  <a:cubicBezTo>
                    <a:pt x="1247" y="18416"/>
                    <a:pt x="961" y="18961"/>
                    <a:pt x="702" y="19558"/>
                  </a:cubicBezTo>
                  <a:cubicBezTo>
                    <a:pt x="572" y="19844"/>
                    <a:pt x="468" y="20181"/>
                    <a:pt x="364" y="20493"/>
                  </a:cubicBezTo>
                  <a:cubicBezTo>
                    <a:pt x="234" y="20882"/>
                    <a:pt x="130" y="21272"/>
                    <a:pt x="79" y="21687"/>
                  </a:cubicBezTo>
                  <a:cubicBezTo>
                    <a:pt x="1" y="22258"/>
                    <a:pt x="312" y="22803"/>
                    <a:pt x="857" y="23037"/>
                  </a:cubicBezTo>
                  <a:cubicBezTo>
                    <a:pt x="1013" y="23115"/>
                    <a:pt x="1195" y="23167"/>
                    <a:pt x="1377" y="23167"/>
                  </a:cubicBezTo>
                  <a:cubicBezTo>
                    <a:pt x="1532" y="23167"/>
                    <a:pt x="1688" y="23141"/>
                    <a:pt x="1818" y="23089"/>
                  </a:cubicBezTo>
                  <a:cubicBezTo>
                    <a:pt x="2181" y="22959"/>
                    <a:pt x="2467" y="22673"/>
                    <a:pt x="2623" y="22336"/>
                  </a:cubicBezTo>
                  <a:cubicBezTo>
                    <a:pt x="2649" y="22180"/>
                    <a:pt x="2701" y="22050"/>
                    <a:pt x="2753" y="21895"/>
                  </a:cubicBezTo>
                  <a:lnTo>
                    <a:pt x="2804" y="21791"/>
                  </a:lnTo>
                  <a:cubicBezTo>
                    <a:pt x="2830" y="21635"/>
                    <a:pt x="2882" y="21453"/>
                    <a:pt x="2960" y="21324"/>
                  </a:cubicBezTo>
                  <a:cubicBezTo>
                    <a:pt x="3064" y="21038"/>
                    <a:pt x="3168" y="20726"/>
                    <a:pt x="3324" y="20415"/>
                  </a:cubicBezTo>
                  <a:cubicBezTo>
                    <a:pt x="3583" y="19818"/>
                    <a:pt x="3895" y="19273"/>
                    <a:pt x="4232" y="18727"/>
                  </a:cubicBezTo>
                  <a:lnTo>
                    <a:pt x="4336" y="18546"/>
                  </a:lnTo>
                  <a:lnTo>
                    <a:pt x="4388" y="18520"/>
                  </a:lnTo>
                  <a:cubicBezTo>
                    <a:pt x="4803" y="18390"/>
                    <a:pt x="5219" y="18286"/>
                    <a:pt x="5660" y="18234"/>
                  </a:cubicBezTo>
                  <a:cubicBezTo>
                    <a:pt x="5964" y="18196"/>
                    <a:pt x="6268" y="18172"/>
                    <a:pt x="6572" y="18172"/>
                  </a:cubicBezTo>
                  <a:cubicBezTo>
                    <a:pt x="6684" y="18172"/>
                    <a:pt x="6795" y="18175"/>
                    <a:pt x="6906" y="18182"/>
                  </a:cubicBezTo>
                  <a:lnTo>
                    <a:pt x="8100" y="18182"/>
                  </a:lnTo>
                  <a:cubicBezTo>
                    <a:pt x="8490" y="18182"/>
                    <a:pt x="8879" y="18208"/>
                    <a:pt x="9295" y="18208"/>
                  </a:cubicBezTo>
                  <a:cubicBezTo>
                    <a:pt x="9840" y="18208"/>
                    <a:pt x="10385" y="18182"/>
                    <a:pt x="10930" y="18130"/>
                  </a:cubicBezTo>
                  <a:cubicBezTo>
                    <a:pt x="11423" y="18078"/>
                    <a:pt x="11917" y="17975"/>
                    <a:pt x="12384" y="17845"/>
                  </a:cubicBezTo>
                  <a:cubicBezTo>
                    <a:pt x="12903" y="17689"/>
                    <a:pt x="13422" y="17481"/>
                    <a:pt x="13890" y="17222"/>
                  </a:cubicBezTo>
                  <a:cubicBezTo>
                    <a:pt x="14357" y="16936"/>
                    <a:pt x="14798" y="16625"/>
                    <a:pt x="15188" y="16261"/>
                  </a:cubicBezTo>
                  <a:cubicBezTo>
                    <a:pt x="15551" y="15924"/>
                    <a:pt x="15863" y="15560"/>
                    <a:pt x="16148" y="15145"/>
                  </a:cubicBezTo>
                  <a:cubicBezTo>
                    <a:pt x="16693" y="14392"/>
                    <a:pt x="17083" y="13535"/>
                    <a:pt x="17291" y="12627"/>
                  </a:cubicBezTo>
                  <a:cubicBezTo>
                    <a:pt x="17498" y="11718"/>
                    <a:pt x="17550" y="10783"/>
                    <a:pt x="17472" y="9875"/>
                  </a:cubicBezTo>
                  <a:cubicBezTo>
                    <a:pt x="17446" y="9408"/>
                    <a:pt x="17368" y="8940"/>
                    <a:pt x="17265" y="8499"/>
                  </a:cubicBezTo>
                  <a:cubicBezTo>
                    <a:pt x="17135" y="8006"/>
                    <a:pt x="17005" y="7538"/>
                    <a:pt x="16849" y="7097"/>
                  </a:cubicBezTo>
                  <a:cubicBezTo>
                    <a:pt x="16719" y="6760"/>
                    <a:pt x="16590" y="6422"/>
                    <a:pt x="16486" y="6085"/>
                  </a:cubicBezTo>
                  <a:cubicBezTo>
                    <a:pt x="16304" y="5591"/>
                    <a:pt x="16122" y="5098"/>
                    <a:pt x="15967" y="4631"/>
                  </a:cubicBezTo>
                  <a:cubicBezTo>
                    <a:pt x="15863" y="4293"/>
                    <a:pt x="15785" y="3930"/>
                    <a:pt x="15733" y="3592"/>
                  </a:cubicBezTo>
                  <a:cubicBezTo>
                    <a:pt x="15681" y="3099"/>
                    <a:pt x="15707" y="2606"/>
                    <a:pt x="15759" y="2139"/>
                  </a:cubicBezTo>
                  <a:cubicBezTo>
                    <a:pt x="15785" y="1957"/>
                    <a:pt x="15811" y="1801"/>
                    <a:pt x="15863" y="1645"/>
                  </a:cubicBezTo>
                  <a:cubicBezTo>
                    <a:pt x="15915" y="1438"/>
                    <a:pt x="15915" y="1204"/>
                    <a:pt x="15863" y="996"/>
                  </a:cubicBezTo>
                  <a:cubicBezTo>
                    <a:pt x="15708" y="379"/>
                    <a:pt x="15147" y="0"/>
                    <a:pt x="145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0" name="Google Shape;270;p16"/>
            <p:cNvSpPr/>
            <p:nvPr/>
          </p:nvSpPr>
          <p:spPr>
            <a:xfrm>
              <a:off x="4428175" y="3390975"/>
              <a:ext cx="347900" cy="425125"/>
            </a:xfrm>
            <a:custGeom>
              <a:avLst/>
              <a:gdLst/>
              <a:ahLst/>
              <a:cxnLst/>
              <a:rect l="l" t="t" r="r" b="b"/>
              <a:pathLst>
                <a:path w="13916" h="17005" extrusionOk="0">
                  <a:moveTo>
                    <a:pt x="11917" y="0"/>
                  </a:moveTo>
                  <a:cubicBezTo>
                    <a:pt x="11813" y="0"/>
                    <a:pt x="11735" y="26"/>
                    <a:pt x="11657" y="78"/>
                  </a:cubicBezTo>
                  <a:cubicBezTo>
                    <a:pt x="11579" y="156"/>
                    <a:pt x="11501" y="208"/>
                    <a:pt x="11423" y="286"/>
                  </a:cubicBezTo>
                  <a:cubicBezTo>
                    <a:pt x="11008" y="545"/>
                    <a:pt x="10567" y="805"/>
                    <a:pt x="10099" y="987"/>
                  </a:cubicBezTo>
                  <a:cubicBezTo>
                    <a:pt x="9243" y="1298"/>
                    <a:pt x="8334" y="1506"/>
                    <a:pt x="7425" y="1662"/>
                  </a:cubicBezTo>
                  <a:lnTo>
                    <a:pt x="7114" y="1714"/>
                  </a:lnTo>
                  <a:cubicBezTo>
                    <a:pt x="6802" y="1766"/>
                    <a:pt x="6491" y="1843"/>
                    <a:pt x="6179" y="1895"/>
                  </a:cubicBezTo>
                  <a:cubicBezTo>
                    <a:pt x="5868" y="1973"/>
                    <a:pt x="5478" y="2051"/>
                    <a:pt x="5141" y="2155"/>
                  </a:cubicBezTo>
                  <a:cubicBezTo>
                    <a:pt x="3687" y="2570"/>
                    <a:pt x="2623" y="3141"/>
                    <a:pt x="1844" y="3894"/>
                  </a:cubicBezTo>
                  <a:cubicBezTo>
                    <a:pt x="1428" y="4336"/>
                    <a:pt x="1065" y="4803"/>
                    <a:pt x="831" y="5348"/>
                  </a:cubicBezTo>
                  <a:cubicBezTo>
                    <a:pt x="520" y="5945"/>
                    <a:pt x="312" y="6594"/>
                    <a:pt x="208" y="7269"/>
                  </a:cubicBezTo>
                  <a:cubicBezTo>
                    <a:pt x="130" y="7633"/>
                    <a:pt x="79" y="8022"/>
                    <a:pt x="53" y="8437"/>
                  </a:cubicBezTo>
                  <a:cubicBezTo>
                    <a:pt x="1" y="8905"/>
                    <a:pt x="1" y="9372"/>
                    <a:pt x="53" y="9839"/>
                  </a:cubicBezTo>
                  <a:cubicBezTo>
                    <a:pt x="79" y="10333"/>
                    <a:pt x="156" y="10826"/>
                    <a:pt x="234" y="11293"/>
                  </a:cubicBezTo>
                  <a:lnTo>
                    <a:pt x="338" y="11942"/>
                  </a:lnTo>
                  <a:cubicBezTo>
                    <a:pt x="390" y="12228"/>
                    <a:pt x="416" y="12487"/>
                    <a:pt x="468" y="12747"/>
                  </a:cubicBezTo>
                  <a:cubicBezTo>
                    <a:pt x="494" y="13033"/>
                    <a:pt x="546" y="13292"/>
                    <a:pt x="572" y="13578"/>
                  </a:cubicBezTo>
                  <a:cubicBezTo>
                    <a:pt x="676" y="14331"/>
                    <a:pt x="676" y="15083"/>
                    <a:pt x="572" y="15836"/>
                  </a:cubicBezTo>
                  <a:cubicBezTo>
                    <a:pt x="546" y="15992"/>
                    <a:pt x="520" y="16174"/>
                    <a:pt x="468" y="16304"/>
                  </a:cubicBezTo>
                  <a:lnTo>
                    <a:pt x="416" y="16330"/>
                  </a:lnTo>
                  <a:cubicBezTo>
                    <a:pt x="338" y="16381"/>
                    <a:pt x="286" y="16459"/>
                    <a:pt x="260" y="16537"/>
                  </a:cubicBezTo>
                  <a:cubicBezTo>
                    <a:pt x="208" y="16641"/>
                    <a:pt x="234" y="16719"/>
                    <a:pt x="286" y="16823"/>
                  </a:cubicBezTo>
                  <a:cubicBezTo>
                    <a:pt x="338" y="16927"/>
                    <a:pt x="468" y="17005"/>
                    <a:pt x="598" y="17005"/>
                  </a:cubicBezTo>
                  <a:cubicBezTo>
                    <a:pt x="650" y="17005"/>
                    <a:pt x="702" y="16979"/>
                    <a:pt x="753" y="16953"/>
                  </a:cubicBezTo>
                  <a:cubicBezTo>
                    <a:pt x="961" y="16849"/>
                    <a:pt x="1169" y="16745"/>
                    <a:pt x="1377" y="16641"/>
                  </a:cubicBezTo>
                  <a:cubicBezTo>
                    <a:pt x="1844" y="16485"/>
                    <a:pt x="2363" y="16356"/>
                    <a:pt x="2856" y="16304"/>
                  </a:cubicBezTo>
                  <a:cubicBezTo>
                    <a:pt x="3324" y="16252"/>
                    <a:pt x="3765" y="16226"/>
                    <a:pt x="4232" y="16226"/>
                  </a:cubicBezTo>
                  <a:cubicBezTo>
                    <a:pt x="4622" y="16226"/>
                    <a:pt x="5011" y="16226"/>
                    <a:pt x="5400" y="16252"/>
                  </a:cubicBezTo>
                  <a:lnTo>
                    <a:pt x="5452" y="16252"/>
                  </a:lnTo>
                  <a:cubicBezTo>
                    <a:pt x="5842" y="16252"/>
                    <a:pt x="6231" y="16278"/>
                    <a:pt x="6595" y="16278"/>
                  </a:cubicBezTo>
                  <a:cubicBezTo>
                    <a:pt x="7114" y="16278"/>
                    <a:pt x="7633" y="16252"/>
                    <a:pt x="8126" y="16200"/>
                  </a:cubicBezTo>
                  <a:cubicBezTo>
                    <a:pt x="8568" y="16148"/>
                    <a:pt x="9009" y="16070"/>
                    <a:pt x="9424" y="15940"/>
                  </a:cubicBezTo>
                  <a:cubicBezTo>
                    <a:pt x="11579" y="15317"/>
                    <a:pt x="13189" y="13578"/>
                    <a:pt x="13682" y="11423"/>
                  </a:cubicBezTo>
                  <a:cubicBezTo>
                    <a:pt x="13864" y="10618"/>
                    <a:pt x="13916" y="9813"/>
                    <a:pt x="13838" y="8983"/>
                  </a:cubicBezTo>
                  <a:cubicBezTo>
                    <a:pt x="13786" y="8567"/>
                    <a:pt x="13734" y="8152"/>
                    <a:pt x="13630" y="7711"/>
                  </a:cubicBezTo>
                  <a:cubicBezTo>
                    <a:pt x="13526" y="7295"/>
                    <a:pt x="13396" y="6854"/>
                    <a:pt x="13241" y="6413"/>
                  </a:cubicBezTo>
                  <a:cubicBezTo>
                    <a:pt x="13137" y="6101"/>
                    <a:pt x="13007" y="5764"/>
                    <a:pt x="12903" y="5426"/>
                  </a:cubicBezTo>
                  <a:cubicBezTo>
                    <a:pt x="12695" y="4933"/>
                    <a:pt x="12514" y="4440"/>
                    <a:pt x="12358" y="3920"/>
                  </a:cubicBezTo>
                  <a:cubicBezTo>
                    <a:pt x="12228" y="3531"/>
                    <a:pt x="12150" y="3116"/>
                    <a:pt x="12098" y="2700"/>
                  </a:cubicBezTo>
                  <a:cubicBezTo>
                    <a:pt x="12020" y="2129"/>
                    <a:pt x="12046" y="1558"/>
                    <a:pt x="12124" y="987"/>
                  </a:cubicBezTo>
                  <a:cubicBezTo>
                    <a:pt x="12176" y="805"/>
                    <a:pt x="12202" y="623"/>
                    <a:pt x="12228" y="442"/>
                  </a:cubicBezTo>
                  <a:cubicBezTo>
                    <a:pt x="12254" y="390"/>
                    <a:pt x="12254" y="312"/>
                    <a:pt x="12228" y="260"/>
                  </a:cubicBezTo>
                  <a:cubicBezTo>
                    <a:pt x="12228" y="182"/>
                    <a:pt x="12150" y="104"/>
                    <a:pt x="12072" y="52"/>
                  </a:cubicBezTo>
                  <a:cubicBezTo>
                    <a:pt x="12020" y="26"/>
                    <a:pt x="11969" y="0"/>
                    <a:pt x="119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1" name="Google Shape;271;p16"/>
            <p:cNvSpPr/>
            <p:nvPr/>
          </p:nvSpPr>
          <p:spPr>
            <a:xfrm>
              <a:off x="4384950" y="3421475"/>
              <a:ext cx="343100" cy="499400"/>
            </a:xfrm>
            <a:custGeom>
              <a:avLst/>
              <a:gdLst/>
              <a:ahLst/>
              <a:cxnLst/>
              <a:rect l="l" t="t" r="r" b="b"/>
              <a:pathLst>
                <a:path w="13724" h="19976" extrusionOk="0">
                  <a:moveTo>
                    <a:pt x="12945" y="0"/>
                  </a:moveTo>
                  <a:cubicBezTo>
                    <a:pt x="12919" y="0"/>
                    <a:pt x="12867" y="26"/>
                    <a:pt x="12867" y="52"/>
                  </a:cubicBezTo>
                  <a:cubicBezTo>
                    <a:pt x="12322" y="1247"/>
                    <a:pt x="11673" y="2389"/>
                    <a:pt x="10998" y="3505"/>
                  </a:cubicBezTo>
                  <a:cubicBezTo>
                    <a:pt x="10712" y="3946"/>
                    <a:pt x="10452" y="4362"/>
                    <a:pt x="10167" y="4777"/>
                  </a:cubicBezTo>
                  <a:cubicBezTo>
                    <a:pt x="10193" y="4699"/>
                    <a:pt x="10219" y="4621"/>
                    <a:pt x="10219" y="4544"/>
                  </a:cubicBezTo>
                  <a:cubicBezTo>
                    <a:pt x="10297" y="4180"/>
                    <a:pt x="10349" y="3817"/>
                    <a:pt x="10375" y="3453"/>
                  </a:cubicBezTo>
                  <a:cubicBezTo>
                    <a:pt x="10426" y="2752"/>
                    <a:pt x="10401" y="2051"/>
                    <a:pt x="10323" y="1350"/>
                  </a:cubicBezTo>
                  <a:cubicBezTo>
                    <a:pt x="10323" y="1298"/>
                    <a:pt x="10271" y="1272"/>
                    <a:pt x="10245" y="1272"/>
                  </a:cubicBezTo>
                  <a:cubicBezTo>
                    <a:pt x="10193" y="1272"/>
                    <a:pt x="10167" y="1324"/>
                    <a:pt x="10167" y="1350"/>
                  </a:cubicBezTo>
                  <a:cubicBezTo>
                    <a:pt x="10219" y="1870"/>
                    <a:pt x="10245" y="2389"/>
                    <a:pt x="10245" y="2882"/>
                  </a:cubicBezTo>
                  <a:cubicBezTo>
                    <a:pt x="10219" y="3220"/>
                    <a:pt x="10193" y="3531"/>
                    <a:pt x="10141" y="3843"/>
                  </a:cubicBezTo>
                  <a:cubicBezTo>
                    <a:pt x="10089" y="4180"/>
                    <a:pt x="10037" y="4492"/>
                    <a:pt x="9933" y="4829"/>
                  </a:cubicBezTo>
                  <a:cubicBezTo>
                    <a:pt x="9881" y="5011"/>
                    <a:pt x="9829" y="5193"/>
                    <a:pt x="9751" y="5374"/>
                  </a:cubicBezTo>
                  <a:cubicBezTo>
                    <a:pt x="8999" y="6439"/>
                    <a:pt x="8220" y="7477"/>
                    <a:pt x="7441" y="8516"/>
                  </a:cubicBezTo>
                  <a:cubicBezTo>
                    <a:pt x="7104" y="8905"/>
                    <a:pt x="6792" y="9320"/>
                    <a:pt x="6454" y="9710"/>
                  </a:cubicBezTo>
                  <a:lnTo>
                    <a:pt x="6221" y="9995"/>
                  </a:lnTo>
                  <a:cubicBezTo>
                    <a:pt x="6299" y="9762"/>
                    <a:pt x="6377" y="9502"/>
                    <a:pt x="6454" y="9242"/>
                  </a:cubicBezTo>
                  <a:cubicBezTo>
                    <a:pt x="6532" y="8905"/>
                    <a:pt x="6610" y="8567"/>
                    <a:pt x="6662" y="8204"/>
                  </a:cubicBezTo>
                  <a:cubicBezTo>
                    <a:pt x="6740" y="7867"/>
                    <a:pt x="6792" y="7477"/>
                    <a:pt x="6818" y="7088"/>
                  </a:cubicBezTo>
                  <a:cubicBezTo>
                    <a:pt x="6896" y="6387"/>
                    <a:pt x="6896" y="5660"/>
                    <a:pt x="6818" y="4959"/>
                  </a:cubicBezTo>
                  <a:cubicBezTo>
                    <a:pt x="6740" y="4232"/>
                    <a:pt x="6584" y="3557"/>
                    <a:pt x="6351" y="2882"/>
                  </a:cubicBezTo>
                  <a:cubicBezTo>
                    <a:pt x="6351" y="2856"/>
                    <a:pt x="6325" y="2830"/>
                    <a:pt x="6273" y="2830"/>
                  </a:cubicBezTo>
                  <a:lnTo>
                    <a:pt x="6247" y="2830"/>
                  </a:lnTo>
                  <a:cubicBezTo>
                    <a:pt x="6195" y="2856"/>
                    <a:pt x="6195" y="2908"/>
                    <a:pt x="6195" y="2934"/>
                  </a:cubicBezTo>
                  <a:cubicBezTo>
                    <a:pt x="6299" y="3220"/>
                    <a:pt x="6377" y="3479"/>
                    <a:pt x="6429" y="3765"/>
                  </a:cubicBezTo>
                  <a:cubicBezTo>
                    <a:pt x="6610" y="4544"/>
                    <a:pt x="6662" y="5296"/>
                    <a:pt x="6636" y="6075"/>
                  </a:cubicBezTo>
                  <a:lnTo>
                    <a:pt x="6636" y="6049"/>
                  </a:lnTo>
                  <a:cubicBezTo>
                    <a:pt x="6636" y="6309"/>
                    <a:pt x="6610" y="6568"/>
                    <a:pt x="6584" y="6828"/>
                  </a:cubicBezTo>
                  <a:cubicBezTo>
                    <a:pt x="6558" y="7062"/>
                    <a:pt x="6506" y="7373"/>
                    <a:pt x="6454" y="7633"/>
                  </a:cubicBezTo>
                  <a:cubicBezTo>
                    <a:pt x="6377" y="8152"/>
                    <a:pt x="6247" y="8645"/>
                    <a:pt x="6091" y="9139"/>
                  </a:cubicBezTo>
                  <a:cubicBezTo>
                    <a:pt x="5987" y="9476"/>
                    <a:pt x="5883" y="9814"/>
                    <a:pt x="5780" y="10151"/>
                  </a:cubicBezTo>
                  <a:cubicBezTo>
                    <a:pt x="5702" y="10385"/>
                    <a:pt x="5598" y="10618"/>
                    <a:pt x="5520" y="10852"/>
                  </a:cubicBezTo>
                  <a:cubicBezTo>
                    <a:pt x="5494" y="10852"/>
                    <a:pt x="5494" y="10878"/>
                    <a:pt x="5468" y="10904"/>
                  </a:cubicBezTo>
                  <a:lnTo>
                    <a:pt x="4507" y="12072"/>
                  </a:lnTo>
                  <a:lnTo>
                    <a:pt x="3988" y="12721"/>
                  </a:lnTo>
                  <a:cubicBezTo>
                    <a:pt x="4092" y="12046"/>
                    <a:pt x="4170" y="11371"/>
                    <a:pt x="4170" y="10696"/>
                  </a:cubicBezTo>
                  <a:cubicBezTo>
                    <a:pt x="4170" y="10099"/>
                    <a:pt x="4092" y="9502"/>
                    <a:pt x="3988" y="8905"/>
                  </a:cubicBezTo>
                  <a:cubicBezTo>
                    <a:pt x="3858" y="8334"/>
                    <a:pt x="3651" y="7763"/>
                    <a:pt x="3391" y="7243"/>
                  </a:cubicBezTo>
                  <a:cubicBezTo>
                    <a:pt x="3391" y="7192"/>
                    <a:pt x="3339" y="7192"/>
                    <a:pt x="3313" y="7166"/>
                  </a:cubicBezTo>
                  <a:lnTo>
                    <a:pt x="3287" y="7166"/>
                  </a:lnTo>
                  <a:cubicBezTo>
                    <a:pt x="3235" y="7192"/>
                    <a:pt x="3209" y="7243"/>
                    <a:pt x="3235" y="7295"/>
                  </a:cubicBezTo>
                  <a:cubicBezTo>
                    <a:pt x="3443" y="7737"/>
                    <a:pt x="3625" y="8230"/>
                    <a:pt x="3729" y="8697"/>
                  </a:cubicBezTo>
                  <a:cubicBezTo>
                    <a:pt x="3806" y="9035"/>
                    <a:pt x="3858" y="9346"/>
                    <a:pt x="3884" y="9658"/>
                  </a:cubicBezTo>
                  <a:cubicBezTo>
                    <a:pt x="3910" y="10021"/>
                    <a:pt x="3910" y="10359"/>
                    <a:pt x="3910" y="10696"/>
                  </a:cubicBezTo>
                  <a:cubicBezTo>
                    <a:pt x="3910" y="10956"/>
                    <a:pt x="3884" y="11189"/>
                    <a:pt x="3858" y="11423"/>
                  </a:cubicBezTo>
                  <a:cubicBezTo>
                    <a:pt x="3832" y="11683"/>
                    <a:pt x="3781" y="11968"/>
                    <a:pt x="3729" y="12228"/>
                  </a:cubicBezTo>
                  <a:cubicBezTo>
                    <a:pt x="3651" y="12617"/>
                    <a:pt x="3573" y="12981"/>
                    <a:pt x="3469" y="13344"/>
                  </a:cubicBezTo>
                  <a:cubicBezTo>
                    <a:pt x="2716" y="14227"/>
                    <a:pt x="2041" y="15161"/>
                    <a:pt x="1418" y="16148"/>
                  </a:cubicBezTo>
                  <a:cubicBezTo>
                    <a:pt x="1107" y="16641"/>
                    <a:pt x="847" y="17186"/>
                    <a:pt x="613" y="17706"/>
                  </a:cubicBezTo>
                  <a:cubicBezTo>
                    <a:pt x="509" y="17991"/>
                    <a:pt x="406" y="18277"/>
                    <a:pt x="302" y="18562"/>
                  </a:cubicBezTo>
                  <a:cubicBezTo>
                    <a:pt x="172" y="18900"/>
                    <a:pt x="94" y="19237"/>
                    <a:pt x="42" y="19575"/>
                  </a:cubicBezTo>
                  <a:cubicBezTo>
                    <a:pt x="0" y="19783"/>
                    <a:pt x="160" y="19975"/>
                    <a:pt x="359" y="19975"/>
                  </a:cubicBezTo>
                  <a:cubicBezTo>
                    <a:pt x="407" y="19975"/>
                    <a:pt x="458" y="19964"/>
                    <a:pt x="509" y="19938"/>
                  </a:cubicBezTo>
                  <a:cubicBezTo>
                    <a:pt x="587" y="19912"/>
                    <a:pt x="665" y="19860"/>
                    <a:pt x="691" y="19782"/>
                  </a:cubicBezTo>
                  <a:cubicBezTo>
                    <a:pt x="769" y="19601"/>
                    <a:pt x="821" y="19445"/>
                    <a:pt x="873" y="19263"/>
                  </a:cubicBezTo>
                  <a:cubicBezTo>
                    <a:pt x="925" y="19082"/>
                    <a:pt x="977" y="18952"/>
                    <a:pt x="1029" y="18770"/>
                  </a:cubicBezTo>
                  <a:cubicBezTo>
                    <a:pt x="1158" y="18458"/>
                    <a:pt x="1288" y="18121"/>
                    <a:pt x="1444" y="17784"/>
                  </a:cubicBezTo>
                  <a:cubicBezTo>
                    <a:pt x="1730" y="17160"/>
                    <a:pt x="2041" y="16563"/>
                    <a:pt x="2405" y="15992"/>
                  </a:cubicBezTo>
                  <a:cubicBezTo>
                    <a:pt x="2716" y="15499"/>
                    <a:pt x="3054" y="15032"/>
                    <a:pt x="3391" y="14538"/>
                  </a:cubicBezTo>
                  <a:cubicBezTo>
                    <a:pt x="3469" y="14486"/>
                    <a:pt x="3547" y="14409"/>
                    <a:pt x="3625" y="14331"/>
                  </a:cubicBezTo>
                  <a:cubicBezTo>
                    <a:pt x="3832" y="14201"/>
                    <a:pt x="4014" y="14045"/>
                    <a:pt x="4222" y="13915"/>
                  </a:cubicBezTo>
                  <a:cubicBezTo>
                    <a:pt x="4611" y="13630"/>
                    <a:pt x="5027" y="13370"/>
                    <a:pt x="5468" y="13162"/>
                  </a:cubicBezTo>
                  <a:cubicBezTo>
                    <a:pt x="5702" y="13033"/>
                    <a:pt x="5935" y="12929"/>
                    <a:pt x="6169" y="12825"/>
                  </a:cubicBezTo>
                  <a:cubicBezTo>
                    <a:pt x="6403" y="12721"/>
                    <a:pt x="6688" y="12617"/>
                    <a:pt x="6974" y="12513"/>
                  </a:cubicBezTo>
                  <a:cubicBezTo>
                    <a:pt x="7493" y="12332"/>
                    <a:pt x="8012" y="12176"/>
                    <a:pt x="8557" y="12046"/>
                  </a:cubicBezTo>
                  <a:cubicBezTo>
                    <a:pt x="9206" y="11890"/>
                    <a:pt x="9881" y="11787"/>
                    <a:pt x="10556" y="11709"/>
                  </a:cubicBezTo>
                  <a:cubicBezTo>
                    <a:pt x="11179" y="11631"/>
                    <a:pt x="11802" y="11579"/>
                    <a:pt x="12451" y="11579"/>
                  </a:cubicBezTo>
                  <a:cubicBezTo>
                    <a:pt x="12503" y="11579"/>
                    <a:pt x="12529" y="11527"/>
                    <a:pt x="12529" y="11475"/>
                  </a:cubicBezTo>
                  <a:cubicBezTo>
                    <a:pt x="12529" y="11449"/>
                    <a:pt x="12477" y="11397"/>
                    <a:pt x="12425" y="11397"/>
                  </a:cubicBezTo>
                  <a:cubicBezTo>
                    <a:pt x="12036" y="11397"/>
                    <a:pt x="11647" y="11397"/>
                    <a:pt x="11257" y="11449"/>
                  </a:cubicBezTo>
                  <a:cubicBezTo>
                    <a:pt x="10868" y="11475"/>
                    <a:pt x="10452" y="11501"/>
                    <a:pt x="10037" y="11553"/>
                  </a:cubicBezTo>
                  <a:cubicBezTo>
                    <a:pt x="9622" y="11579"/>
                    <a:pt x="9206" y="11657"/>
                    <a:pt x="8765" y="11709"/>
                  </a:cubicBezTo>
                  <a:cubicBezTo>
                    <a:pt x="8350" y="11787"/>
                    <a:pt x="7960" y="11890"/>
                    <a:pt x="7545" y="11994"/>
                  </a:cubicBezTo>
                  <a:cubicBezTo>
                    <a:pt x="7129" y="12098"/>
                    <a:pt x="6714" y="12228"/>
                    <a:pt x="6325" y="12358"/>
                  </a:cubicBezTo>
                  <a:cubicBezTo>
                    <a:pt x="5909" y="12488"/>
                    <a:pt x="5520" y="12643"/>
                    <a:pt x="5156" y="12825"/>
                  </a:cubicBezTo>
                  <a:cubicBezTo>
                    <a:pt x="4845" y="12981"/>
                    <a:pt x="4559" y="13137"/>
                    <a:pt x="4274" y="13318"/>
                  </a:cubicBezTo>
                  <a:lnTo>
                    <a:pt x="4819" y="12591"/>
                  </a:lnTo>
                  <a:cubicBezTo>
                    <a:pt x="5130" y="12176"/>
                    <a:pt x="5442" y="11787"/>
                    <a:pt x="5728" y="11371"/>
                  </a:cubicBezTo>
                  <a:lnTo>
                    <a:pt x="6143" y="10826"/>
                  </a:lnTo>
                  <a:cubicBezTo>
                    <a:pt x="6247" y="10722"/>
                    <a:pt x="6377" y="10592"/>
                    <a:pt x="6506" y="10463"/>
                  </a:cubicBezTo>
                  <a:lnTo>
                    <a:pt x="6506" y="10463"/>
                  </a:lnTo>
                  <a:lnTo>
                    <a:pt x="6480" y="10514"/>
                  </a:lnTo>
                  <a:cubicBezTo>
                    <a:pt x="7000" y="10021"/>
                    <a:pt x="7545" y="9580"/>
                    <a:pt x="8142" y="9165"/>
                  </a:cubicBezTo>
                  <a:cubicBezTo>
                    <a:pt x="8427" y="8957"/>
                    <a:pt x="8713" y="8775"/>
                    <a:pt x="9025" y="8567"/>
                  </a:cubicBezTo>
                  <a:cubicBezTo>
                    <a:pt x="9336" y="8386"/>
                    <a:pt x="9622" y="8230"/>
                    <a:pt x="9933" y="8048"/>
                  </a:cubicBezTo>
                  <a:cubicBezTo>
                    <a:pt x="10504" y="7763"/>
                    <a:pt x="11101" y="7503"/>
                    <a:pt x="11725" y="7269"/>
                  </a:cubicBezTo>
                  <a:cubicBezTo>
                    <a:pt x="12348" y="7036"/>
                    <a:pt x="12997" y="6828"/>
                    <a:pt x="13646" y="6646"/>
                  </a:cubicBezTo>
                  <a:cubicBezTo>
                    <a:pt x="13698" y="6646"/>
                    <a:pt x="13723" y="6594"/>
                    <a:pt x="13698" y="6543"/>
                  </a:cubicBezTo>
                  <a:cubicBezTo>
                    <a:pt x="13698" y="6517"/>
                    <a:pt x="13698" y="6517"/>
                    <a:pt x="13672" y="6491"/>
                  </a:cubicBezTo>
                  <a:lnTo>
                    <a:pt x="13646" y="6491"/>
                  </a:lnTo>
                  <a:cubicBezTo>
                    <a:pt x="12919" y="6672"/>
                    <a:pt x="12192" y="6906"/>
                    <a:pt x="11491" y="7140"/>
                  </a:cubicBezTo>
                  <a:cubicBezTo>
                    <a:pt x="11127" y="7269"/>
                    <a:pt x="10790" y="7399"/>
                    <a:pt x="10426" y="7555"/>
                  </a:cubicBezTo>
                  <a:cubicBezTo>
                    <a:pt x="10089" y="7685"/>
                    <a:pt x="9726" y="7867"/>
                    <a:pt x="9362" y="8048"/>
                  </a:cubicBezTo>
                  <a:cubicBezTo>
                    <a:pt x="8687" y="8360"/>
                    <a:pt x="8064" y="8749"/>
                    <a:pt x="7441" y="9190"/>
                  </a:cubicBezTo>
                  <a:cubicBezTo>
                    <a:pt x="7415" y="9216"/>
                    <a:pt x="7363" y="9268"/>
                    <a:pt x="7311" y="9294"/>
                  </a:cubicBezTo>
                  <a:cubicBezTo>
                    <a:pt x="7415" y="9165"/>
                    <a:pt x="7519" y="9035"/>
                    <a:pt x="7623" y="8879"/>
                  </a:cubicBezTo>
                  <a:cubicBezTo>
                    <a:pt x="8220" y="8048"/>
                    <a:pt x="8843" y="7217"/>
                    <a:pt x="9414" y="6361"/>
                  </a:cubicBezTo>
                  <a:cubicBezTo>
                    <a:pt x="9596" y="6101"/>
                    <a:pt x="9751" y="5842"/>
                    <a:pt x="9933" y="5582"/>
                  </a:cubicBezTo>
                  <a:cubicBezTo>
                    <a:pt x="9959" y="5582"/>
                    <a:pt x="9985" y="5556"/>
                    <a:pt x="10011" y="5556"/>
                  </a:cubicBezTo>
                  <a:cubicBezTo>
                    <a:pt x="10167" y="5374"/>
                    <a:pt x="10323" y="5193"/>
                    <a:pt x="10530" y="5037"/>
                  </a:cubicBezTo>
                  <a:cubicBezTo>
                    <a:pt x="10790" y="4777"/>
                    <a:pt x="11101" y="4518"/>
                    <a:pt x="11413" y="4310"/>
                  </a:cubicBezTo>
                  <a:cubicBezTo>
                    <a:pt x="11725" y="4076"/>
                    <a:pt x="12036" y="3869"/>
                    <a:pt x="12374" y="3713"/>
                  </a:cubicBezTo>
                  <a:cubicBezTo>
                    <a:pt x="12503" y="3635"/>
                    <a:pt x="12633" y="3583"/>
                    <a:pt x="12737" y="3531"/>
                  </a:cubicBezTo>
                  <a:cubicBezTo>
                    <a:pt x="12789" y="3505"/>
                    <a:pt x="12815" y="3453"/>
                    <a:pt x="12789" y="3401"/>
                  </a:cubicBezTo>
                  <a:cubicBezTo>
                    <a:pt x="12789" y="3375"/>
                    <a:pt x="12737" y="3349"/>
                    <a:pt x="12711" y="3349"/>
                  </a:cubicBezTo>
                  <a:lnTo>
                    <a:pt x="12685" y="3349"/>
                  </a:lnTo>
                  <a:cubicBezTo>
                    <a:pt x="12425" y="3479"/>
                    <a:pt x="12192" y="3609"/>
                    <a:pt x="11958" y="3739"/>
                  </a:cubicBezTo>
                  <a:cubicBezTo>
                    <a:pt x="11699" y="3869"/>
                    <a:pt x="11413" y="4050"/>
                    <a:pt x="11179" y="4232"/>
                  </a:cubicBezTo>
                  <a:cubicBezTo>
                    <a:pt x="10920" y="4440"/>
                    <a:pt x="10660" y="4647"/>
                    <a:pt x="10426" y="4855"/>
                  </a:cubicBezTo>
                  <a:cubicBezTo>
                    <a:pt x="10738" y="4336"/>
                    <a:pt x="11050" y="3843"/>
                    <a:pt x="11361" y="3323"/>
                  </a:cubicBezTo>
                  <a:cubicBezTo>
                    <a:pt x="11958" y="2285"/>
                    <a:pt x="12529" y="1221"/>
                    <a:pt x="13023" y="104"/>
                  </a:cubicBezTo>
                  <a:cubicBezTo>
                    <a:pt x="13049" y="52"/>
                    <a:pt x="12997" y="0"/>
                    <a:pt x="129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72" name="Google Shape;272;p16"/>
          <p:cNvSpPr/>
          <p:nvPr/>
        </p:nvSpPr>
        <p:spPr>
          <a:xfrm flipH="1">
            <a:off x="322206" y="632267"/>
            <a:ext cx="1430625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3" name="Google Shape;273;p16"/>
          <p:cNvGrpSpPr/>
          <p:nvPr/>
        </p:nvGrpSpPr>
        <p:grpSpPr>
          <a:xfrm rot="1189966">
            <a:off x="148318" y="4838259"/>
            <a:ext cx="2304197" cy="1841404"/>
            <a:chOff x="2569400" y="1643150"/>
            <a:chExt cx="878775" cy="702275"/>
          </a:xfrm>
        </p:grpSpPr>
        <p:sp>
          <p:nvSpPr>
            <p:cNvPr id="274" name="Google Shape;274;p16"/>
            <p:cNvSpPr/>
            <p:nvPr/>
          </p:nvSpPr>
          <p:spPr>
            <a:xfrm>
              <a:off x="2569400" y="1643150"/>
              <a:ext cx="878775" cy="702275"/>
            </a:xfrm>
            <a:custGeom>
              <a:avLst/>
              <a:gdLst/>
              <a:ahLst/>
              <a:cxnLst/>
              <a:rect l="l" t="t" r="r" b="b"/>
              <a:pathLst>
                <a:path w="35151" h="28091" extrusionOk="0">
                  <a:moveTo>
                    <a:pt x="10410" y="1"/>
                  </a:moveTo>
                  <a:cubicBezTo>
                    <a:pt x="10047" y="27"/>
                    <a:pt x="9683" y="131"/>
                    <a:pt x="9372" y="287"/>
                  </a:cubicBezTo>
                  <a:cubicBezTo>
                    <a:pt x="9008" y="468"/>
                    <a:pt x="8723" y="702"/>
                    <a:pt x="8489" y="1013"/>
                  </a:cubicBezTo>
                  <a:cubicBezTo>
                    <a:pt x="8178" y="1429"/>
                    <a:pt x="7970" y="1896"/>
                    <a:pt x="7892" y="2415"/>
                  </a:cubicBezTo>
                  <a:cubicBezTo>
                    <a:pt x="7529" y="2182"/>
                    <a:pt x="7139" y="1974"/>
                    <a:pt x="6724" y="1792"/>
                  </a:cubicBezTo>
                  <a:cubicBezTo>
                    <a:pt x="6334" y="1611"/>
                    <a:pt x="5919" y="1455"/>
                    <a:pt x="5504" y="1351"/>
                  </a:cubicBezTo>
                  <a:cubicBezTo>
                    <a:pt x="5062" y="1221"/>
                    <a:pt x="4595" y="1169"/>
                    <a:pt x="4154" y="1143"/>
                  </a:cubicBezTo>
                  <a:lnTo>
                    <a:pt x="3998" y="1143"/>
                  </a:lnTo>
                  <a:cubicBezTo>
                    <a:pt x="3816" y="1143"/>
                    <a:pt x="3635" y="1143"/>
                    <a:pt x="3453" y="1169"/>
                  </a:cubicBezTo>
                  <a:cubicBezTo>
                    <a:pt x="3219" y="1195"/>
                    <a:pt x="2960" y="1247"/>
                    <a:pt x="2726" y="1325"/>
                  </a:cubicBezTo>
                  <a:cubicBezTo>
                    <a:pt x="2259" y="1481"/>
                    <a:pt x="1817" y="1714"/>
                    <a:pt x="1454" y="2052"/>
                  </a:cubicBezTo>
                  <a:cubicBezTo>
                    <a:pt x="1246" y="2234"/>
                    <a:pt x="1064" y="2415"/>
                    <a:pt x="909" y="2623"/>
                  </a:cubicBezTo>
                  <a:lnTo>
                    <a:pt x="857" y="2701"/>
                  </a:lnTo>
                  <a:cubicBezTo>
                    <a:pt x="805" y="2753"/>
                    <a:pt x="753" y="2805"/>
                    <a:pt x="727" y="2883"/>
                  </a:cubicBezTo>
                  <a:cubicBezTo>
                    <a:pt x="675" y="2960"/>
                    <a:pt x="675" y="2960"/>
                    <a:pt x="649" y="3012"/>
                  </a:cubicBezTo>
                  <a:cubicBezTo>
                    <a:pt x="571" y="3116"/>
                    <a:pt x="519" y="3220"/>
                    <a:pt x="467" y="3324"/>
                  </a:cubicBezTo>
                  <a:cubicBezTo>
                    <a:pt x="208" y="3791"/>
                    <a:pt x="78" y="4310"/>
                    <a:pt x="26" y="4830"/>
                  </a:cubicBezTo>
                  <a:cubicBezTo>
                    <a:pt x="0" y="5323"/>
                    <a:pt x="78" y="5816"/>
                    <a:pt x="234" y="6309"/>
                  </a:cubicBezTo>
                  <a:cubicBezTo>
                    <a:pt x="389" y="6751"/>
                    <a:pt x="597" y="7166"/>
                    <a:pt x="883" y="7556"/>
                  </a:cubicBezTo>
                  <a:cubicBezTo>
                    <a:pt x="1298" y="8153"/>
                    <a:pt x="1817" y="8698"/>
                    <a:pt x="2388" y="9165"/>
                  </a:cubicBezTo>
                  <a:lnTo>
                    <a:pt x="2336" y="9217"/>
                  </a:lnTo>
                  <a:cubicBezTo>
                    <a:pt x="1973" y="9399"/>
                    <a:pt x="1662" y="9658"/>
                    <a:pt x="1402" y="9944"/>
                  </a:cubicBezTo>
                  <a:cubicBezTo>
                    <a:pt x="1116" y="10281"/>
                    <a:pt x="935" y="10697"/>
                    <a:pt x="857" y="11112"/>
                  </a:cubicBezTo>
                  <a:cubicBezTo>
                    <a:pt x="779" y="11579"/>
                    <a:pt x="831" y="12047"/>
                    <a:pt x="987" y="12462"/>
                  </a:cubicBezTo>
                  <a:cubicBezTo>
                    <a:pt x="1116" y="12877"/>
                    <a:pt x="1324" y="13241"/>
                    <a:pt x="1584" y="13578"/>
                  </a:cubicBezTo>
                  <a:cubicBezTo>
                    <a:pt x="2077" y="14124"/>
                    <a:pt x="2674" y="14565"/>
                    <a:pt x="3349" y="14876"/>
                  </a:cubicBezTo>
                  <a:cubicBezTo>
                    <a:pt x="3920" y="15136"/>
                    <a:pt x="4543" y="15344"/>
                    <a:pt x="5166" y="15474"/>
                  </a:cubicBezTo>
                  <a:cubicBezTo>
                    <a:pt x="5114" y="15551"/>
                    <a:pt x="5062" y="15603"/>
                    <a:pt x="5010" y="15655"/>
                  </a:cubicBezTo>
                  <a:cubicBezTo>
                    <a:pt x="4413" y="16434"/>
                    <a:pt x="4206" y="17447"/>
                    <a:pt x="4465" y="18381"/>
                  </a:cubicBezTo>
                  <a:cubicBezTo>
                    <a:pt x="4699" y="19290"/>
                    <a:pt x="5270" y="20069"/>
                    <a:pt x="6049" y="20588"/>
                  </a:cubicBezTo>
                  <a:cubicBezTo>
                    <a:pt x="6724" y="21029"/>
                    <a:pt x="7503" y="21289"/>
                    <a:pt x="8307" y="21341"/>
                  </a:cubicBezTo>
                  <a:cubicBezTo>
                    <a:pt x="8541" y="21367"/>
                    <a:pt x="8801" y="21393"/>
                    <a:pt x="9034" y="21393"/>
                  </a:cubicBezTo>
                  <a:cubicBezTo>
                    <a:pt x="9476" y="21393"/>
                    <a:pt x="9917" y="21341"/>
                    <a:pt x="10332" y="21289"/>
                  </a:cubicBezTo>
                  <a:lnTo>
                    <a:pt x="10332" y="21289"/>
                  </a:lnTo>
                  <a:cubicBezTo>
                    <a:pt x="10125" y="21938"/>
                    <a:pt x="10073" y="22639"/>
                    <a:pt x="10177" y="23314"/>
                  </a:cubicBezTo>
                  <a:cubicBezTo>
                    <a:pt x="10306" y="24015"/>
                    <a:pt x="10618" y="24664"/>
                    <a:pt x="11111" y="25209"/>
                  </a:cubicBezTo>
                  <a:cubicBezTo>
                    <a:pt x="11708" y="25910"/>
                    <a:pt x="12487" y="26429"/>
                    <a:pt x="13370" y="26715"/>
                  </a:cubicBezTo>
                  <a:cubicBezTo>
                    <a:pt x="13967" y="26896"/>
                    <a:pt x="14590" y="27000"/>
                    <a:pt x="15239" y="27000"/>
                  </a:cubicBezTo>
                  <a:cubicBezTo>
                    <a:pt x="15602" y="27000"/>
                    <a:pt x="15966" y="26974"/>
                    <a:pt x="16355" y="26896"/>
                  </a:cubicBezTo>
                  <a:cubicBezTo>
                    <a:pt x="16875" y="26818"/>
                    <a:pt x="17420" y="26663"/>
                    <a:pt x="17913" y="26429"/>
                  </a:cubicBezTo>
                  <a:cubicBezTo>
                    <a:pt x="18380" y="26247"/>
                    <a:pt x="18848" y="26014"/>
                    <a:pt x="19341" y="25754"/>
                  </a:cubicBezTo>
                  <a:cubicBezTo>
                    <a:pt x="20146" y="25365"/>
                    <a:pt x="20924" y="24897"/>
                    <a:pt x="21625" y="24456"/>
                  </a:cubicBezTo>
                  <a:lnTo>
                    <a:pt x="21989" y="24248"/>
                  </a:lnTo>
                  <a:cubicBezTo>
                    <a:pt x="22897" y="23703"/>
                    <a:pt x="23702" y="23210"/>
                    <a:pt x="24533" y="22794"/>
                  </a:cubicBezTo>
                  <a:cubicBezTo>
                    <a:pt x="25052" y="22535"/>
                    <a:pt x="25597" y="22301"/>
                    <a:pt x="26143" y="22094"/>
                  </a:cubicBezTo>
                  <a:cubicBezTo>
                    <a:pt x="26636" y="22561"/>
                    <a:pt x="27155" y="23028"/>
                    <a:pt x="27674" y="23547"/>
                  </a:cubicBezTo>
                  <a:lnTo>
                    <a:pt x="27882" y="23781"/>
                  </a:lnTo>
                  <a:cubicBezTo>
                    <a:pt x="28038" y="23937"/>
                    <a:pt x="28219" y="24093"/>
                    <a:pt x="28349" y="24248"/>
                  </a:cubicBezTo>
                  <a:lnTo>
                    <a:pt x="28687" y="24586"/>
                  </a:lnTo>
                  <a:cubicBezTo>
                    <a:pt x="29076" y="25001"/>
                    <a:pt x="29414" y="25339"/>
                    <a:pt x="29725" y="25676"/>
                  </a:cubicBezTo>
                  <a:cubicBezTo>
                    <a:pt x="30218" y="26143"/>
                    <a:pt x="30634" y="26533"/>
                    <a:pt x="31023" y="26896"/>
                  </a:cubicBezTo>
                  <a:cubicBezTo>
                    <a:pt x="31283" y="27104"/>
                    <a:pt x="31516" y="27286"/>
                    <a:pt x="31750" y="27467"/>
                  </a:cubicBezTo>
                  <a:cubicBezTo>
                    <a:pt x="31984" y="27623"/>
                    <a:pt x="32191" y="27753"/>
                    <a:pt x="32451" y="27857"/>
                  </a:cubicBezTo>
                  <a:cubicBezTo>
                    <a:pt x="32737" y="28013"/>
                    <a:pt x="33074" y="28090"/>
                    <a:pt x="33386" y="28090"/>
                  </a:cubicBezTo>
                  <a:lnTo>
                    <a:pt x="33412" y="28090"/>
                  </a:lnTo>
                  <a:cubicBezTo>
                    <a:pt x="33671" y="28090"/>
                    <a:pt x="33905" y="28039"/>
                    <a:pt x="34138" y="27909"/>
                  </a:cubicBezTo>
                  <a:cubicBezTo>
                    <a:pt x="34398" y="27805"/>
                    <a:pt x="34632" y="27597"/>
                    <a:pt x="34787" y="27364"/>
                  </a:cubicBezTo>
                  <a:cubicBezTo>
                    <a:pt x="34839" y="27286"/>
                    <a:pt x="34891" y="27208"/>
                    <a:pt x="34917" y="27130"/>
                  </a:cubicBezTo>
                  <a:cubicBezTo>
                    <a:pt x="34995" y="27000"/>
                    <a:pt x="35021" y="26870"/>
                    <a:pt x="35073" y="26741"/>
                  </a:cubicBezTo>
                  <a:cubicBezTo>
                    <a:pt x="35125" y="26507"/>
                    <a:pt x="35151" y="26273"/>
                    <a:pt x="35151" y="26040"/>
                  </a:cubicBezTo>
                  <a:cubicBezTo>
                    <a:pt x="35125" y="25832"/>
                    <a:pt x="35073" y="25624"/>
                    <a:pt x="34995" y="25442"/>
                  </a:cubicBezTo>
                  <a:cubicBezTo>
                    <a:pt x="34943" y="25235"/>
                    <a:pt x="34839" y="25053"/>
                    <a:pt x="34736" y="24871"/>
                  </a:cubicBezTo>
                  <a:cubicBezTo>
                    <a:pt x="34554" y="24534"/>
                    <a:pt x="34346" y="24222"/>
                    <a:pt x="34086" y="23937"/>
                  </a:cubicBezTo>
                  <a:cubicBezTo>
                    <a:pt x="33879" y="23677"/>
                    <a:pt x="33645" y="23418"/>
                    <a:pt x="33386" y="23158"/>
                  </a:cubicBezTo>
                  <a:cubicBezTo>
                    <a:pt x="32970" y="22717"/>
                    <a:pt x="32529" y="22327"/>
                    <a:pt x="32113" y="21964"/>
                  </a:cubicBezTo>
                  <a:lnTo>
                    <a:pt x="31620" y="21496"/>
                  </a:lnTo>
                  <a:cubicBezTo>
                    <a:pt x="31257" y="21185"/>
                    <a:pt x="30867" y="20821"/>
                    <a:pt x="30400" y="20432"/>
                  </a:cubicBezTo>
                  <a:cubicBezTo>
                    <a:pt x="29673" y="19835"/>
                    <a:pt x="28920" y="19238"/>
                    <a:pt x="27986" y="18563"/>
                  </a:cubicBezTo>
                  <a:cubicBezTo>
                    <a:pt x="27986" y="18407"/>
                    <a:pt x="27986" y="18251"/>
                    <a:pt x="27986" y="18096"/>
                  </a:cubicBezTo>
                  <a:cubicBezTo>
                    <a:pt x="27986" y="17135"/>
                    <a:pt x="28064" y="16200"/>
                    <a:pt x="28167" y="15266"/>
                  </a:cubicBezTo>
                  <a:cubicBezTo>
                    <a:pt x="28323" y="14227"/>
                    <a:pt x="28375" y="13163"/>
                    <a:pt x="28401" y="12125"/>
                  </a:cubicBezTo>
                  <a:cubicBezTo>
                    <a:pt x="28401" y="11579"/>
                    <a:pt x="28349" y="11008"/>
                    <a:pt x="28245" y="10463"/>
                  </a:cubicBezTo>
                  <a:cubicBezTo>
                    <a:pt x="28167" y="9892"/>
                    <a:pt x="28012" y="9347"/>
                    <a:pt x="27804" y="8802"/>
                  </a:cubicBezTo>
                  <a:cubicBezTo>
                    <a:pt x="27467" y="7945"/>
                    <a:pt x="26947" y="7192"/>
                    <a:pt x="26220" y="6595"/>
                  </a:cubicBezTo>
                  <a:cubicBezTo>
                    <a:pt x="25701" y="6206"/>
                    <a:pt x="25078" y="5972"/>
                    <a:pt x="24429" y="5920"/>
                  </a:cubicBezTo>
                  <a:lnTo>
                    <a:pt x="24299" y="5920"/>
                  </a:lnTo>
                  <a:cubicBezTo>
                    <a:pt x="24014" y="5920"/>
                    <a:pt x="23728" y="5972"/>
                    <a:pt x="23443" y="6050"/>
                  </a:cubicBezTo>
                  <a:cubicBezTo>
                    <a:pt x="23131" y="6154"/>
                    <a:pt x="22845" y="6283"/>
                    <a:pt x="22586" y="6465"/>
                  </a:cubicBezTo>
                  <a:cubicBezTo>
                    <a:pt x="22404" y="5738"/>
                    <a:pt x="22171" y="5037"/>
                    <a:pt x="21859" y="4362"/>
                  </a:cubicBezTo>
                  <a:cubicBezTo>
                    <a:pt x="21547" y="3661"/>
                    <a:pt x="21106" y="3038"/>
                    <a:pt x="20613" y="2493"/>
                  </a:cubicBezTo>
                  <a:cubicBezTo>
                    <a:pt x="20353" y="2208"/>
                    <a:pt x="20042" y="1974"/>
                    <a:pt x="19730" y="1766"/>
                  </a:cubicBezTo>
                  <a:cubicBezTo>
                    <a:pt x="19081" y="1351"/>
                    <a:pt x="18354" y="1143"/>
                    <a:pt x="17627" y="1143"/>
                  </a:cubicBezTo>
                  <a:cubicBezTo>
                    <a:pt x="17108" y="1143"/>
                    <a:pt x="16589" y="1273"/>
                    <a:pt x="16148" y="1507"/>
                  </a:cubicBezTo>
                  <a:cubicBezTo>
                    <a:pt x="15784" y="1714"/>
                    <a:pt x="15499" y="1974"/>
                    <a:pt x="15239" y="2285"/>
                  </a:cubicBezTo>
                  <a:cubicBezTo>
                    <a:pt x="15135" y="2415"/>
                    <a:pt x="15031" y="2545"/>
                    <a:pt x="14953" y="2701"/>
                  </a:cubicBezTo>
                  <a:cubicBezTo>
                    <a:pt x="14927" y="2649"/>
                    <a:pt x="14901" y="2597"/>
                    <a:pt x="14876" y="2571"/>
                  </a:cubicBezTo>
                  <a:cubicBezTo>
                    <a:pt x="14616" y="2208"/>
                    <a:pt x="14330" y="1896"/>
                    <a:pt x="14045" y="1585"/>
                  </a:cubicBezTo>
                  <a:cubicBezTo>
                    <a:pt x="13733" y="1273"/>
                    <a:pt x="13396" y="987"/>
                    <a:pt x="13006" y="754"/>
                  </a:cubicBezTo>
                  <a:cubicBezTo>
                    <a:pt x="12643" y="494"/>
                    <a:pt x="12228" y="312"/>
                    <a:pt x="11812" y="183"/>
                  </a:cubicBezTo>
                  <a:cubicBezTo>
                    <a:pt x="11423" y="79"/>
                    <a:pt x="11033" y="27"/>
                    <a:pt x="10644" y="1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5" name="Google Shape;275;p16"/>
            <p:cNvSpPr/>
            <p:nvPr/>
          </p:nvSpPr>
          <p:spPr>
            <a:xfrm>
              <a:off x="2593400" y="1668475"/>
              <a:ext cx="661375" cy="625675"/>
            </a:xfrm>
            <a:custGeom>
              <a:avLst/>
              <a:gdLst/>
              <a:ahLst/>
              <a:cxnLst/>
              <a:rect l="l" t="t" r="r" b="b"/>
              <a:pathLst>
                <a:path w="26455" h="25027" extrusionOk="0">
                  <a:moveTo>
                    <a:pt x="9502" y="0"/>
                  </a:moveTo>
                  <a:cubicBezTo>
                    <a:pt x="9269" y="26"/>
                    <a:pt x="9035" y="78"/>
                    <a:pt x="8827" y="182"/>
                  </a:cubicBezTo>
                  <a:cubicBezTo>
                    <a:pt x="8620" y="286"/>
                    <a:pt x="8438" y="442"/>
                    <a:pt x="8282" y="623"/>
                  </a:cubicBezTo>
                  <a:cubicBezTo>
                    <a:pt x="8022" y="987"/>
                    <a:pt x="7867" y="1428"/>
                    <a:pt x="7867" y="1896"/>
                  </a:cubicBezTo>
                  <a:cubicBezTo>
                    <a:pt x="7841" y="2389"/>
                    <a:pt x="7893" y="2856"/>
                    <a:pt x="8022" y="3349"/>
                  </a:cubicBezTo>
                  <a:lnTo>
                    <a:pt x="8022" y="3375"/>
                  </a:lnTo>
                  <a:cubicBezTo>
                    <a:pt x="7218" y="2700"/>
                    <a:pt x="6309" y="2129"/>
                    <a:pt x="5348" y="1688"/>
                  </a:cubicBezTo>
                  <a:cubicBezTo>
                    <a:pt x="4985" y="1506"/>
                    <a:pt x="4648" y="1376"/>
                    <a:pt x="4258" y="1272"/>
                  </a:cubicBezTo>
                  <a:cubicBezTo>
                    <a:pt x="3895" y="1169"/>
                    <a:pt x="3531" y="1117"/>
                    <a:pt x="3142" y="1091"/>
                  </a:cubicBezTo>
                  <a:lnTo>
                    <a:pt x="3038" y="1091"/>
                  </a:lnTo>
                  <a:cubicBezTo>
                    <a:pt x="2882" y="1091"/>
                    <a:pt x="2752" y="1117"/>
                    <a:pt x="2597" y="1117"/>
                  </a:cubicBezTo>
                  <a:cubicBezTo>
                    <a:pt x="2415" y="1143"/>
                    <a:pt x="2233" y="1195"/>
                    <a:pt x="2051" y="1247"/>
                  </a:cubicBezTo>
                  <a:cubicBezTo>
                    <a:pt x="1688" y="1350"/>
                    <a:pt x="1376" y="1532"/>
                    <a:pt x="1117" y="1766"/>
                  </a:cubicBezTo>
                  <a:cubicBezTo>
                    <a:pt x="805" y="2051"/>
                    <a:pt x="546" y="2389"/>
                    <a:pt x="338" y="2778"/>
                  </a:cubicBezTo>
                  <a:cubicBezTo>
                    <a:pt x="156" y="3116"/>
                    <a:pt x="52" y="3505"/>
                    <a:pt x="27" y="3869"/>
                  </a:cubicBezTo>
                  <a:cubicBezTo>
                    <a:pt x="1" y="4258"/>
                    <a:pt x="52" y="4647"/>
                    <a:pt x="182" y="4985"/>
                  </a:cubicBezTo>
                  <a:cubicBezTo>
                    <a:pt x="286" y="5348"/>
                    <a:pt x="468" y="5686"/>
                    <a:pt x="702" y="5997"/>
                  </a:cubicBezTo>
                  <a:cubicBezTo>
                    <a:pt x="1169" y="6646"/>
                    <a:pt x="1740" y="7218"/>
                    <a:pt x="2389" y="7685"/>
                  </a:cubicBezTo>
                  <a:cubicBezTo>
                    <a:pt x="2778" y="7996"/>
                    <a:pt x="3194" y="8256"/>
                    <a:pt x="3609" y="8516"/>
                  </a:cubicBezTo>
                  <a:lnTo>
                    <a:pt x="3479" y="8516"/>
                  </a:lnTo>
                  <a:cubicBezTo>
                    <a:pt x="3168" y="8567"/>
                    <a:pt x="2882" y="8619"/>
                    <a:pt x="2571" y="8723"/>
                  </a:cubicBezTo>
                  <a:cubicBezTo>
                    <a:pt x="2311" y="8801"/>
                    <a:pt x="2051" y="8905"/>
                    <a:pt x="1818" y="9035"/>
                  </a:cubicBezTo>
                  <a:cubicBezTo>
                    <a:pt x="1558" y="9191"/>
                    <a:pt x="1351" y="9346"/>
                    <a:pt x="1169" y="9580"/>
                  </a:cubicBezTo>
                  <a:cubicBezTo>
                    <a:pt x="987" y="9762"/>
                    <a:pt x="883" y="10021"/>
                    <a:pt x="831" y="10281"/>
                  </a:cubicBezTo>
                  <a:cubicBezTo>
                    <a:pt x="805" y="10566"/>
                    <a:pt x="831" y="10878"/>
                    <a:pt x="935" y="11164"/>
                  </a:cubicBezTo>
                  <a:cubicBezTo>
                    <a:pt x="1039" y="11449"/>
                    <a:pt x="1169" y="11709"/>
                    <a:pt x="1376" y="11942"/>
                  </a:cubicBezTo>
                  <a:cubicBezTo>
                    <a:pt x="1766" y="12384"/>
                    <a:pt x="2233" y="12747"/>
                    <a:pt x="2778" y="12981"/>
                  </a:cubicBezTo>
                  <a:cubicBezTo>
                    <a:pt x="3401" y="13266"/>
                    <a:pt x="4024" y="13474"/>
                    <a:pt x="4699" y="13578"/>
                  </a:cubicBezTo>
                  <a:cubicBezTo>
                    <a:pt x="5348" y="13734"/>
                    <a:pt x="5998" y="13812"/>
                    <a:pt x="6647" y="13837"/>
                  </a:cubicBezTo>
                  <a:lnTo>
                    <a:pt x="6491" y="13915"/>
                  </a:lnTo>
                  <a:cubicBezTo>
                    <a:pt x="5842" y="14227"/>
                    <a:pt x="5271" y="14668"/>
                    <a:pt x="4829" y="15239"/>
                  </a:cubicBezTo>
                  <a:cubicBezTo>
                    <a:pt x="4414" y="15785"/>
                    <a:pt x="4258" y="16460"/>
                    <a:pt x="4414" y="17135"/>
                  </a:cubicBezTo>
                  <a:cubicBezTo>
                    <a:pt x="4622" y="17809"/>
                    <a:pt x="5037" y="18381"/>
                    <a:pt x="5608" y="18770"/>
                  </a:cubicBezTo>
                  <a:cubicBezTo>
                    <a:pt x="6153" y="19108"/>
                    <a:pt x="6776" y="19315"/>
                    <a:pt x="7425" y="19367"/>
                  </a:cubicBezTo>
                  <a:cubicBezTo>
                    <a:pt x="7633" y="19393"/>
                    <a:pt x="7867" y="19419"/>
                    <a:pt x="8074" y="19419"/>
                  </a:cubicBezTo>
                  <a:cubicBezTo>
                    <a:pt x="8568" y="19393"/>
                    <a:pt x="9035" y="19367"/>
                    <a:pt x="9528" y="19289"/>
                  </a:cubicBezTo>
                  <a:cubicBezTo>
                    <a:pt x="10177" y="19159"/>
                    <a:pt x="10826" y="19030"/>
                    <a:pt x="11475" y="18822"/>
                  </a:cubicBezTo>
                  <a:lnTo>
                    <a:pt x="11475" y="18822"/>
                  </a:lnTo>
                  <a:cubicBezTo>
                    <a:pt x="11294" y="19004"/>
                    <a:pt x="11138" y="19159"/>
                    <a:pt x="10982" y="19367"/>
                  </a:cubicBezTo>
                  <a:cubicBezTo>
                    <a:pt x="10463" y="19990"/>
                    <a:pt x="10151" y="20769"/>
                    <a:pt x="10125" y="21574"/>
                  </a:cubicBezTo>
                  <a:cubicBezTo>
                    <a:pt x="10125" y="22301"/>
                    <a:pt x="10385" y="23028"/>
                    <a:pt x="10878" y="23573"/>
                  </a:cubicBezTo>
                  <a:cubicBezTo>
                    <a:pt x="11371" y="24144"/>
                    <a:pt x="12020" y="24559"/>
                    <a:pt x="12721" y="24767"/>
                  </a:cubicBezTo>
                  <a:cubicBezTo>
                    <a:pt x="13241" y="24949"/>
                    <a:pt x="13760" y="25027"/>
                    <a:pt x="14279" y="25027"/>
                  </a:cubicBezTo>
                  <a:cubicBezTo>
                    <a:pt x="14591" y="25027"/>
                    <a:pt x="14928" y="25001"/>
                    <a:pt x="15240" y="24949"/>
                  </a:cubicBezTo>
                  <a:cubicBezTo>
                    <a:pt x="15707" y="24845"/>
                    <a:pt x="16148" y="24715"/>
                    <a:pt x="16589" y="24533"/>
                  </a:cubicBezTo>
                  <a:cubicBezTo>
                    <a:pt x="17031" y="24352"/>
                    <a:pt x="17472" y="24144"/>
                    <a:pt x="17939" y="23884"/>
                  </a:cubicBezTo>
                  <a:cubicBezTo>
                    <a:pt x="18692" y="23495"/>
                    <a:pt x="19445" y="23054"/>
                    <a:pt x="20146" y="22612"/>
                  </a:cubicBezTo>
                  <a:lnTo>
                    <a:pt x="20536" y="22379"/>
                  </a:lnTo>
                  <a:cubicBezTo>
                    <a:pt x="21444" y="21833"/>
                    <a:pt x="22275" y="21340"/>
                    <a:pt x="23132" y="20925"/>
                  </a:cubicBezTo>
                  <a:cubicBezTo>
                    <a:pt x="23910" y="20509"/>
                    <a:pt x="24741" y="20198"/>
                    <a:pt x="25572" y="19938"/>
                  </a:cubicBezTo>
                  <a:lnTo>
                    <a:pt x="25520" y="19938"/>
                  </a:lnTo>
                  <a:lnTo>
                    <a:pt x="26117" y="19783"/>
                  </a:lnTo>
                  <a:cubicBezTo>
                    <a:pt x="26247" y="19783"/>
                    <a:pt x="26325" y="19653"/>
                    <a:pt x="26299" y="19549"/>
                  </a:cubicBezTo>
                  <a:cubicBezTo>
                    <a:pt x="26299" y="19523"/>
                    <a:pt x="26299" y="19497"/>
                    <a:pt x="26299" y="19471"/>
                  </a:cubicBezTo>
                  <a:cubicBezTo>
                    <a:pt x="26299" y="19471"/>
                    <a:pt x="26299" y="19445"/>
                    <a:pt x="26325" y="19419"/>
                  </a:cubicBezTo>
                  <a:cubicBezTo>
                    <a:pt x="26351" y="19341"/>
                    <a:pt x="26351" y="19263"/>
                    <a:pt x="26325" y="19185"/>
                  </a:cubicBezTo>
                  <a:lnTo>
                    <a:pt x="26221" y="18874"/>
                  </a:lnTo>
                  <a:lnTo>
                    <a:pt x="26221" y="18900"/>
                  </a:lnTo>
                  <a:cubicBezTo>
                    <a:pt x="26195" y="18770"/>
                    <a:pt x="26169" y="18640"/>
                    <a:pt x="26143" y="18510"/>
                  </a:cubicBezTo>
                  <a:cubicBezTo>
                    <a:pt x="26117" y="18381"/>
                    <a:pt x="26117" y="18225"/>
                    <a:pt x="26091" y="18095"/>
                  </a:cubicBezTo>
                  <a:lnTo>
                    <a:pt x="26091" y="18017"/>
                  </a:lnTo>
                  <a:cubicBezTo>
                    <a:pt x="26065" y="17732"/>
                    <a:pt x="26039" y="17446"/>
                    <a:pt x="26039" y="17135"/>
                  </a:cubicBezTo>
                  <a:lnTo>
                    <a:pt x="26039" y="17083"/>
                  </a:lnTo>
                  <a:cubicBezTo>
                    <a:pt x="26039" y="16096"/>
                    <a:pt x="26117" y="15110"/>
                    <a:pt x="26247" y="14149"/>
                  </a:cubicBezTo>
                  <a:cubicBezTo>
                    <a:pt x="26377" y="13137"/>
                    <a:pt x="26455" y="12150"/>
                    <a:pt x="26455" y="11138"/>
                  </a:cubicBezTo>
                  <a:cubicBezTo>
                    <a:pt x="26455" y="10618"/>
                    <a:pt x="26403" y="10125"/>
                    <a:pt x="26325" y="9632"/>
                  </a:cubicBezTo>
                  <a:cubicBezTo>
                    <a:pt x="26247" y="9139"/>
                    <a:pt x="26117" y="8645"/>
                    <a:pt x="25909" y="8178"/>
                  </a:cubicBezTo>
                  <a:cubicBezTo>
                    <a:pt x="25676" y="7477"/>
                    <a:pt x="25234" y="6854"/>
                    <a:pt x="24663" y="6387"/>
                  </a:cubicBezTo>
                  <a:cubicBezTo>
                    <a:pt x="24300" y="6101"/>
                    <a:pt x="23859" y="5945"/>
                    <a:pt x="23417" y="5919"/>
                  </a:cubicBezTo>
                  <a:lnTo>
                    <a:pt x="23339" y="5919"/>
                  </a:lnTo>
                  <a:cubicBezTo>
                    <a:pt x="23132" y="5919"/>
                    <a:pt x="22950" y="5945"/>
                    <a:pt x="22742" y="5997"/>
                  </a:cubicBezTo>
                  <a:cubicBezTo>
                    <a:pt x="22535" y="6075"/>
                    <a:pt x="22327" y="6153"/>
                    <a:pt x="22145" y="6283"/>
                  </a:cubicBezTo>
                  <a:cubicBezTo>
                    <a:pt x="21730" y="6568"/>
                    <a:pt x="21392" y="6958"/>
                    <a:pt x="21159" y="7399"/>
                  </a:cubicBezTo>
                  <a:cubicBezTo>
                    <a:pt x="21107" y="7477"/>
                    <a:pt x="21055" y="7555"/>
                    <a:pt x="21029" y="7659"/>
                  </a:cubicBezTo>
                  <a:cubicBezTo>
                    <a:pt x="20951" y="7010"/>
                    <a:pt x="20821" y="6361"/>
                    <a:pt x="20665" y="5738"/>
                  </a:cubicBezTo>
                  <a:cubicBezTo>
                    <a:pt x="20510" y="5063"/>
                    <a:pt x="20276" y="4414"/>
                    <a:pt x="19990" y="3791"/>
                  </a:cubicBezTo>
                  <a:cubicBezTo>
                    <a:pt x="19731" y="3220"/>
                    <a:pt x="19367" y="2674"/>
                    <a:pt x="18926" y="2207"/>
                  </a:cubicBezTo>
                  <a:cubicBezTo>
                    <a:pt x="18718" y="1973"/>
                    <a:pt x="18485" y="1766"/>
                    <a:pt x="18225" y="1610"/>
                  </a:cubicBezTo>
                  <a:cubicBezTo>
                    <a:pt x="17965" y="1428"/>
                    <a:pt x="17680" y="1324"/>
                    <a:pt x="17394" y="1247"/>
                  </a:cubicBezTo>
                  <a:cubicBezTo>
                    <a:pt x="17161" y="1169"/>
                    <a:pt x="16901" y="1143"/>
                    <a:pt x="16641" y="1143"/>
                  </a:cubicBezTo>
                  <a:cubicBezTo>
                    <a:pt x="16304" y="1143"/>
                    <a:pt x="15940" y="1221"/>
                    <a:pt x="15655" y="1402"/>
                  </a:cubicBezTo>
                  <a:cubicBezTo>
                    <a:pt x="15395" y="1532"/>
                    <a:pt x="15188" y="1714"/>
                    <a:pt x="15032" y="1922"/>
                  </a:cubicBezTo>
                  <a:cubicBezTo>
                    <a:pt x="14876" y="2129"/>
                    <a:pt x="14746" y="2363"/>
                    <a:pt x="14642" y="2622"/>
                  </a:cubicBezTo>
                  <a:cubicBezTo>
                    <a:pt x="14435" y="3142"/>
                    <a:pt x="14305" y="3713"/>
                    <a:pt x="14279" y="4284"/>
                  </a:cubicBezTo>
                  <a:cubicBezTo>
                    <a:pt x="14279" y="4258"/>
                    <a:pt x="14279" y="4258"/>
                    <a:pt x="14253" y="4206"/>
                  </a:cubicBezTo>
                  <a:cubicBezTo>
                    <a:pt x="13941" y="3479"/>
                    <a:pt x="13552" y="2804"/>
                    <a:pt x="13085" y="2155"/>
                  </a:cubicBezTo>
                  <a:cubicBezTo>
                    <a:pt x="12877" y="1844"/>
                    <a:pt x="12643" y="1558"/>
                    <a:pt x="12384" y="1298"/>
                  </a:cubicBezTo>
                  <a:cubicBezTo>
                    <a:pt x="12124" y="1013"/>
                    <a:pt x="11839" y="779"/>
                    <a:pt x="11527" y="572"/>
                  </a:cubicBezTo>
                  <a:cubicBezTo>
                    <a:pt x="11216" y="390"/>
                    <a:pt x="10904" y="234"/>
                    <a:pt x="10567" y="130"/>
                  </a:cubicBezTo>
                  <a:cubicBezTo>
                    <a:pt x="10281" y="52"/>
                    <a:pt x="9970" y="0"/>
                    <a:pt x="96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6" name="Google Shape;276;p16"/>
            <p:cNvSpPr/>
            <p:nvPr/>
          </p:nvSpPr>
          <p:spPr>
            <a:xfrm>
              <a:off x="2607025" y="1667825"/>
              <a:ext cx="648400" cy="484850"/>
            </a:xfrm>
            <a:custGeom>
              <a:avLst/>
              <a:gdLst/>
              <a:ahLst/>
              <a:cxnLst/>
              <a:rect l="l" t="t" r="r" b="b"/>
              <a:pathLst>
                <a:path w="25936" h="19394" extrusionOk="0">
                  <a:moveTo>
                    <a:pt x="8983" y="0"/>
                  </a:moveTo>
                  <a:lnTo>
                    <a:pt x="8957" y="26"/>
                  </a:lnTo>
                  <a:cubicBezTo>
                    <a:pt x="8724" y="26"/>
                    <a:pt x="8490" y="104"/>
                    <a:pt x="8282" y="208"/>
                  </a:cubicBezTo>
                  <a:cubicBezTo>
                    <a:pt x="8075" y="312"/>
                    <a:pt x="7893" y="468"/>
                    <a:pt x="7737" y="649"/>
                  </a:cubicBezTo>
                  <a:cubicBezTo>
                    <a:pt x="7477" y="1013"/>
                    <a:pt x="7322" y="1454"/>
                    <a:pt x="7322" y="1922"/>
                  </a:cubicBezTo>
                  <a:cubicBezTo>
                    <a:pt x="7296" y="2415"/>
                    <a:pt x="7348" y="2908"/>
                    <a:pt x="7477" y="3375"/>
                  </a:cubicBezTo>
                  <a:lnTo>
                    <a:pt x="7477" y="3401"/>
                  </a:lnTo>
                  <a:cubicBezTo>
                    <a:pt x="6673" y="2726"/>
                    <a:pt x="5764" y="2155"/>
                    <a:pt x="4803" y="1714"/>
                  </a:cubicBezTo>
                  <a:cubicBezTo>
                    <a:pt x="4466" y="1532"/>
                    <a:pt x="4103" y="1402"/>
                    <a:pt x="3713" y="1298"/>
                  </a:cubicBezTo>
                  <a:cubicBezTo>
                    <a:pt x="3350" y="1195"/>
                    <a:pt x="2986" y="1143"/>
                    <a:pt x="2597" y="1117"/>
                  </a:cubicBezTo>
                  <a:lnTo>
                    <a:pt x="2493" y="1117"/>
                  </a:lnTo>
                  <a:cubicBezTo>
                    <a:pt x="2337" y="1117"/>
                    <a:pt x="2207" y="1143"/>
                    <a:pt x="2052" y="1143"/>
                  </a:cubicBezTo>
                  <a:cubicBezTo>
                    <a:pt x="1870" y="1169"/>
                    <a:pt x="1662" y="1221"/>
                    <a:pt x="1481" y="1273"/>
                  </a:cubicBezTo>
                  <a:cubicBezTo>
                    <a:pt x="1143" y="1402"/>
                    <a:pt x="831" y="1558"/>
                    <a:pt x="572" y="1792"/>
                  </a:cubicBezTo>
                  <a:cubicBezTo>
                    <a:pt x="364" y="1999"/>
                    <a:pt x="157" y="2207"/>
                    <a:pt x="1" y="2441"/>
                  </a:cubicBezTo>
                  <a:cubicBezTo>
                    <a:pt x="1792" y="3453"/>
                    <a:pt x="3583" y="4414"/>
                    <a:pt x="5349" y="5426"/>
                  </a:cubicBezTo>
                  <a:cubicBezTo>
                    <a:pt x="6257" y="5945"/>
                    <a:pt x="7166" y="6491"/>
                    <a:pt x="8075" y="7010"/>
                  </a:cubicBezTo>
                  <a:cubicBezTo>
                    <a:pt x="8983" y="7555"/>
                    <a:pt x="9892" y="8100"/>
                    <a:pt x="10774" y="8671"/>
                  </a:cubicBezTo>
                  <a:cubicBezTo>
                    <a:pt x="14331" y="10904"/>
                    <a:pt x="17810" y="13292"/>
                    <a:pt x="21211" y="15785"/>
                  </a:cubicBezTo>
                  <a:cubicBezTo>
                    <a:pt x="22768" y="16953"/>
                    <a:pt x="24300" y="18147"/>
                    <a:pt x="25806" y="19393"/>
                  </a:cubicBezTo>
                  <a:cubicBezTo>
                    <a:pt x="25806" y="19315"/>
                    <a:pt x="25806" y="19263"/>
                    <a:pt x="25780" y="19185"/>
                  </a:cubicBezTo>
                  <a:cubicBezTo>
                    <a:pt x="25754" y="19082"/>
                    <a:pt x="25728" y="19004"/>
                    <a:pt x="25702" y="18900"/>
                  </a:cubicBezTo>
                  <a:cubicBezTo>
                    <a:pt x="25676" y="18796"/>
                    <a:pt x="25650" y="18640"/>
                    <a:pt x="25624" y="18510"/>
                  </a:cubicBezTo>
                  <a:cubicBezTo>
                    <a:pt x="25598" y="18381"/>
                    <a:pt x="25572" y="18251"/>
                    <a:pt x="25572" y="18147"/>
                  </a:cubicBezTo>
                  <a:lnTo>
                    <a:pt x="25572" y="18043"/>
                  </a:lnTo>
                  <a:cubicBezTo>
                    <a:pt x="25520" y="17758"/>
                    <a:pt x="25520" y="17472"/>
                    <a:pt x="25494" y="17135"/>
                  </a:cubicBezTo>
                  <a:lnTo>
                    <a:pt x="25494" y="17109"/>
                  </a:lnTo>
                  <a:cubicBezTo>
                    <a:pt x="25520" y="16122"/>
                    <a:pt x="25598" y="15136"/>
                    <a:pt x="25728" y="14149"/>
                  </a:cubicBezTo>
                  <a:cubicBezTo>
                    <a:pt x="25858" y="13163"/>
                    <a:pt x="25910" y="12150"/>
                    <a:pt x="25936" y="11138"/>
                  </a:cubicBezTo>
                  <a:cubicBezTo>
                    <a:pt x="25936" y="10644"/>
                    <a:pt x="25884" y="10151"/>
                    <a:pt x="25806" y="9658"/>
                  </a:cubicBezTo>
                  <a:cubicBezTo>
                    <a:pt x="25702" y="9139"/>
                    <a:pt x="25572" y="8671"/>
                    <a:pt x="25390" y="8178"/>
                  </a:cubicBezTo>
                  <a:cubicBezTo>
                    <a:pt x="25131" y="7477"/>
                    <a:pt x="24689" y="6880"/>
                    <a:pt x="24118" y="6387"/>
                  </a:cubicBezTo>
                  <a:cubicBezTo>
                    <a:pt x="23755" y="6101"/>
                    <a:pt x="23339" y="5945"/>
                    <a:pt x="22872" y="5920"/>
                  </a:cubicBezTo>
                  <a:lnTo>
                    <a:pt x="22794" y="5920"/>
                  </a:lnTo>
                  <a:cubicBezTo>
                    <a:pt x="22587" y="5920"/>
                    <a:pt x="22405" y="5945"/>
                    <a:pt x="22197" y="5997"/>
                  </a:cubicBezTo>
                  <a:cubicBezTo>
                    <a:pt x="21990" y="6075"/>
                    <a:pt x="21782" y="6179"/>
                    <a:pt x="21600" y="6309"/>
                  </a:cubicBezTo>
                  <a:cubicBezTo>
                    <a:pt x="21185" y="6594"/>
                    <a:pt x="20847" y="6958"/>
                    <a:pt x="20614" y="7399"/>
                  </a:cubicBezTo>
                  <a:cubicBezTo>
                    <a:pt x="20562" y="7503"/>
                    <a:pt x="20510" y="7581"/>
                    <a:pt x="20484" y="7659"/>
                  </a:cubicBezTo>
                  <a:cubicBezTo>
                    <a:pt x="20406" y="7010"/>
                    <a:pt x="20302" y="6387"/>
                    <a:pt x="20146" y="5764"/>
                  </a:cubicBezTo>
                  <a:cubicBezTo>
                    <a:pt x="19965" y="5089"/>
                    <a:pt x="19757" y="4440"/>
                    <a:pt x="19445" y="3817"/>
                  </a:cubicBezTo>
                  <a:cubicBezTo>
                    <a:pt x="19186" y="3220"/>
                    <a:pt x="18822" y="2674"/>
                    <a:pt x="18407" y="2207"/>
                  </a:cubicBezTo>
                  <a:cubicBezTo>
                    <a:pt x="18173" y="1973"/>
                    <a:pt x="17940" y="1792"/>
                    <a:pt x="17680" y="1610"/>
                  </a:cubicBezTo>
                  <a:cubicBezTo>
                    <a:pt x="17213" y="1324"/>
                    <a:pt x="16668" y="1169"/>
                    <a:pt x="16122" y="1143"/>
                  </a:cubicBezTo>
                  <a:cubicBezTo>
                    <a:pt x="15759" y="1143"/>
                    <a:pt x="15395" y="1221"/>
                    <a:pt x="15110" y="1402"/>
                  </a:cubicBezTo>
                  <a:cubicBezTo>
                    <a:pt x="14850" y="1532"/>
                    <a:pt x="14643" y="1714"/>
                    <a:pt x="14487" y="1922"/>
                  </a:cubicBezTo>
                  <a:cubicBezTo>
                    <a:pt x="14331" y="2129"/>
                    <a:pt x="14175" y="2363"/>
                    <a:pt x="14097" y="2622"/>
                  </a:cubicBezTo>
                  <a:cubicBezTo>
                    <a:pt x="13864" y="3168"/>
                    <a:pt x="13760" y="3739"/>
                    <a:pt x="13734" y="4310"/>
                  </a:cubicBezTo>
                  <a:lnTo>
                    <a:pt x="13734" y="4258"/>
                  </a:lnTo>
                  <a:cubicBezTo>
                    <a:pt x="13422" y="3505"/>
                    <a:pt x="13033" y="2804"/>
                    <a:pt x="12566" y="2155"/>
                  </a:cubicBezTo>
                  <a:cubicBezTo>
                    <a:pt x="12332" y="1844"/>
                    <a:pt x="12098" y="1558"/>
                    <a:pt x="11839" y="1298"/>
                  </a:cubicBezTo>
                  <a:cubicBezTo>
                    <a:pt x="11579" y="1039"/>
                    <a:pt x="11294" y="779"/>
                    <a:pt x="10982" y="572"/>
                  </a:cubicBezTo>
                  <a:cubicBezTo>
                    <a:pt x="10697" y="390"/>
                    <a:pt x="10359" y="234"/>
                    <a:pt x="10022" y="130"/>
                  </a:cubicBezTo>
                  <a:cubicBezTo>
                    <a:pt x="9736" y="52"/>
                    <a:pt x="9450" y="0"/>
                    <a:pt x="91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7" name="Google Shape;277;p16"/>
            <p:cNvSpPr/>
            <p:nvPr/>
          </p:nvSpPr>
          <p:spPr>
            <a:xfrm>
              <a:off x="2674525" y="1713900"/>
              <a:ext cx="749650" cy="607500"/>
            </a:xfrm>
            <a:custGeom>
              <a:avLst/>
              <a:gdLst/>
              <a:ahLst/>
              <a:cxnLst/>
              <a:rect l="l" t="t" r="r" b="b"/>
              <a:pathLst>
                <a:path w="29986" h="24300" extrusionOk="0">
                  <a:moveTo>
                    <a:pt x="6725" y="1"/>
                  </a:moveTo>
                  <a:cubicBezTo>
                    <a:pt x="6647" y="27"/>
                    <a:pt x="6621" y="79"/>
                    <a:pt x="6621" y="156"/>
                  </a:cubicBezTo>
                  <a:cubicBezTo>
                    <a:pt x="6673" y="468"/>
                    <a:pt x="6725" y="831"/>
                    <a:pt x="6802" y="1169"/>
                  </a:cubicBezTo>
                  <a:cubicBezTo>
                    <a:pt x="6854" y="1506"/>
                    <a:pt x="6932" y="1896"/>
                    <a:pt x="6984" y="2259"/>
                  </a:cubicBezTo>
                  <a:cubicBezTo>
                    <a:pt x="7036" y="2597"/>
                    <a:pt x="7088" y="2986"/>
                    <a:pt x="7192" y="3350"/>
                  </a:cubicBezTo>
                  <a:cubicBezTo>
                    <a:pt x="7270" y="3713"/>
                    <a:pt x="7374" y="4102"/>
                    <a:pt x="7477" y="4466"/>
                  </a:cubicBezTo>
                  <a:cubicBezTo>
                    <a:pt x="7607" y="4855"/>
                    <a:pt x="7737" y="5193"/>
                    <a:pt x="7867" y="5556"/>
                  </a:cubicBezTo>
                  <a:cubicBezTo>
                    <a:pt x="8023" y="5894"/>
                    <a:pt x="8178" y="6257"/>
                    <a:pt x="8360" y="6569"/>
                  </a:cubicBezTo>
                  <a:cubicBezTo>
                    <a:pt x="8412" y="6673"/>
                    <a:pt x="8490" y="6776"/>
                    <a:pt x="8542" y="6854"/>
                  </a:cubicBezTo>
                  <a:lnTo>
                    <a:pt x="7685" y="6361"/>
                  </a:lnTo>
                  <a:cubicBezTo>
                    <a:pt x="6828" y="5816"/>
                    <a:pt x="5946" y="5271"/>
                    <a:pt x="5063" y="4751"/>
                  </a:cubicBezTo>
                  <a:cubicBezTo>
                    <a:pt x="4674" y="4492"/>
                    <a:pt x="4258" y="4258"/>
                    <a:pt x="3843" y="4025"/>
                  </a:cubicBezTo>
                  <a:cubicBezTo>
                    <a:pt x="3843" y="3999"/>
                    <a:pt x="3817" y="3999"/>
                    <a:pt x="3817" y="3973"/>
                  </a:cubicBezTo>
                  <a:cubicBezTo>
                    <a:pt x="3687" y="3869"/>
                    <a:pt x="3583" y="3739"/>
                    <a:pt x="3453" y="3609"/>
                  </a:cubicBezTo>
                  <a:cubicBezTo>
                    <a:pt x="3350" y="3479"/>
                    <a:pt x="3220" y="3324"/>
                    <a:pt x="3142" y="3168"/>
                  </a:cubicBezTo>
                  <a:cubicBezTo>
                    <a:pt x="2986" y="2934"/>
                    <a:pt x="2830" y="2675"/>
                    <a:pt x="2701" y="2415"/>
                  </a:cubicBezTo>
                  <a:cubicBezTo>
                    <a:pt x="2571" y="2155"/>
                    <a:pt x="2441" y="1870"/>
                    <a:pt x="2337" y="1584"/>
                  </a:cubicBezTo>
                  <a:cubicBezTo>
                    <a:pt x="2311" y="1558"/>
                    <a:pt x="2285" y="1532"/>
                    <a:pt x="2259" y="1532"/>
                  </a:cubicBezTo>
                  <a:lnTo>
                    <a:pt x="2233" y="1532"/>
                  </a:lnTo>
                  <a:cubicBezTo>
                    <a:pt x="2181" y="1558"/>
                    <a:pt x="2155" y="1610"/>
                    <a:pt x="2181" y="1662"/>
                  </a:cubicBezTo>
                  <a:cubicBezTo>
                    <a:pt x="2285" y="1896"/>
                    <a:pt x="2363" y="2103"/>
                    <a:pt x="2467" y="2337"/>
                  </a:cubicBezTo>
                  <a:cubicBezTo>
                    <a:pt x="2571" y="2571"/>
                    <a:pt x="2675" y="2778"/>
                    <a:pt x="2778" y="2986"/>
                  </a:cubicBezTo>
                  <a:cubicBezTo>
                    <a:pt x="2882" y="3194"/>
                    <a:pt x="3012" y="3402"/>
                    <a:pt x="3142" y="3609"/>
                  </a:cubicBezTo>
                  <a:cubicBezTo>
                    <a:pt x="3142" y="3609"/>
                    <a:pt x="3168" y="3635"/>
                    <a:pt x="3168" y="3635"/>
                  </a:cubicBezTo>
                  <a:cubicBezTo>
                    <a:pt x="2155" y="3090"/>
                    <a:pt x="1091" y="2571"/>
                    <a:pt x="1" y="2129"/>
                  </a:cubicBezTo>
                  <a:lnTo>
                    <a:pt x="1" y="2129"/>
                  </a:lnTo>
                  <a:lnTo>
                    <a:pt x="468" y="2415"/>
                  </a:lnTo>
                  <a:lnTo>
                    <a:pt x="805" y="2649"/>
                  </a:lnTo>
                  <a:lnTo>
                    <a:pt x="1221" y="2908"/>
                  </a:lnTo>
                  <a:lnTo>
                    <a:pt x="1454" y="3064"/>
                  </a:lnTo>
                  <a:cubicBezTo>
                    <a:pt x="1714" y="3194"/>
                    <a:pt x="1948" y="3350"/>
                    <a:pt x="2181" y="3505"/>
                  </a:cubicBezTo>
                  <a:lnTo>
                    <a:pt x="2675" y="3843"/>
                  </a:lnTo>
                  <a:lnTo>
                    <a:pt x="2415" y="3791"/>
                  </a:lnTo>
                  <a:cubicBezTo>
                    <a:pt x="2207" y="3791"/>
                    <a:pt x="2026" y="3765"/>
                    <a:pt x="1818" y="3765"/>
                  </a:cubicBezTo>
                  <a:cubicBezTo>
                    <a:pt x="1454" y="3765"/>
                    <a:pt x="1091" y="3791"/>
                    <a:pt x="728" y="3843"/>
                  </a:cubicBezTo>
                  <a:cubicBezTo>
                    <a:pt x="624" y="3843"/>
                    <a:pt x="624" y="3999"/>
                    <a:pt x="728" y="4025"/>
                  </a:cubicBezTo>
                  <a:cubicBezTo>
                    <a:pt x="857" y="4025"/>
                    <a:pt x="987" y="3999"/>
                    <a:pt x="1091" y="3999"/>
                  </a:cubicBezTo>
                  <a:lnTo>
                    <a:pt x="1532" y="3999"/>
                  </a:lnTo>
                  <a:cubicBezTo>
                    <a:pt x="1792" y="3999"/>
                    <a:pt x="2052" y="4025"/>
                    <a:pt x="2311" y="4077"/>
                  </a:cubicBezTo>
                  <a:cubicBezTo>
                    <a:pt x="2701" y="4128"/>
                    <a:pt x="3090" y="4206"/>
                    <a:pt x="3479" y="4336"/>
                  </a:cubicBezTo>
                  <a:lnTo>
                    <a:pt x="4985" y="5297"/>
                  </a:lnTo>
                  <a:cubicBezTo>
                    <a:pt x="5426" y="5608"/>
                    <a:pt x="5894" y="5920"/>
                    <a:pt x="6361" y="6205"/>
                  </a:cubicBezTo>
                  <a:lnTo>
                    <a:pt x="7036" y="6673"/>
                  </a:lnTo>
                  <a:lnTo>
                    <a:pt x="7737" y="7140"/>
                  </a:lnTo>
                  <a:lnTo>
                    <a:pt x="8100" y="7374"/>
                  </a:lnTo>
                  <a:cubicBezTo>
                    <a:pt x="7477" y="7270"/>
                    <a:pt x="6854" y="7218"/>
                    <a:pt x="6205" y="7218"/>
                  </a:cubicBezTo>
                  <a:lnTo>
                    <a:pt x="5712" y="7218"/>
                  </a:lnTo>
                  <a:cubicBezTo>
                    <a:pt x="5245" y="7244"/>
                    <a:pt x="4777" y="7296"/>
                    <a:pt x="4310" y="7348"/>
                  </a:cubicBezTo>
                  <a:cubicBezTo>
                    <a:pt x="4102" y="7399"/>
                    <a:pt x="3895" y="7425"/>
                    <a:pt x="3661" y="7451"/>
                  </a:cubicBezTo>
                  <a:lnTo>
                    <a:pt x="2960" y="7581"/>
                  </a:lnTo>
                  <a:cubicBezTo>
                    <a:pt x="2753" y="7607"/>
                    <a:pt x="2545" y="7659"/>
                    <a:pt x="2311" y="7711"/>
                  </a:cubicBezTo>
                  <a:lnTo>
                    <a:pt x="1636" y="7841"/>
                  </a:lnTo>
                  <a:cubicBezTo>
                    <a:pt x="1195" y="7919"/>
                    <a:pt x="779" y="8023"/>
                    <a:pt x="364" y="8126"/>
                  </a:cubicBezTo>
                  <a:lnTo>
                    <a:pt x="208" y="8178"/>
                  </a:lnTo>
                  <a:cubicBezTo>
                    <a:pt x="112" y="8202"/>
                    <a:pt x="149" y="8337"/>
                    <a:pt x="237" y="8337"/>
                  </a:cubicBezTo>
                  <a:cubicBezTo>
                    <a:pt x="245" y="8337"/>
                    <a:pt x="252" y="8336"/>
                    <a:pt x="260" y="8334"/>
                  </a:cubicBezTo>
                  <a:cubicBezTo>
                    <a:pt x="624" y="8230"/>
                    <a:pt x="987" y="8152"/>
                    <a:pt x="1377" y="8074"/>
                  </a:cubicBezTo>
                  <a:cubicBezTo>
                    <a:pt x="1740" y="8023"/>
                    <a:pt x="2129" y="7945"/>
                    <a:pt x="2519" y="7893"/>
                  </a:cubicBezTo>
                  <a:cubicBezTo>
                    <a:pt x="2908" y="7841"/>
                    <a:pt x="3272" y="7815"/>
                    <a:pt x="3635" y="7789"/>
                  </a:cubicBezTo>
                  <a:cubicBezTo>
                    <a:pt x="4025" y="7763"/>
                    <a:pt x="4466" y="7763"/>
                    <a:pt x="4855" y="7763"/>
                  </a:cubicBezTo>
                  <a:cubicBezTo>
                    <a:pt x="5271" y="7763"/>
                    <a:pt x="5660" y="7789"/>
                    <a:pt x="6075" y="7815"/>
                  </a:cubicBezTo>
                  <a:cubicBezTo>
                    <a:pt x="6491" y="7841"/>
                    <a:pt x="6828" y="7893"/>
                    <a:pt x="7192" y="7945"/>
                  </a:cubicBezTo>
                  <a:lnTo>
                    <a:pt x="7218" y="7945"/>
                  </a:lnTo>
                  <a:cubicBezTo>
                    <a:pt x="8178" y="8074"/>
                    <a:pt x="9113" y="8334"/>
                    <a:pt x="10022" y="8698"/>
                  </a:cubicBezTo>
                  <a:lnTo>
                    <a:pt x="10437" y="8983"/>
                  </a:lnTo>
                  <a:lnTo>
                    <a:pt x="10567" y="9061"/>
                  </a:lnTo>
                  <a:cubicBezTo>
                    <a:pt x="11086" y="9424"/>
                    <a:pt x="11605" y="9762"/>
                    <a:pt x="12124" y="10125"/>
                  </a:cubicBezTo>
                  <a:cubicBezTo>
                    <a:pt x="12644" y="10489"/>
                    <a:pt x="13163" y="10878"/>
                    <a:pt x="13708" y="11320"/>
                  </a:cubicBezTo>
                  <a:lnTo>
                    <a:pt x="14331" y="11787"/>
                  </a:lnTo>
                  <a:cubicBezTo>
                    <a:pt x="13968" y="11761"/>
                    <a:pt x="13604" y="11709"/>
                    <a:pt x="13215" y="11709"/>
                  </a:cubicBezTo>
                  <a:lnTo>
                    <a:pt x="12981" y="11709"/>
                  </a:lnTo>
                  <a:cubicBezTo>
                    <a:pt x="12566" y="11709"/>
                    <a:pt x="12124" y="11735"/>
                    <a:pt x="11709" y="11787"/>
                  </a:cubicBezTo>
                  <a:cubicBezTo>
                    <a:pt x="11475" y="11787"/>
                    <a:pt x="11216" y="11813"/>
                    <a:pt x="10956" y="11839"/>
                  </a:cubicBezTo>
                  <a:cubicBezTo>
                    <a:pt x="10722" y="11891"/>
                    <a:pt x="10463" y="11917"/>
                    <a:pt x="10203" y="11969"/>
                  </a:cubicBezTo>
                  <a:cubicBezTo>
                    <a:pt x="9944" y="12020"/>
                    <a:pt x="9710" y="12046"/>
                    <a:pt x="9476" y="12098"/>
                  </a:cubicBezTo>
                  <a:cubicBezTo>
                    <a:pt x="9243" y="12150"/>
                    <a:pt x="8983" y="12228"/>
                    <a:pt x="8723" y="12280"/>
                  </a:cubicBezTo>
                  <a:cubicBezTo>
                    <a:pt x="8230" y="12410"/>
                    <a:pt x="7737" y="12540"/>
                    <a:pt x="7270" y="12670"/>
                  </a:cubicBezTo>
                  <a:cubicBezTo>
                    <a:pt x="6309" y="12981"/>
                    <a:pt x="5349" y="13344"/>
                    <a:pt x="4440" y="13760"/>
                  </a:cubicBezTo>
                  <a:cubicBezTo>
                    <a:pt x="4128" y="13890"/>
                    <a:pt x="3817" y="14045"/>
                    <a:pt x="3505" y="14201"/>
                  </a:cubicBezTo>
                  <a:cubicBezTo>
                    <a:pt x="3479" y="14227"/>
                    <a:pt x="3453" y="14279"/>
                    <a:pt x="3479" y="14305"/>
                  </a:cubicBezTo>
                  <a:cubicBezTo>
                    <a:pt x="3505" y="14357"/>
                    <a:pt x="3557" y="14357"/>
                    <a:pt x="3583" y="14357"/>
                  </a:cubicBezTo>
                  <a:cubicBezTo>
                    <a:pt x="4051" y="14123"/>
                    <a:pt x="4518" y="13942"/>
                    <a:pt x="4959" y="13734"/>
                  </a:cubicBezTo>
                  <a:lnTo>
                    <a:pt x="4985" y="13734"/>
                  </a:lnTo>
                  <a:cubicBezTo>
                    <a:pt x="5660" y="13500"/>
                    <a:pt x="6335" y="13267"/>
                    <a:pt x="7036" y="13085"/>
                  </a:cubicBezTo>
                  <a:cubicBezTo>
                    <a:pt x="7737" y="12877"/>
                    <a:pt x="8438" y="12747"/>
                    <a:pt x="9139" y="12644"/>
                  </a:cubicBezTo>
                  <a:lnTo>
                    <a:pt x="9191" y="12644"/>
                  </a:lnTo>
                  <a:lnTo>
                    <a:pt x="9606" y="12592"/>
                  </a:lnTo>
                  <a:cubicBezTo>
                    <a:pt x="10047" y="12540"/>
                    <a:pt x="10489" y="12514"/>
                    <a:pt x="10930" y="12488"/>
                  </a:cubicBezTo>
                  <a:lnTo>
                    <a:pt x="12306" y="12488"/>
                  </a:lnTo>
                  <a:cubicBezTo>
                    <a:pt x="13241" y="12540"/>
                    <a:pt x="14175" y="12618"/>
                    <a:pt x="15084" y="12773"/>
                  </a:cubicBezTo>
                  <a:lnTo>
                    <a:pt x="15681" y="12851"/>
                  </a:lnTo>
                  <a:lnTo>
                    <a:pt x="16304" y="13370"/>
                  </a:lnTo>
                  <a:lnTo>
                    <a:pt x="16590" y="13578"/>
                  </a:lnTo>
                  <a:cubicBezTo>
                    <a:pt x="17083" y="13968"/>
                    <a:pt x="17550" y="14357"/>
                    <a:pt x="18043" y="14746"/>
                  </a:cubicBezTo>
                  <a:cubicBezTo>
                    <a:pt x="18407" y="15006"/>
                    <a:pt x="18744" y="15292"/>
                    <a:pt x="19108" y="15551"/>
                  </a:cubicBezTo>
                  <a:lnTo>
                    <a:pt x="19601" y="15915"/>
                  </a:lnTo>
                  <a:lnTo>
                    <a:pt x="19575" y="15889"/>
                  </a:lnTo>
                  <a:lnTo>
                    <a:pt x="19809" y="16096"/>
                  </a:lnTo>
                  <a:cubicBezTo>
                    <a:pt x="19731" y="16096"/>
                    <a:pt x="19653" y="16070"/>
                    <a:pt x="19549" y="16070"/>
                  </a:cubicBezTo>
                  <a:cubicBezTo>
                    <a:pt x="19290" y="16044"/>
                    <a:pt x="19030" y="16018"/>
                    <a:pt x="18770" y="16018"/>
                  </a:cubicBezTo>
                  <a:cubicBezTo>
                    <a:pt x="18121" y="16018"/>
                    <a:pt x="17472" y="16096"/>
                    <a:pt x="16823" y="16200"/>
                  </a:cubicBezTo>
                  <a:cubicBezTo>
                    <a:pt x="15941" y="16356"/>
                    <a:pt x="15032" y="16590"/>
                    <a:pt x="14175" y="16875"/>
                  </a:cubicBezTo>
                  <a:cubicBezTo>
                    <a:pt x="13968" y="16953"/>
                    <a:pt x="13760" y="17031"/>
                    <a:pt x="13552" y="17109"/>
                  </a:cubicBezTo>
                  <a:cubicBezTo>
                    <a:pt x="13344" y="17187"/>
                    <a:pt x="13111" y="17291"/>
                    <a:pt x="12903" y="17368"/>
                  </a:cubicBezTo>
                  <a:cubicBezTo>
                    <a:pt x="12488" y="17550"/>
                    <a:pt x="12098" y="17732"/>
                    <a:pt x="11683" y="17914"/>
                  </a:cubicBezTo>
                  <a:cubicBezTo>
                    <a:pt x="10904" y="18277"/>
                    <a:pt x="10151" y="18692"/>
                    <a:pt x="9398" y="19108"/>
                  </a:cubicBezTo>
                  <a:cubicBezTo>
                    <a:pt x="9309" y="19152"/>
                    <a:pt x="9354" y="19274"/>
                    <a:pt x="9435" y="19274"/>
                  </a:cubicBezTo>
                  <a:cubicBezTo>
                    <a:pt x="9448" y="19274"/>
                    <a:pt x="9462" y="19271"/>
                    <a:pt x="9476" y="19264"/>
                  </a:cubicBezTo>
                  <a:cubicBezTo>
                    <a:pt x="10125" y="18900"/>
                    <a:pt x="10774" y="18589"/>
                    <a:pt x="11449" y="18303"/>
                  </a:cubicBezTo>
                  <a:lnTo>
                    <a:pt x="11501" y="18303"/>
                  </a:lnTo>
                  <a:cubicBezTo>
                    <a:pt x="11865" y="18173"/>
                    <a:pt x="12228" y="18017"/>
                    <a:pt x="12618" y="17914"/>
                  </a:cubicBezTo>
                  <a:cubicBezTo>
                    <a:pt x="12981" y="17784"/>
                    <a:pt x="13396" y="17654"/>
                    <a:pt x="13812" y="17550"/>
                  </a:cubicBezTo>
                  <a:cubicBezTo>
                    <a:pt x="14227" y="17446"/>
                    <a:pt x="14643" y="17368"/>
                    <a:pt x="15032" y="17291"/>
                  </a:cubicBezTo>
                  <a:cubicBezTo>
                    <a:pt x="15447" y="17213"/>
                    <a:pt x="15837" y="17135"/>
                    <a:pt x="16252" y="17083"/>
                  </a:cubicBezTo>
                  <a:cubicBezTo>
                    <a:pt x="16847" y="17011"/>
                    <a:pt x="17443" y="16978"/>
                    <a:pt x="18038" y="16978"/>
                  </a:cubicBezTo>
                  <a:cubicBezTo>
                    <a:pt x="18741" y="16978"/>
                    <a:pt x="19443" y="17024"/>
                    <a:pt x="20146" y="17109"/>
                  </a:cubicBezTo>
                  <a:cubicBezTo>
                    <a:pt x="20406" y="17161"/>
                    <a:pt x="20691" y="17213"/>
                    <a:pt x="20951" y="17291"/>
                  </a:cubicBezTo>
                  <a:lnTo>
                    <a:pt x="21392" y="17394"/>
                  </a:lnTo>
                  <a:cubicBezTo>
                    <a:pt x="22249" y="18147"/>
                    <a:pt x="23158" y="19030"/>
                    <a:pt x="24196" y="20016"/>
                  </a:cubicBezTo>
                  <a:lnTo>
                    <a:pt x="24326" y="20172"/>
                  </a:lnTo>
                  <a:cubicBezTo>
                    <a:pt x="24534" y="20354"/>
                    <a:pt x="24715" y="20536"/>
                    <a:pt x="24897" y="20743"/>
                  </a:cubicBezTo>
                  <a:lnTo>
                    <a:pt x="25131" y="21003"/>
                  </a:lnTo>
                  <a:lnTo>
                    <a:pt x="25209" y="21081"/>
                  </a:lnTo>
                  <a:cubicBezTo>
                    <a:pt x="25494" y="21392"/>
                    <a:pt x="25858" y="21782"/>
                    <a:pt x="26247" y="22145"/>
                  </a:cubicBezTo>
                  <a:cubicBezTo>
                    <a:pt x="26714" y="22612"/>
                    <a:pt x="27104" y="23002"/>
                    <a:pt x="27493" y="23313"/>
                  </a:cubicBezTo>
                  <a:cubicBezTo>
                    <a:pt x="27727" y="23521"/>
                    <a:pt x="27934" y="23677"/>
                    <a:pt x="28142" y="23833"/>
                  </a:cubicBezTo>
                  <a:cubicBezTo>
                    <a:pt x="28298" y="23962"/>
                    <a:pt x="28480" y="24066"/>
                    <a:pt x="28687" y="24170"/>
                  </a:cubicBezTo>
                  <a:cubicBezTo>
                    <a:pt x="28843" y="24248"/>
                    <a:pt x="29025" y="24300"/>
                    <a:pt x="29232" y="24300"/>
                  </a:cubicBezTo>
                  <a:cubicBezTo>
                    <a:pt x="29336" y="24300"/>
                    <a:pt x="29466" y="24274"/>
                    <a:pt x="29570" y="24222"/>
                  </a:cubicBezTo>
                  <a:cubicBezTo>
                    <a:pt x="29674" y="24170"/>
                    <a:pt x="29752" y="24092"/>
                    <a:pt x="29830" y="23988"/>
                  </a:cubicBezTo>
                  <a:cubicBezTo>
                    <a:pt x="29856" y="23962"/>
                    <a:pt x="29856" y="23936"/>
                    <a:pt x="29881" y="23911"/>
                  </a:cubicBezTo>
                  <a:cubicBezTo>
                    <a:pt x="29959" y="23729"/>
                    <a:pt x="29985" y="23521"/>
                    <a:pt x="29959" y="23339"/>
                  </a:cubicBezTo>
                  <a:lnTo>
                    <a:pt x="29959" y="23313"/>
                  </a:lnTo>
                  <a:cubicBezTo>
                    <a:pt x="29959" y="23184"/>
                    <a:pt x="29933" y="23054"/>
                    <a:pt x="29881" y="22924"/>
                  </a:cubicBezTo>
                  <a:cubicBezTo>
                    <a:pt x="29830" y="22794"/>
                    <a:pt x="29752" y="22638"/>
                    <a:pt x="29700" y="22509"/>
                  </a:cubicBezTo>
                  <a:cubicBezTo>
                    <a:pt x="29518" y="22223"/>
                    <a:pt x="29336" y="21963"/>
                    <a:pt x="29129" y="21730"/>
                  </a:cubicBezTo>
                  <a:cubicBezTo>
                    <a:pt x="28921" y="21444"/>
                    <a:pt x="28687" y="21211"/>
                    <a:pt x="28480" y="21003"/>
                  </a:cubicBezTo>
                  <a:cubicBezTo>
                    <a:pt x="28090" y="20588"/>
                    <a:pt x="27675" y="20198"/>
                    <a:pt x="27259" y="19861"/>
                  </a:cubicBezTo>
                  <a:lnTo>
                    <a:pt x="26870" y="19471"/>
                  </a:lnTo>
                  <a:lnTo>
                    <a:pt x="26740" y="19393"/>
                  </a:lnTo>
                  <a:cubicBezTo>
                    <a:pt x="26403" y="19056"/>
                    <a:pt x="26013" y="18744"/>
                    <a:pt x="25572" y="18355"/>
                  </a:cubicBezTo>
                  <a:cubicBezTo>
                    <a:pt x="24845" y="17758"/>
                    <a:pt x="24040" y="17135"/>
                    <a:pt x="23054" y="16408"/>
                  </a:cubicBezTo>
                  <a:cubicBezTo>
                    <a:pt x="22457" y="15967"/>
                    <a:pt x="21860" y="15525"/>
                    <a:pt x="21159" y="15058"/>
                  </a:cubicBezTo>
                  <a:lnTo>
                    <a:pt x="21055" y="14876"/>
                  </a:lnTo>
                  <a:cubicBezTo>
                    <a:pt x="20873" y="14487"/>
                    <a:pt x="20717" y="14097"/>
                    <a:pt x="20562" y="13682"/>
                  </a:cubicBezTo>
                  <a:lnTo>
                    <a:pt x="20562" y="13656"/>
                  </a:lnTo>
                  <a:cubicBezTo>
                    <a:pt x="20354" y="13085"/>
                    <a:pt x="20198" y="12488"/>
                    <a:pt x="20068" y="11891"/>
                  </a:cubicBezTo>
                  <a:cubicBezTo>
                    <a:pt x="19964" y="11268"/>
                    <a:pt x="19861" y="10645"/>
                    <a:pt x="19835" y="10022"/>
                  </a:cubicBezTo>
                  <a:cubicBezTo>
                    <a:pt x="19783" y="9347"/>
                    <a:pt x="19757" y="8672"/>
                    <a:pt x="19783" y="8023"/>
                  </a:cubicBezTo>
                  <a:cubicBezTo>
                    <a:pt x="19809" y="7374"/>
                    <a:pt x="19861" y="6699"/>
                    <a:pt x="19964" y="6075"/>
                  </a:cubicBezTo>
                  <a:cubicBezTo>
                    <a:pt x="19964" y="6024"/>
                    <a:pt x="19913" y="5972"/>
                    <a:pt x="19887" y="5972"/>
                  </a:cubicBezTo>
                  <a:cubicBezTo>
                    <a:pt x="19835" y="5972"/>
                    <a:pt x="19783" y="5998"/>
                    <a:pt x="19783" y="6050"/>
                  </a:cubicBezTo>
                  <a:cubicBezTo>
                    <a:pt x="19731" y="6439"/>
                    <a:pt x="19679" y="6802"/>
                    <a:pt x="19627" y="7192"/>
                  </a:cubicBezTo>
                  <a:cubicBezTo>
                    <a:pt x="19601" y="7581"/>
                    <a:pt x="19549" y="7971"/>
                    <a:pt x="19523" y="8386"/>
                  </a:cubicBezTo>
                  <a:cubicBezTo>
                    <a:pt x="19497" y="8775"/>
                    <a:pt x="19471" y="9191"/>
                    <a:pt x="19471" y="9606"/>
                  </a:cubicBezTo>
                  <a:cubicBezTo>
                    <a:pt x="19471" y="10022"/>
                    <a:pt x="19471" y="10437"/>
                    <a:pt x="19523" y="10852"/>
                  </a:cubicBezTo>
                  <a:cubicBezTo>
                    <a:pt x="19549" y="11268"/>
                    <a:pt x="19575" y="11709"/>
                    <a:pt x="19653" y="12124"/>
                  </a:cubicBezTo>
                  <a:cubicBezTo>
                    <a:pt x="19705" y="12540"/>
                    <a:pt x="19783" y="12929"/>
                    <a:pt x="19861" y="13344"/>
                  </a:cubicBezTo>
                  <a:cubicBezTo>
                    <a:pt x="19939" y="13682"/>
                    <a:pt x="20042" y="14019"/>
                    <a:pt x="20172" y="14357"/>
                  </a:cubicBezTo>
                  <a:lnTo>
                    <a:pt x="19783" y="14071"/>
                  </a:lnTo>
                  <a:lnTo>
                    <a:pt x="19134" y="13630"/>
                  </a:lnTo>
                  <a:lnTo>
                    <a:pt x="18069" y="12877"/>
                  </a:lnTo>
                  <a:lnTo>
                    <a:pt x="17784" y="12695"/>
                  </a:lnTo>
                  <a:lnTo>
                    <a:pt x="17628" y="12566"/>
                  </a:lnTo>
                  <a:cubicBezTo>
                    <a:pt x="17161" y="12254"/>
                    <a:pt x="16693" y="11969"/>
                    <a:pt x="16226" y="11657"/>
                  </a:cubicBezTo>
                  <a:cubicBezTo>
                    <a:pt x="16096" y="11501"/>
                    <a:pt x="15992" y="11346"/>
                    <a:pt x="15863" y="11190"/>
                  </a:cubicBezTo>
                  <a:cubicBezTo>
                    <a:pt x="15266" y="10281"/>
                    <a:pt x="14772" y="9269"/>
                    <a:pt x="14409" y="8230"/>
                  </a:cubicBezTo>
                  <a:lnTo>
                    <a:pt x="14409" y="8256"/>
                  </a:lnTo>
                  <a:cubicBezTo>
                    <a:pt x="14331" y="8049"/>
                    <a:pt x="14253" y="7841"/>
                    <a:pt x="14201" y="7607"/>
                  </a:cubicBezTo>
                  <a:cubicBezTo>
                    <a:pt x="14123" y="7374"/>
                    <a:pt x="14071" y="7166"/>
                    <a:pt x="13994" y="6958"/>
                  </a:cubicBezTo>
                  <a:cubicBezTo>
                    <a:pt x="13890" y="6517"/>
                    <a:pt x="13786" y="6075"/>
                    <a:pt x="13708" y="5660"/>
                  </a:cubicBezTo>
                  <a:cubicBezTo>
                    <a:pt x="13526" y="4803"/>
                    <a:pt x="13422" y="3921"/>
                    <a:pt x="13344" y="3064"/>
                  </a:cubicBezTo>
                  <a:lnTo>
                    <a:pt x="13344" y="3090"/>
                  </a:lnTo>
                  <a:cubicBezTo>
                    <a:pt x="13319" y="2467"/>
                    <a:pt x="13293" y="1844"/>
                    <a:pt x="13293" y="1221"/>
                  </a:cubicBezTo>
                  <a:cubicBezTo>
                    <a:pt x="13293" y="1169"/>
                    <a:pt x="13241" y="1143"/>
                    <a:pt x="13215" y="1143"/>
                  </a:cubicBezTo>
                  <a:cubicBezTo>
                    <a:pt x="13163" y="1143"/>
                    <a:pt x="13111" y="1169"/>
                    <a:pt x="13111" y="1221"/>
                  </a:cubicBezTo>
                  <a:cubicBezTo>
                    <a:pt x="13111" y="2727"/>
                    <a:pt x="13215" y="4232"/>
                    <a:pt x="13422" y="5712"/>
                  </a:cubicBezTo>
                  <a:cubicBezTo>
                    <a:pt x="13604" y="7296"/>
                    <a:pt x="14045" y="8827"/>
                    <a:pt x="14720" y="10281"/>
                  </a:cubicBezTo>
                  <a:cubicBezTo>
                    <a:pt x="14798" y="10489"/>
                    <a:pt x="14928" y="10696"/>
                    <a:pt x="15032" y="10878"/>
                  </a:cubicBezTo>
                  <a:cubicBezTo>
                    <a:pt x="13474" y="9918"/>
                    <a:pt x="11891" y="8931"/>
                    <a:pt x="10333" y="7997"/>
                  </a:cubicBezTo>
                  <a:lnTo>
                    <a:pt x="10203" y="7919"/>
                  </a:lnTo>
                  <a:cubicBezTo>
                    <a:pt x="10022" y="7737"/>
                    <a:pt x="9866" y="7555"/>
                    <a:pt x="9684" y="7348"/>
                  </a:cubicBezTo>
                  <a:cubicBezTo>
                    <a:pt x="9528" y="7166"/>
                    <a:pt x="9372" y="6958"/>
                    <a:pt x="9217" y="6750"/>
                  </a:cubicBezTo>
                  <a:cubicBezTo>
                    <a:pt x="8957" y="6335"/>
                    <a:pt x="8698" y="5894"/>
                    <a:pt x="8464" y="5452"/>
                  </a:cubicBezTo>
                  <a:cubicBezTo>
                    <a:pt x="8230" y="4985"/>
                    <a:pt x="8049" y="4492"/>
                    <a:pt x="7867" y="3999"/>
                  </a:cubicBezTo>
                  <a:lnTo>
                    <a:pt x="7867" y="3947"/>
                  </a:lnTo>
                  <a:cubicBezTo>
                    <a:pt x="7763" y="3661"/>
                    <a:pt x="7659" y="3350"/>
                    <a:pt x="7555" y="3038"/>
                  </a:cubicBezTo>
                  <a:cubicBezTo>
                    <a:pt x="7451" y="2701"/>
                    <a:pt x="7348" y="2389"/>
                    <a:pt x="7270" y="2052"/>
                  </a:cubicBezTo>
                  <a:cubicBezTo>
                    <a:pt x="7192" y="1714"/>
                    <a:pt x="7114" y="1403"/>
                    <a:pt x="7062" y="1065"/>
                  </a:cubicBezTo>
                  <a:cubicBezTo>
                    <a:pt x="6984" y="754"/>
                    <a:pt x="6932" y="416"/>
                    <a:pt x="6880" y="105"/>
                  </a:cubicBezTo>
                  <a:cubicBezTo>
                    <a:pt x="6854" y="53"/>
                    <a:pt x="6828" y="27"/>
                    <a:pt x="677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78" name="Google Shape;278;p16"/>
          <p:cNvGrpSpPr/>
          <p:nvPr/>
        </p:nvGrpSpPr>
        <p:grpSpPr>
          <a:xfrm>
            <a:off x="10796148" y="907416"/>
            <a:ext cx="653651" cy="474539"/>
            <a:chOff x="8787625" y="134475"/>
            <a:chExt cx="838586" cy="608799"/>
          </a:xfrm>
        </p:grpSpPr>
        <p:sp>
          <p:nvSpPr>
            <p:cNvPr id="279" name="Google Shape;279;p16"/>
            <p:cNvSpPr/>
            <p:nvPr/>
          </p:nvSpPr>
          <p:spPr>
            <a:xfrm>
              <a:off x="8787625" y="134475"/>
              <a:ext cx="838586" cy="608799"/>
            </a:xfrm>
            <a:custGeom>
              <a:avLst/>
              <a:gdLst/>
              <a:ahLst/>
              <a:cxnLst/>
              <a:rect l="l" t="t" r="r" b="b"/>
              <a:pathLst>
                <a:path w="7682" h="5577" extrusionOk="0">
                  <a:moveTo>
                    <a:pt x="4010" y="0"/>
                  </a:moveTo>
                  <a:cubicBezTo>
                    <a:pt x="3863" y="0"/>
                    <a:pt x="3708" y="18"/>
                    <a:pt x="3553" y="46"/>
                  </a:cubicBezTo>
                  <a:cubicBezTo>
                    <a:pt x="3188" y="123"/>
                    <a:pt x="2804" y="296"/>
                    <a:pt x="2459" y="526"/>
                  </a:cubicBezTo>
                  <a:cubicBezTo>
                    <a:pt x="1863" y="968"/>
                    <a:pt x="1402" y="1621"/>
                    <a:pt x="1191" y="2331"/>
                  </a:cubicBezTo>
                  <a:cubicBezTo>
                    <a:pt x="1057" y="2351"/>
                    <a:pt x="903" y="2427"/>
                    <a:pt x="769" y="2504"/>
                  </a:cubicBezTo>
                  <a:cubicBezTo>
                    <a:pt x="634" y="2581"/>
                    <a:pt x="519" y="2677"/>
                    <a:pt x="404" y="2811"/>
                  </a:cubicBezTo>
                  <a:cubicBezTo>
                    <a:pt x="135" y="3119"/>
                    <a:pt x="1" y="3541"/>
                    <a:pt x="1" y="4041"/>
                  </a:cubicBezTo>
                  <a:cubicBezTo>
                    <a:pt x="1" y="4213"/>
                    <a:pt x="20" y="4405"/>
                    <a:pt x="58" y="4597"/>
                  </a:cubicBezTo>
                  <a:cubicBezTo>
                    <a:pt x="97" y="4732"/>
                    <a:pt x="135" y="4847"/>
                    <a:pt x="193" y="5001"/>
                  </a:cubicBezTo>
                  <a:cubicBezTo>
                    <a:pt x="250" y="5327"/>
                    <a:pt x="538" y="5577"/>
                    <a:pt x="884" y="5577"/>
                  </a:cubicBezTo>
                  <a:lnTo>
                    <a:pt x="6818" y="5577"/>
                  </a:lnTo>
                  <a:cubicBezTo>
                    <a:pt x="7106" y="5577"/>
                    <a:pt x="7394" y="5385"/>
                    <a:pt x="7490" y="5116"/>
                  </a:cubicBezTo>
                  <a:cubicBezTo>
                    <a:pt x="7624" y="4751"/>
                    <a:pt x="7682" y="4367"/>
                    <a:pt x="7682" y="3983"/>
                  </a:cubicBezTo>
                  <a:cubicBezTo>
                    <a:pt x="7682" y="3445"/>
                    <a:pt x="7490" y="2984"/>
                    <a:pt x="7144" y="2677"/>
                  </a:cubicBezTo>
                  <a:cubicBezTo>
                    <a:pt x="6952" y="2504"/>
                    <a:pt x="6722" y="2389"/>
                    <a:pt x="6472" y="2331"/>
                  </a:cubicBezTo>
                  <a:cubicBezTo>
                    <a:pt x="6453" y="2139"/>
                    <a:pt x="6395" y="1967"/>
                    <a:pt x="6357" y="1813"/>
                  </a:cubicBezTo>
                  <a:cubicBezTo>
                    <a:pt x="6299" y="1640"/>
                    <a:pt x="6242" y="1467"/>
                    <a:pt x="6165" y="1294"/>
                  </a:cubicBezTo>
                  <a:cubicBezTo>
                    <a:pt x="6088" y="1141"/>
                    <a:pt x="5973" y="968"/>
                    <a:pt x="5858" y="814"/>
                  </a:cubicBezTo>
                  <a:cubicBezTo>
                    <a:pt x="5589" y="507"/>
                    <a:pt x="5224" y="277"/>
                    <a:pt x="4821" y="123"/>
                  </a:cubicBezTo>
                  <a:cubicBezTo>
                    <a:pt x="4629" y="46"/>
                    <a:pt x="4417" y="8"/>
                    <a:pt x="4168" y="8"/>
                  </a:cubicBezTo>
                  <a:cubicBezTo>
                    <a:pt x="4116" y="3"/>
                    <a:pt x="4063" y="0"/>
                    <a:pt x="40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0" name="Google Shape;280;p16"/>
            <p:cNvSpPr/>
            <p:nvPr/>
          </p:nvSpPr>
          <p:spPr>
            <a:xfrm>
              <a:off x="8865240" y="212854"/>
              <a:ext cx="679318" cy="450841"/>
            </a:xfrm>
            <a:custGeom>
              <a:avLst/>
              <a:gdLst/>
              <a:ahLst/>
              <a:cxnLst/>
              <a:rect l="l" t="t" r="r" b="b"/>
              <a:pathLst>
                <a:path w="6223" h="4130" extrusionOk="0">
                  <a:moveTo>
                    <a:pt x="3322" y="0"/>
                  </a:moveTo>
                  <a:cubicBezTo>
                    <a:pt x="3226" y="0"/>
                    <a:pt x="3092" y="39"/>
                    <a:pt x="2977" y="39"/>
                  </a:cubicBezTo>
                  <a:cubicBezTo>
                    <a:pt x="2708" y="77"/>
                    <a:pt x="2420" y="192"/>
                    <a:pt x="2189" y="384"/>
                  </a:cubicBezTo>
                  <a:cubicBezTo>
                    <a:pt x="1709" y="749"/>
                    <a:pt x="1325" y="1287"/>
                    <a:pt x="1172" y="1882"/>
                  </a:cubicBezTo>
                  <a:cubicBezTo>
                    <a:pt x="1133" y="2074"/>
                    <a:pt x="1114" y="2286"/>
                    <a:pt x="1114" y="2478"/>
                  </a:cubicBezTo>
                  <a:cubicBezTo>
                    <a:pt x="1076" y="2458"/>
                    <a:pt x="1056" y="2439"/>
                    <a:pt x="1018" y="2401"/>
                  </a:cubicBezTo>
                  <a:cubicBezTo>
                    <a:pt x="960" y="2382"/>
                    <a:pt x="883" y="2362"/>
                    <a:pt x="845" y="2343"/>
                  </a:cubicBezTo>
                  <a:lnTo>
                    <a:pt x="634" y="2343"/>
                  </a:lnTo>
                  <a:cubicBezTo>
                    <a:pt x="576" y="2343"/>
                    <a:pt x="499" y="2382"/>
                    <a:pt x="442" y="2401"/>
                  </a:cubicBezTo>
                  <a:cubicBezTo>
                    <a:pt x="365" y="2458"/>
                    <a:pt x="307" y="2497"/>
                    <a:pt x="250" y="2574"/>
                  </a:cubicBezTo>
                  <a:cubicBezTo>
                    <a:pt x="96" y="2746"/>
                    <a:pt x="0" y="3015"/>
                    <a:pt x="0" y="3323"/>
                  </a:cubicBezTo>
                  <a:cubicBezTo>
                    <a:pt x="0" y="3438"/>
                    <a:pt x="19" y="3591"/>
                    <a:pt x="58" y="3726"/>
                  </a:cubicBezTo>
                  <a:cubicBezTo>
                    <a:pt x="77" y="3841"/>
                    <a:pt x="115" y="3975"/>
                    <a:pt x="154" y="4091"/>
                  </a:cubicBezTo>
                  <a:lnTo>
                    <a:pt x="154" y="4110"/>
                  </a:lnTo>
                  <a:lnTo>
                    <a:pt x="154" y="4129"/>
                  </a:lnTo>
                  <a:lnTo>
                    <a:pt x="6068" y="4129"/>
                  </a:lnTo>
                  <a:cubicBezTo>
                    <a:pt x="6164" y="3879"/>
                    <a:pt x="6222" y="3553"/>
                    <a:pt x="6222" y="3265"/>
                  </a:cubicBezTo>
                  <a:cubicBezTo>
                    <a:pt x="6222" y="2938"/>
                    <a:pt x="6107" y="2650"/>
                    <a:pt x="5915" y="2478"/>
                  </a:cubicBezTo>
                  <a:cubicBezTo>
                    <a:pt x="5819" y="2401"/>
                    <a:pt x="5723" y="2343"/>
                    <a:pt x="5588" y="2343"/>
                  </a:cubicBezTo>
                  <a:lnTo>
                    <a:pt x="5396" y="2343"/>
                  </a:lnTo>
                  <a:cubicBezTo>
                    <a:pt x="5339" y="2343"/>
                    <a:pt x="5281" y="2362"/>
                    <a:pt x="5243" y="2382"/>
                  </a:cubicBezTo>
                  <a:cubicBezTo>
                    <a:pt x="5166" y="2401"/>
                    <a:pt x="5089" y="2458"/>
                    <a:pt x="5051" y="2535"/>
                  </a:cubicBezTo>
                  <a:lnTo>
                    <a:pt x="5051" y="2170"/>
                  </a:lnTo>
                  <a:cubicBezTo>
                    <a:pt x="5012" y="1863"/>
                    <a:pt x="4993" y="1575"/>
                    <a:pt x="4897" y="1325"/>
                  </a:cubicBezTo>
                  <a:cubicBezTo>
                    <a:pt x="4859" y="1172"/>
                    <a:pt x="4801" y="1056"/>
                    <a:pt x="4763" y="941"/>
                  </a:cubicBezTo>
                  <a:cubicBezTo>
                    <a:pt x="4705" y="826"/>
                    <a:pt x="4609" y="692"/>
                    <a:pt x="4532" y="615"/>
                  </a:cubicBezTo>
                  <a:cubicBezTo>
                    <a:pt x="4379" y="384"/>
                    <a:pt x="4110" y="250"/>
                    <a:pt x="3822" y="154"/>
                  </a:cubicBezTo>
                  <a:cubicBezTo>
                    <a:pt x="3668" y="96"/>
                    <a:pt x="3534" y="77"/>
                    <a:pt x="3361" y="58"/>
                  </a:cubicBezTo>
                  <a:cubicBezTo>
                    <a:pt x="3380" y="0"/>
                    <a:pt x="3361" y="0"/>
                    <a:pt x="3322" y="0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121899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1_Section header 1"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6"/>
          <p:cNvSpPr/>
          <p:nvPr/>
        </p:nvSpPr>
        <p:spPr>
          <a:xfrm>
            <a:off x="-306200" y="3370900"/>
            <a:ext cx="14583699" cy="5828392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" name="Google Shape;251;p16"/>
          <p:cNvSpPr/>
          <p:nvPr/>
        </p:nvSpPr>
        <p:spPr>
          <a:xfrm flipH="1">
            <a:off x="-3563789" y="1957881"/>
            <a:ext cx="18433709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" name="Google Shape;252;p16"/>
          <p:cNvSpPr/>
          <p:nvPr/>
        </p:nvSpPr>
        <p:spPr>
          <a:xfrm flipH="1">
            <a:off x="7111343" y="3926732"/>
            <a:ext cx="6355283" cy="3369853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" name="Google Shape;253;p16"/>
          <p:cNvSpPr/>
          <p:nvPr/>
        </p:nvSpPr>
        <p:spPr>
          <a:xfrm flipH="1">
            <a:off x="7353336" y="4047872"/>
            <a:ext cx="6113299" cy="3127608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rgbClr val="74BEA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54" name="Google Shape;254;p16"/>
          <p:cNvGrpSpPr/>
          <p:nvPr/>
        </p:nvGrpSpPr>
        <p:grpSpPr>
          <a:xfrm>
            <a:off x="9043576" y="6530567"/>
            <a:ext cx="672385" cy="507167"/>
            <a:chOff x="2533682" y="3720159"/>
            <a:chExt cx="248847" cy="187691"/>
          </a:xfrm>
        </p:grpSpPr>
        <p:sp>
          <p:nvSpPr>
            <p:cNvPr id="255" name="Google Shape;255;p16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16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16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58" name="Google Shape;258;p16"/>
          <p:cNvGrpSpPr/>
          <p:nvPr/>
        </p:nvGrpSpPr>
        <p:grpSpPr>
          <a:xfrm flipH="1">
            <a:off x="5188890" y="6144667"/>
            <a:ext cx="743789" cy="375535"/>
            <a:chOff x="2855620" y="1802395"/>
            <a:chExt cx="249884" cy="126165"/>
          </a:xfrm>
        </p:grpSpPr>
        <p:sp>
          <p:nvSpPr>
            <p:cNvPr id="259" name="Google Shape;259;p16"/>
            <p:cNvSpPr/>
            <p:nvPr/>
          </p:nvSpPr>
          <p:spPr>
            <a:xfrm>
              <a:off x="2948947" y="1840497"/>
              <a:ext cx="156557" cy="88063"/>
            </a:xfrm>
            <a:custGeom>
              <a:avLst/>
              <a:gdLst/>
              <a:ahLst/>
              <a:cxnLst/>
              <a:rect l="l" t="t" r="r" b="b"/>
              <a:pathLst>
                <a:path w="2112" h="1188" extrusionOk="0">
                  <a:moveTo>
                    <a:pt x="1286" y="0"/>
                  </a:moveTo>
                  <a:cubicBezTo>
                    <a:pt x="1123" y="0"/>
                    <a:pt x="961" y="28"/>
                    <a:pt x="799" y="55"/>
                  </a:cubicBezTo>
                  <a:cubicBezTo>
                    <a:pt x="663" y="82"/>
                    <a:pt x="542" y="122"/>
                    <a:pt x="420" y="176"/>
                  </a:cubicBezTo>
                  <a:cubicBezTo>
                    <a:pt x="339" y="217"/>
                    <a:pt x="285" y="258"/>
                    <a:pt x="217" y="312"/>
                  </a:cubicBezTo>
                  <a:cubicBezTo>
                    <a:pt x="163" y="366"/>
                    <a:pt x="109" y="420"/>
                    <a:pt x="68" y="501"/>
                  </a:cubicBezTo>
                  <a:cubicBezTo>
                    <a:pt x="14" y="582"/>
                    <a:pt x="0" y="691"/>
                    <a:pt x="27" y="799"/>
                  </a:cubicBezTo>
                  <a:cubicBezTo>
                    <a:pt x="54" y="880"/>
                    <a:pt x="95" y="948"/>
                    <a:pt x="163" y="1002"/>
                  </a:cubicBezTo>
                  <a:cubicBezTo>
                    <a:pt x="203" y="1029"/>
                    <a:pt x="230" y="1056"/>
                    <a:pt x="271" y="1083"/>
                  </a:cubicBezTo>
                  <a:cubicBezTo>
                    <a:pt x="312" y="1096"/>
                    <a:pt x="366" y="1110"/>
                    <a:pt x="406" y="1137"/>
                  </a:cubicBezTo>
                  <a:cubicBezTo>
                    <a:pt x="487" y="1151"/>
                    <a:pt x="569" y="1178"/>
                    <a:pt x="663" y="1178"/>
                  </a:cubicBezTo>
                  <a:cubicBezTo>
                    <a:pt x="731" y="1184"/>
                    <a:pt x="802" y="1188"/>
                    <a:pt x="873" y="1188"/>
                  </a:cubicBezTo>
                  <a:cubicBezTo>
                    <a:pt x="944" y="1188"/>
                    <a:pt x="1015" y="1184"/>
                    <a:pt x="1083" y="1178"/>
                  </a:cubicBezTo>
                  <a:cubicBezTo>
                    <a:pt x="1164" y="1178"/>
                    <a:pt x="1259" y="1164"/>
                    <a:pt x="1340" y="1137"/>
                  </a:cubicBezTo>
                  <a:cubicBezTo>
                    <a:pt x="1408" y="1124"/>
                    <a:pt x="1489" y="1096"/>
                    <a:pt x="1556" y="1083"/>
                  </a:cubicBezTo>
                  <a:cubicBezTo>
                    <a:pt x="1651" y="1042"/>
                    <a:pt x="1732" y="1002"/>
                    <a:pt x="1827" y="948"/>
                  </a:cubicBezTo>
                  <a:cubicBezTo>
                    <a:pt x="1854" y="934"/>
                    <a:pt x="1881" y="907"/>
                    <a:pt x="1908" y="880"/>
                  </a:cubicBezTo>
                  <a:cubicBezTo>
                    <a:pt x="1935" y="853"/>
                    <a:pt x="1962" y="826"/>
                    <a:pt x="1976" y="799"/>
                  </a:cubicBezTo>
                  <a:cubicBezTo>
                    <a:pt x="1989" y="785"/>
                    <a:pt x="2003" y="772"/>
                    <a:pt x="2003" y="758"/>
                  </a:cubicBezTo>
                  <a:cubicBezTo>
                    <a:pt x="2030" y="731"/>
                    <a:pt x="2057" y="691"/>
                    <a:pt x="2071" y="663"/>
                  </a:cubicBezTo>
                  <a:cubicBezTo>
                    <a:pt x="2098" y="609"/>
                    <a:pt x="2111" y="542"/>
                    <a:pt x="2111" y="488"/>
                  </a:cubicBezTo>
                  <a:cubicBezTo>
                    <a:pt x="2111" y="406"/>
                    <a:pt x="2098" y="339"/>
                    <a:pt x="2071" y="271"/>
                  </a:cubicBezTo>
                  <a:cubicBezTo>
                    <a:pt x="2003" y="163"/>
                    <a:pt x="1881" y="82"/>
                    <a:pt x="1746" y="55"/>
                  </a:cubicBezTo>
                  <a:cubicBezTo>
                    <a:pt x="1678" y="28"/>
                    <a:pt x="1597" y="14"/>
                    <a:pt x="1516" y="14"/>
                  </a:cubicBezTo>
                  <a:cubicBezTo>
                    <a:pt x="1462" y="0"/>
                    <a:pt x="1394" y="0"/>
                    <a:pt x="1340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16"/>
            <p:cNvSpPr/>
            <p:nvPr/>
          </p:nvSpPr>
          <p:spPr>
            <a:xfrm>
              <a:off x="2855620" y="1802395"/>
              <a:ext cx="86359" cy="51963"/>
            </a:xfrm>
            <a:custGeom>
              <a:avLst/>
              <a:gdLst/>
              <a:ahLst/>
              <a:cxnLst/>
              <a:rect l="l" t="t" r="r" b="b"/>
              <a:pathLst>
                <a:path w="1165" h="701" extrusionOk="0">
                  <a:moveTo>
                    <a:pt x="732" y="0"/>
                  </a:moveTo>
                  <a:cubicBezTo>
                    <a:pt x="596" y="14"/>
                    <a:pt x="461" y="41"/>
                    <a:pt x="339" y="95"/>
                  </a:cubicBezTo>
                  <a:cubicBezTo>
                    <a:pt x="299" y="109"/>
                    <a:pt x="272" y="136"/>
                    <a:pt x="231" y="149"/>
                  </a:cubicBezTo>
                  <a:cubicBezTo>
                    <a:pt x="190" y="163"/>
                    <a:pt x="163" y="176"/>
                    <a:pt x="136" y="203"/>
                  </a:cubicBezTo>
                  <a:cubicBezTo>
                    <a:pt x="109" y="230"/>
                    <a:pt x="82" y="257"/>
                    <a:pt x="55" y="284"/>
                  </a:cubicBezTo>
                  <a:cubicBezTo>
                    <a:pt x="28" y="325"/>
                    <a:pt x="1" y="366"/>
                    <a:pt x="1" y="420"/>
                  </a:cubicBezTo>
                  <a:cubicBezTo>
                    <a:pt x="1" y="460"/>
                    <a:pt x="14" y="487"/>
                    <a:pt x="28" y="528"/>
                  </a:cubicBezTo>
                  <a:cubicBezTo>
                    <a:pt x="42" y="555"/>
                    <a:pt x="69" y="582"/>
                    <a:pt x="96" y="596"/>
                  </a:cubicBezTo>
                  <a:cubicBezTo>
                    <a:pt x="163" y="636"/>
                    <a:pt x="245" y="677"/>
                    <a:pt x="326" y="690"/>
                  </a:cubicBezTo>
                  <a:cubicBezTo>
                    <a:pt x="373" y="697"/>
                    <a:pt x="424" y="701"/>
                    <a:pt x="475" y="701"/>
                  </a:cubicBezTo>
                  <a:cubicBezTo>
                    <a:pt x="525" y="701"/>
                    <a:pt x="576" y="697"/>
                    <a:pt x="623" y="690"/>
                  </a:cubicBezTo>
                  <a:cubicBezTo>
                    <a:pt x="705" y="677"/>
                    <a:pt x="772" y="650"/>
                    <a:pt x="840" y="623"/>
                  </a:cubicBezTo>
                  <a:cubicBezTo>
                    <a:pt x="880" y="609"/>
                    <a:pt x="935" y="582"/>
                    <a:pt x="975" y="555"/>
                  </a:cubicBezTo>
                  <a:cubicBezTo>
                    <a:pt x="1016" y="528"/>
                    <a:pt x="1056" y="501"/>
                    <a:pt x="1097" y="474"/>
                  </a:cubicBezTo>
                  <a:cubicBezTo>
                    <a:pt x="1124" y="447"/>
                    <a:pt x="1138" y="406"/>
                    <a:pt x="1151" y="366"/>
                  </a:cubicBezTo>
                  <a:lnTo>
                    <a:pt x="1151" y="352"/>
                  </a:lnTo>
                  <a:lnTo>
                    <a:pt x="1151" y="325"/>
                  </a:lnTo>
                  <a:cubicBezTo>
                    <a:pt x="1165" y="230"/>
                    <a:pt x="1124" y="136"/>
                    <a:pt x="1043" y="81"/>
                  </a:cubicBezTo>
                  <a:cubicBezTo>
                    <a:pt x="975" y="27"/>
                    <a:pt x="880" y="0"/>
                    <a:pt x="7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61" name="Google Shape;261;p16"/>
          <p:cNvGrpSpPr/>
          <p:nvPr/>
        </p:nvGrpSpPr>
        <p:grpSpPr>
          <a:xfrm>
            <a:off x="11052004" y="5759799"/>
            <a:ext cx="672385" cy="507167"/>
            <a:chOff x="2533682" y="3720159"/>
            <a:chExt cx="248847" cy="187691"/>
          </a:xfrm>
        </p:grpSpPr>
        <p:sp>
          <p:nvSpPr>
            <p:cNvPr id="262" name="Google Shape;262;p16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3" name="Google Shape;263;p16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4" name="Google Shape;264;p16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5" name="Google Shape;265;p16"/>
          <p:cNvSpPr txBox="1">
            <a:spLocks noGrp="1"/>
          </p:cNvSpPr>
          <p:nvPr>
            <p:ph type="title"/>
          </p:nvPr>
        </p:nvSpPr>
        <p:spPr>
          <a:xfrm>
            <a:off x="953400" y="3699600"/>
            <a:ext cx="10285200" cy="802400"/>
          </a:xfrm>
          <a:prstGeom prst="rect">
            <a:avLst/>
          </a:prstGeom>
          <a:effectLst>
            <a:outerShdw dist="38100" dir="300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66" name="Google Shape;266;p16"/>
          <p:cNvSpPr txBox="1">
            <a:spLocks noGrp="1"/>
          </p:cNvSpPr>
          <p:nvPr>
            <p:ph type="title" idx="2" hasCustomPrompt="1"/>
          </p:nvPr>
        </p:nvSpPr>
        <p:spPr>
          <a:xfrm>
            <a:off x="5193200" y="1953059"/>
            <a:ext cx="1805600" cy="1122400"/>
          </a:xfrm>
          <a:prstGeom prst="rect">
            <a:avLst/>
          </a:prstGeom>
          <a:effectLst>
            <a:outerShdw dist="38100" dir="3000000" algn="bl" rotWithShape="0">
              <a:schemeClr val="lt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67" name="Google Shape;267;p16"/>
          <p:cNvSpPr txBox="1">
            <a:spLocks noGrp="1"/>
          </p:cNvSpPr>
          <p:nvPr>
            <p:ph type="subTitle" idx="1"/>
          </p:nvPr>
        </p:nvSpPr>
        <p:spPr>
          <a:xfrm>
            <a:off x="4073067" y="4764167"/>
            <a:ext cx="4046000" cy="4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68" name="Google Shape;268;p16"/>
          <p:cNvGrpSpPr/>
          <p:nvPr/>
        </p:nvGrpSpPr>
        <p:grpSpPr>
          <a:xfrm>
            <a:off x="1664526" y="5075681"/>
            <a:ext cx="1718652" cy="2274459"/>
            <a:chOff x="4361325" y="3366075"/>
            <a:chExt cx="438775" cy="579175"/>
          </a:xfrm>
        </p:grpSpPr>
        <p:sp>
          <p:nvSpPr>
            <p:cNvPr id="269" name="Google Shape;269;p16"/>
            <p:cNvSpPr/>
            <p:nvPr/>
          </p:nvSpPr>
          <p:spPr>
            <a:xfrm>
              <a:off x="4361325" y="3366075"/>
              <a:ext cx="438775" cy="579175"/>
            </a:xfrm>
            <a:custGeom>
              <a:avLst/>
              <a:gdLst/>
              <a:ahLst/>
              <a:cxnLst/>
              <a:rect l="l" t="t" r="r" b="b"/>
              <a:pathLst>
                <a:path w="17551" h="23167" extrusionOk="0">
                  <a:moveTo>
                    <a:pt x="14567" y="0"/>
                  </a:moveTo>
                  <a:cubicBezTo>
                    <a:pt x="14268" y="0"/>
                    <a:pt x="13964" y="101"/>
                    <a:pt x="13708" y="321"/>
                  </a:cubicBezTo>
                  <a:cubicBezTo>
                    <a:pt x="13656" y="373"/>
                    <a:pt x="13578" y="425"/>
                    <a:pt x="13526" y="477"/>
                  </a:cubicBezTo>
                  <a:cubicBezTo>
                    <a:pt x="13189" y="711"/>
                    <a:pt x="12799" y="892"/>
                    <a:pt x="12410" y="1074"/>
                  </a:cubicBezTo>
                  <a:cubicBezTo>
                    <a:pt x="11605" y="1360"/>
                    <a:pt x="10774" y="1567"/>
                    <a:pt x="9918" y="1697"/>
                  </a:cubicBezTo>
                  <a:lnTo>
                    <a:pt x="9606" y="1749"/>
                  </a:lnTo>
                  <a:cubicBezTo>
                    <a:pt x="9269" y="1801"/>
                    <a:pt x="8983" y="1879"/>
                    <a:pt x="8646" y="1931"/>
                  </a:cubicBezTo>
                  <a:cubicBezTo>
                    <a:pt x="8282" y="2009"/>
                    <a:pt x="7893" y="2113"/>
                    <a:pt x="7529" y="2216"/>
                  </a:cubicBezTo>
                  <a:cubicBezTo>
                    <a:pt x="5946" y="2658"/>
                    <a:pt x="4726" y="3307"/>
                    <a:pt x="3843" y="4189"/>
                  </a:cubicBezTo>
                  <a:cubicBezTo>
                    <a:pt x="3350" y="4683"/>
                    <a:pt x="2934" y="5280"/>
                    <a:pt x="2623" y="5903"/>
                  </a:cubicBezTo>
                  <a:cubicBezTo>
                    <a:pt x="2285" y="6578"/>
                    <a:pt x="2052" y="7331"/>
                    <a:pt x="1922" y="8084"/>
                  </a:cubicBezTo>
                  <a:cubicBezTo>
                    <a:pt x="1844" y="8473"/>
                    <a:pt x="1792" y="8888"/>
                    <a:pt x="1740" y="9330"/>
                  </a:cubicBezTo>
                  <a:cubicBezTo>
                    <a:pt x="1714" y="9849"/>
                    <a:pt x="1714" y="10368"/>
                    <a:pt x="1740" y="10887"/>
                  </a:cubicBezTo>
                  <a:cubicBezTo>
                    <a:pt x="1792" y="11432"/>
                    <a:pt x="1870" y="11952"/>
                    <a:pt x="1948" y="12419"/>
                  </a:cubicBezTo>
                  <a:lnTo>
                    <a:pt x="2052" y="13146"/>
                  </a:lnTo>
                  <a:lnTo>
                    <a:pt x="2181" y="13899"/>
                  </a:lnTo>
                  <a:cubicBezTo>
                    <a:pt x="2207" y="14158"/>
                    <a:pt x="2259" y="14418"/>
                    <a:pt x="2285" y="14678"/>
                  </a:cubicBezTo>
                  <a:cubicBezTo>
                    <a:pt x="2285" y="14678"/>
                    <a:pt x="2285" y="14678"/>
                    <a:pt x="2285" y="14704"/>
                  </a:cubicBezTo>
                  <a:cubicBezTo>
                    <a:pt x="2363" y="15353"/>
                    <a:pt x="2363" y="16002"/>
                    <a:pt x="2285" y="16677"/>
                  </a:cubicBezTo>
                  <a:lnTo>
                    <a:pt x="2285" y="16728"/>
                  </a:lnTo>
                  <a:cubicBezTo>
                    <a:pt x="2181" y="16858"/>
                    <a:pt x="2103" y="16988"/>
                    <a:pt x="2026" y="17144"/>
                  </a:cubicBezTo>
                  <a:cubicBezTo>
                    <a:pt x="1870" y="17403"/>
                    <a:pt x="1714" y="17637"/>
                    <a:pt x="1584" y="17871"/>
                  </a:cubicBezTo>
                  <a:cubicBezTo>
                    <a:pt x="1247" y="18416"/>
                    <a:pt x="961" y="18961"/>
                    <a:pt x="702" y="19558"/>
                  </a:cubicBezTo>
                  <a:cubicBezTo>
                    <a:pt x="572" y="19844"/>
                    <a:pt x="468" y="20181"/>
                    <a:pt x="364" y="20493"/>
                  </a:cubicBezTo>
                  <a:cubicBezTo>
                    <a:pt x="234" y="20882"/>
                    <a:pt x="130" y="21272"/>
                    <a:pt x="79" y="21687"/>
                  </a:cubicBezTo>
                  <a:cubicBezTo>
                    <a:pt x="1" y="22258"/>
                    <a:pt x="312" y="22803"/>
                    <a:pt x="857" y="23037"/>
                  </a:cubicBezTo>
                  <a:cubicBezTo>
                    <a:pt x="1013" y="23115"/>
                    <a:pt x="1195" y="23167"/>
                    <a:pt x="1377" y="23167"/>
                  </a:cubicBezTo>
                  <a:cubicBezTo>
                    <a:pt x="1532" y="23167"/>
                    <a:pt x="1688" y="23141"/>
                    <a:pt x="1818" y="23089"/>
                  </a:cubicBezTo>
                  <a:cubicBezTo>
                    <a:pt x="2181" y="22959"/>
                    <a:pt x="2467" y="22673"/>
                    <a:pt x="2623" y="22336"/>
                  </a:cubicBezTo>
                  <a:cubicBezTo>
                    <a:pt x="2649" y="22180"/>
                    <a:pt x="2701" y="22050"/>
                    <a:pt x="2753" y="21895"/>
                  </a:cubicBezTo>
                  <a:lnTo>
                    <a:pt x="2804" y="21791"/>
                  </a:lnTo>
                  <a:cubicBezTo>
                    <a:pt x="2830" y="21635"/>
                    <a:pt x="2882" y="21453"/>
                    <a:pt x="2960" y="21324"/>
                  </a:cubicBezTo>
                  <a:cubicBezTo>
                    <a:pt x="3064" y="21038"/>
                    <a:pt x="3168" y="20726"/>
                    <a:pt x="3324" y="20415"/>
                  </a:cubicBezTo>
                  <a:cubicBezTo>
                    <a:pt x="3583" y="19818"/>
                    <a:pt x="3895" y="19273"/>
                    <a:pt x="4232" y="18727"/>
                  </a:cubicBezTo>
                  <a:lnTo>
                    <a:pt x="4336" y="18546"/>
                  </a:lnTo>
                  <a:lnTo>
                    <a:pt x="4388" y="18520"/>
                  </a:lnTo>
                  <a:cubicBezTo>
                    <a:pt x="4803" y="18390"/>
                    <a:pt x="5219" y="18286"/>
                    <a:pt x="5660" y="18234"/>
                  </a:cubicBezTo>
                  <a:cubicBezTo>
                    <a:pt x="5964" y="18196"/>
                    <a:pt x="6268" y="18172"/>
                    <a:pt x="6572" y="18172"/>
                  </a:cubicBezTo>
                  <a:cubicBezTo>
                    <a:pt x="6684" y="18172"/>
                    <a:pt x="6795" y="18175"/>
                    <a:pt x="6906" y="18182"/>
                  </a:cubicBezTo>
                  <a:lnTo>
                    <a:pt x="8100" y="18182"/>
                  </a:lnTo>
                  <a:cubicBezTo>
                    <a:pt x="8490" y="18182"/>
                    <a:pt x="8879" y="18208"/>
                    <a:pt x="9295" y="18208"/>
                  </a:cubicBezTo>
                  <a:cubicBezTo>
                    <a:pt x="9840" y="18208"/>
                    <a:pt x="10385" y="18182"/>
                    <a:pt x="10930" y="18130"/>
                  </a:cubicBezTo>
                  <a:cubicBezTo>
                    <a:pt x="11423" y="18078"/>
                    <a:pt x="11917" y="17975"/>
                    <a:pt x="12384" y="17845"/>
                  </a:cubicBezTo>
                  <a:cubicBezTo>
                    <a:pt x="12903" y="17689"/>
                    <a:pt x="13422" y="17481"/>
                    <a:pt x="13890" y="17222"/>
                  </a:cubicBezTo>
                  <a:cubicBezTo>
                    <a:pt x="14357" y="16936"/>
                    <a:pt x="14798" y="16625"/>
                    <a:pt x="15188" y="16261"/>
                  </a:cubicBezTo>
                  <a:cubicBezTo>
                    <a:pt x="15551" y="15924"/>
                    <a:pt x="15863" y="15560"/>
                    <a:pt x="16148" y="15145"/>
                  </a:cubicBezTo>
                  <a:cubicBezTo>
                    <a:pt x="16693" y="14392"/>
                    <a:pt x="17083" y="13535"/>
                    <a:pt x="17291" y="12627"/>
                  </a:cubicBezTo>
                  <a:cubicBezTo>
                    <a:pt x="17498" y="11718"/>
                    <a:pt x="17550" y="10783"/>
                    <a:pt x="17472" y="9875"/>
                  </a:cubicBezTo>
                  <a:cubicBezTo>
                    <a:pt x="17446" y="9408"/>
                    <a:pt x="17368" y="8940"/>
                    <a:pt x="17265" y="8499"/>
                  </a:cubicBezTo>
                  <a:cubicBezTo>
                    <a:pt x="17135" y="8006"/>
                    <a:pt x="17005" y="7538"/>
                    <a:pt x="16849" y="7097"/>
                  </a:cubicBezTo>
                  <a:cubicBezTo>
                    <a:pt x="16719" y="6760"/>
                    <a:pt x="16590" y="6422"/>
                    <a:pt x="16486" y="6085"/>
                  </a:cubicBezTo>
                  <a:cubicBezTo>
                    <a:pt x="16304" y="5591"/>
                    <a:pt x="16122" y="5098"/>
                    <a:pt x="15967" y="4631"/>
                  </a:cubicBezTo>
                  <a:cubicBezTo>
                    <a:pt x="15863" y="4293"/>
                    <a:pt x="15785" y="3930"/>
                    <a:pt x="15733" y="3592"/>
                  </a:cubicBezTo>
                  <a:cubicBezTo>
                    <a:pt x="15681" y="3099"/>
                    <a:pt x="15707" y="2606"/>
                    <a:pt x="15759" y="2139"/>
                  </a:cubicBezTo>
                  <a:cubicBezTo>
                    <a:pt x="15785" y="1957"/>
                    <a:pt x="15811" y="1801"/>
                    <a:pt x="15863" y="1645"/>
                  </a:cubicBezTo>
                  <a:cubicBezTo>
                    <a:pt x="15915" y="1438"/>
                    <a:pt x="15915" y="1204"/>
                    <a:pt x="15863" y="996"/>
                  </a:cubicBezTo>
                  <a:cubicBezTo>
                    <a:pt x="15708" y="379"/>
                    <a:pt x="15147" y="0"/>
                    <a:pt x="145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0" name="Google Shape;270;p16"/>
            <p:cNvSpPr/>
            <p:nvPr/>
          </p:nvSpPr>
          <p:spPr>
            <a:xfrm>
              <a:off x="4428175" y="3390975"/>
              <a:ext cx="347900" cy="425125"/>
            </a:xfrm>
            <a:custGeom>
              <a:avLst/>
              <a:gdLst/>
              <a:ahLst/>
              <a:cxnLst/>
              <a:rect l="l" t="t" r="r" b="b"/>
              <a:pathLst>
                <a:path w="13916" h="17005" extrusionOk="0">
                  <a:moveTo>
                    <a:pt x="11917" y="0"/>
                  </a:moveTo>
                  <a:cubicBezTo>
                    <a:pt x="11813" y="0"/>
                    <a:pt x="11735" y="26"/>
                    <a:pt x="11657" y="78"/>
                  </a:cubicBezTo>
                  <a:cubicBezTo>
                    <a:pt x="11579" y="156"/>
                    <a:pt x="11501" y="208"/>
                    <a:pt x="11423" y="286"/>
                  </a:cubicBezTo>
                  <a:cubicBezTo>
                    <a:pt x="11008" y="545"/>
                    <a:pt x="10567" y="805"/>
                    <a:pt x="10099" y="987"/>
                  </a:cubicBezTo>
                  <a:cubicBezTo>
                    <a:pt x="9243" y="1298"/>
                    <a:pt x="8334" y="1506"/>
                    <a:pt x="7425" y="1662"/>
                  </a:cubicBezTo>
                  <a:lnTo>
                    <a:pt x="7114" y="1714"/>
                  </a:lnTo>
                  <a:cubicBezTo>
                    <a:pt x="6802" y="1766"/>
                    <a:pt x="6491" y="1843"/>
                    <a:pt x="6179" y="1895"/>
                  </a:cubicBezTo>
                  <a:cubicBezTo>
                    <a:pt x="5868" y="1973"/>
                    <a:pt x="5478" y="2051"/>
                    <a:pt x="5141" y="2155"/>
                  </a:cubicBezTo>
                  <a:cubicBezTo>
                    <a:pt x="3687" y="2570"/>
                    <a:pt x="2623" y="3141"/>
                    <a:pt x="1844" y="3894"/>
                  </a:cubicBezTo>
                  <a:cubicBezTo>
                    <a:pt x="1428" y="4336"/>
                    <a:pt x="1065" y="4803"/>
                    <a:pt x="831" y="5348"/>
                  </a:cubicBezTo>
                  <a:cubicBezTo>
                    <a:pt x="520" y="5945"/>
                    <a:pt x="312" y="6594"/>
                    <a:pt x="208" y="7269"/>
                  </a:cubicBezTo>
                  <a:cubicBezTo>
                    <a:pt x="130" y="7633"/>
                    <a:pt x="79" y="8022"/>
                    <a:pt x="53" y="8437"/>
                  </a:cubicBezTo>
                  <a:cubicBezTo>
                    <a:pt x="1" y="8905"/>
                    <a:pt x="1" y="9372"/>
                    <a:pt x="53" y="9839"/>
                  </a:cubicBezTo>
                  <a:cubicBezTo>
                    <a:pt x="79" y="10333"/>
                    <a:pt x="156" y="10826"/>
                    <a:pt x="234" y="11293"/>
                  </a:cubicBezTo>
                  <a:lnTo>
                    <a:pt x="338" y="11942"/>
                  </a:lnTo>
                  <a:cubicBezTo>
                    <a:pt x="390" y="12228"/>
                    <a:pt x="416" y="12487"/>
                    <a:pt x="468" y="12747"/>
                  </a:cubicBezTo>
                  <a:cubicBezTo>
                    <a:pt x="494" y="13033"/>
                    <a:pt x="546" y="13292"/>
                    <a:pt x="572" y="13578"/>
                  </a:cubicBezTo>
                  <a:cubicBezTo>
                    <a:pt x="676" y="14331"/>
                    <a:pt x="676" y="15083"/>
                    <a:pt x="572" y="15836"/>
                  </a:cubicBezTo>
                  <a:cubicBezTo>
                    <a:pt x="546" y="15992"/>
                    <a:pt x="520" y="16174"/>
                    <a:pt x="468" y="16304"/>
                  </a:cubicBezTo>
                  <a:lnTo>
                    <a:pt x="416" y="16330"/>
                  </a:lnTo>
                  <a:cubicBezTo>
                    <a:pt x="338" y="16381"/>
                    <a:pt x="286" y="16459"/>
                    <a:pt x="260" y="16537"/>
                  </a:cubicBezTo>
                  <a:cubicBezTo>
                    <a:pt x="208" y="16641"/>
                    <a:pt x="234" y="16719"/>
                    <a:pt x="286" y="16823"/>
                  </a:cubicBezTo>
                  <a:cubicBezTo>
                    <a:pt x="338" y="16927"/>
                    <a:pt x="468" y="17005"/>
                    <a:pt x="598" y="17005"/>
                  </a:cubicBezTo>
                  <a:cubicBezTo>
                    <a:pt x="650" y="17005"/>
                    <a:pt x="702" y="16979"/>
                    <a:pt x="753" y="16953"/>
                  </a:cubicBezTo>
                  <a:cubicBezTo>
                    <a:pt x="961" y="16849"/>
                    <a:pt x="1169" y="16745"/>
                    <a:pt x="1377" y="16641"/>
                  </a:cubicBezTo>
                  <a:cubicBezTo>
                    <a:pt x="1844" y="16485"/>
                    <a:pt x="2363" y="16356"/>
                    <a:pt x="2856" y="16304"/>
                  </a:cubicBezTo>
                  <a:cubicBezTo>
                    <a:pt x="3324" y="16252"/>
                    <a:pt x="3765" y="16226"/>
                    <a:pt x="4232" y="16226"/>
                  </a:cubicBezTo>
                  <a:cubicBezTo>
                    <a:pt x="4622" y="16226"/>
                    <a:pt x="5011" y="16226"/>
                    <a:pt x="5400" y="16252"/>
                  </a:cubicBezTo>
                  <a:lnTo>
                    <a:pt x="5452" y="16252"/>
                  </a:lnTo>
                  <a:cubicBezTo>
                    <a:pt x="5842" y="16252"/>
                    <a:pt x="6231" y="16278"/>
                    <a:pt x="6595" y="16278"/>
                  </a:cubicBezTo>
                  <a:cubicBezTo>
                    <a:pt x="7114" y="16278"/>
                    <a:pt x="7633" y="16252"/>
                    <a:pt x="8126" y="16200"/>
                  </a:cubicBezTo>
                  <a:cubicBezTo>
                    <a:pt x="8568" y="16148"/>
                    <a:pt x="9009" y="16070"/>
                    <a:pt x="9424" y="15940"/>
                  </a:cubicBezTo>
                  <a:cubicBezTo>
                    <a:pt x="11579" y="15317"/>
                    <a:pt x="13189" y="13578"/>
                    <a:pt x="13682" y="11423"/>
                  </a:cubicBezTo>
                  <a:cubicBezTo>
                    <a:pt x="13864" y="10618"/>
                    <a:pt x="13916" y="9813"/>
                    <a:pt x="13838" y="8983"/>
                  </a:cubicBezTo>
                  <a:cubicBezTo>
                    <a:pt x="13786" y="8567"/>
                    <a:pt x="13734" y="8152"/>
                    <a:pt x="13630" y="7711"/>
                  </a:cubicBezTo>
                  <a:cubicBezTo>
                    <a:pt x="13526" y="7295"/>
                    <a:pt x="13396" y="6854"/>
                    <a:pt x="13241" y="6413"/>
                  </a:cubicBezTo>
                  <a:cubicBezTo>
                    <a:pt x="13137" y="6101"/>
                    <a:pt x="13007" y="5764"/>
                    <a:pt x="12903" y="5426"/>
                  </a:cubicBezTo>
                  <a:cubicBezTo>
                    <a:pt x="12695" y="4933"/>
                    <a:pt x="12514" y="4440"/>
                    <a:pt x="12358" y="3920"/>
                  </a:cubicBezTo>
                  <a:cubicBezTo>
                    <a:pt x="12228" y="3531"/>
                    <a:pt x="12150" y="3116"/>
                    <a:pt x="12098" y="2700"/>
                  </a:cubicBezTo>
                  <a:cubicBezTo>
                    <a:pt x="12020" y="2129"/>
                    <a:pt x="12046" y="1558"/>
                    <a:pt x="12124" y="987"/>
                  </a:cubicBezTo>
                  <a:cubicBezTo>
                    <a:pt x="12176" y="805"/>
                    <a:pt x="12202" y="623"/>
                    <a:pt x="12228" y="442"/>
                  </a:cubicBezTo>
                  <a:cubicBezTo>
                    <a:pt x="12254" y="390"/>
                    <a:pt x="12254" y="312"/>
                    <a:pt x="12228" y="260"/>
                  </a:cubicBezTo>
                  <a:cubicBezTo>
                    <a:pt x="12228" y="182"/>
                    <a:pt x="12150" y="104"/>
                    <a:pt x="12072" y="52"/>
                  </a:cubicBezTo>
                  <a:cubicBezTo>
                    <a:pt x="12020" y="26"/>
                    <a:pt x="11969" y="0"/>
                    <a:pt x="119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1" name="Google Shape;271;p16"/>
            <p:cNvSpPr/>
            <p:nvPr/>
          </p:nvSpPr>
          <p:spPr>
            <a:xfrm>
              <a:off x="4384950" y="3421475"/>
              <a:ext cx="343100" cy="499400"/>
            </a:xfrm>
            <a:custGeom>
              <a:avLst/>
              <a:gdLst/>
              <a:ahLst/>
              <a:cxnLst/>
              <a:rect l="l" t="t" r="r" b="b"/>
              <a:pathLst>
                <a:path w="13724" h="19976" extrusionOk="0">
                  <a:moveTo>
                    <a:pt x="12945" y="0"/>
                  </a:moveTo>
                  <a:cubicBezTo>
                    <a:pt x="12919" y="0"/>
                    <a:pt x="12867" y="26"/>
                    <a:pt x="12867" y="52"/>
                  </a:cubicBezTo>
                  <a:cubicBezTo>
                    <a:pt x="12322" y="1247"/>
                    <a:pt x="11673" y="2389"/>
                    <a:pt x="10998" y="3505"/>
                  </a:cubicBezTo>
                  <a:cubicBezTo>
                    <a:pt x="10712" y="3946"/>
                    <a:pt x="10452" y="4362"/>
                    <a:pt x="10167" y="4777"/>
                  </a:cubicBezTo>
                  <a:cubicBezTo>
                    <a:pt x="10193" y="4699"/>
                    <a:pt x="10219" y="4621"/>
                    <a:pt x="10219" y="4544"/>
                  </a:cubicBezTo>
                  <a:cubicBezTo>
                    <a:pt x="10297" y="4180"/>
                    <a:pt x="10349" y="3817"/>
                    <a:pt x="10375" y="3453"/>
                  </a:cubicBezTo>
                  <a:cubicBezTo>
                    <a:pt x="10426" y="2752"/>
                    <a:pt x="10401" y="2051"/>
                    <a:pt x="10323" y="1350"/>
                  </a:cubicBezTo>
                  <a:cubicBezTo>
                    <a:pt x="10323" y="1298"/>
                    <a:pt x="10271" y="1272"/>
                    <a:pt x="10245" y="1272"/>
                  </a:cubicBezTo>
                  <a:cubicBezTo>
                    <a:pt x="10193" y="1272"/>
                    <a:pt x="10167" y="1324"/>
                    <a:pt x="10167" y="1350"/>
                  </a:cubicBezTo>
                  <a:cubicBezTo>
                    <a:pt x="10219" y="1870"/>
                    <a:pt x="10245" y="2389"/>
                    <a:pt x="10245" y="2882"/>
                  </a:cubicBezTo>
                  <a:cubicBezTo>
                    <a:pt x="10219" y="3220"/>
                    <a:pt x="10193" y="3531"/>
                    <a:pt x="10141" y="3843"/>
                  </a:cubicBezTo>
                  <a:cubicBezTo>
                    <a:pt x="10089" y="4180"/>
                    <a:pt x="10037" y="4492"/>
                    <a:pt x="9933" y="4829"/>
                  </a:cubicBezTo>
                  <a:cubicBezTo>
                    <a:pt x="9881" y="5011"/>
                    <a:pt x="9829" y="5193"/>
                    <a:pt x="9751" y="5374"/>
                  </a:cubicBezTo>
                  <a:cubicBezTo>
                    <a:pt x="8999" y="6439"/>
                    <a:pt x="8220" y="7477"/>
                    <a:pt x="7441" y="8516"/>
                  </a:cubicBezTo>
                  <a:cubicBezTo>
                    <a:pt x="7104" y="8905"/>
                    <a:pt x="6792" y="9320"/>
                    <a:pt x="6454" y="9710"/>
                  </a:cubicBezTo>
                  <a:lnTo>
                    <a:pt x="6221" y="9995"/>
                  </a:lnTo>
                  <a:cubicBezTo>
                    <a:pt x="6299" y="9762"/>
                    <a:pt x="6377" y="9502"/>
                    <a:pt x="6454" y="9242"/>
                  </a:cubicBezTo>
                  <a:cubicBezTo>
                    <a:pt x="6532" y="8905"/>
                    <a:pt x="6610" y="8567"/>
                    <a:pt x="6662" y="8204"/>
                  </a:cubicBezTo>
                  <a:cubicBezTo>
                    <a:pt x="6740" y="7867"/>
                    <a:pt x="6792" y="7477"/>
                    <a:pt x="6818" y="7088"/>
                  </a:cubicBezTo>
                  <a:cubicBezTo>
                    <a:pt x="6896" y="6387"/>
                    <a:pt x="6896" y="5660"/>
                    <a:pt x="6818" y="4959"/>
                  </a:cubicBezTo>
                  <a:cubicBezTo>
                    <a:pt x="6740" y="4232"/>
                    <a:pt x="6584" y="3557"/>
                    <a:pt x="6351" y="2882"/>
                  </a:cubicBezTo>
                  <a:cubicBezTo>
                    <a:pt x="6351" y="2856"/>
                    <a:pt x="6325" y="2830"/>
                    <a:pt x="6273" y="2830"/>
                  </a:cubicBezTo>
                  <a:lnTo>
                    <a:pt x="6247" y="2830"/>
                  </a:lnTo>
                  <a:cubicBezTo>
                    <a:pt x="6195" y="2856"/>
                    <a:pt x="6195" y="2908"/>
                    <a:pt x="6195" y="2934"/>
                  </a:cubicBezTo>
                  <a:cubicBezTo>
                    <a:pt x="6299" y="3220"/>
                    <a:pt x="6377" y="3479"/>
                    <a:pt x="6429" y="3765"/>
                  </a:cubicBezTo>
                  <a:cubicBezTo>
                    <a:pt x="6610" y="4544"/>
                    <a:pt x="6662" y="5296"/>
                    <a:pt x="6636" y="6075"/>
                  </a:cubicBezTo>
                  <a:lnTo>
                    <a:pt x="6636" y="6049"/>
                  </a:lnTo>
                  <a:cubicBezTo>
                    <a:pt x="6636" y="6309"/>
                    <a:pt x="6610" y="6568"/>
                    <a:pt x="6584" y="6828"/>
                  </a:cubicBezTo>
                  <a:cubicBezTo>
                    <a:pt x="6558" y="7062"/>
                    <a:pt x="6506" y="7373"/>
                    <a:pt x="6454" y="7633"/>
                  </a:cubicBezTo>
                  <a:cubicBezTo>
                    <a:pt x="6377" y="8152"/>
                    <a:pt x="6247" y="8645"/>
                    <a:pt x="6091" y="9139"/>
                  </a:cubicBezTo>
                  <a:cubicBezTo>
                    <a:pt x="5987" y="9476"/>
                    <a:pt x="5883" y="9814"/>
                    <a:pt x="5780" y="10151"/>
                  </a:cubicBezTo>
                  <a:cubicBezTo>
                    <a:pt x="5702" y="10385"/>
                    <a:pt x="5598" y="10618"/>
                    <a:pt x="5520" y="10852"/>
                  </a:cubicBezTo>
                  <a:cubicBezTo>
                    <a:pt x="5494" y="10852"/>
                    <a:pt x="5494" y="10878"/>
                    <a:pt x="5468" y="10904"/>
                  </a:cubicBezTo>
                  <a:lnTo>
                    <a:pt x="4507" y="12072"/>
                  </a:lnTo>
                  <a:lnTo>
                    <a:pt x="3988" y="12721"/>
                  </a:lnTo>
                  <a:cubicBezTo>
                    <a:pt x="4092" y="12046"/>
                    <a:pt x="4170" y="11371"/>
                    <a:pt x="4170" y="10696"/>
                  </a:cubicBezTo>
                  <a:cubicBezTo>
                    <a:pt x="4170" y="10099"/>
                    <a:pt x="4092" y="9502"/>
                    <a:pt x="3988" y="8905"/>
                  </a:cubicBezTo>
                  <a:cubicBezTo>
                    <a:pt x="3858" y="8334"/>
                    <a:pt x="3651" y="7763"/>
                    <a:pt x="3391" y="7243"/>
                  </a:cubicBezTo>
                  <a:cubicBezTo>
                    <a:pt x="3391" y="7192"/>
                    <a:pt x="3339" y="7192"/>
                    <a:pt x="3313" y="7166"/>
                  </a:cubicBezTo>
                  <a:lnTo>
                    <a:pt x="3287" y="7166"/>
                  </a:lnTo>
                  <a:cubicBezTo>
                    <a:pt x="3235" y="7192"/>
                    <a:pt x="3209" y="7243"/>
                    <a:pt x="3235" y="7295"/>
                  </a:cubicBezTo>
                  <a:cubicBezTo>
                    <a:pt x="3443" y="7737"/>
                    <a:pt x="3625" y="8230"/>
                    <a:pt x="3729" y="8697"/>
                  </a:cubicBezTo>
                  <a:cubicBezTo>
                    <a:pt x="3806" y="9035"/>
                    <a:pt x="3858" y="9346"/>
                    <a:pt x="3884" y="9658"/>
                  </a:cubicBezTo>
                  <a:cubicBezTo>
                    <a:pt x="3910" y="10021"/>
                    <a:pt x="3910" y="10359"/>
                    <a:pt x="3910" y="10696"/>
                  </a:cubicBezTo>
                  <a:cubicBezTo>
                    <a:pt x="3910" y="10956"/>
                    <a:pt x="3884" y="11189"/>
                    <a:pt x="3858" y="11423"/>
                  </a:cubicBezTo>
                  <a:cubicBezTo>
                    <a:pt x="3832" y="11683"/>
                    <a:pt x="3781" y="11968"/>
                    <a:pt x="3729" y="12228"/>
                  </a:cubicBezTo>
                  <a:cubicBezTo>
                    <a:pt x="3651" y="12617"/>
                    <a:pt x="3573" y="12981"/>
                    <a:pt x="3469" y="13344"/>
                  </a:cubicBezTo>
                  <a:cubicBezTo>
                    <a:pt x="2716" y="14227"/>
                    <a:pt x="2041" y="15161"/>
                    <a:pt x="1418" y="16148"/>
                  </a:cubicBezTo>
                  <a:cubicBezTo>
                    <a:pt x="1107" y="16641"/>
                    <a:pt x="847" y="17186"/>
                    <a:pt x="613" y="17706"/>
                  </a:cubicBezTo>
                  <a:cubicBezTo>
                    <a:pt x="509" y="17991"/>
                    <a:pt x="406" y="18277"/>
                    <a:pt x="302" y="18562"/>
                  </a:cubicBezTo>
                  <a:cubicBezTo>
                    <a:pt x="172" y="18900"/>
                    <a:pt x="94" y="19237"/>
                    <a:pt x="42" y="19575"/>
                  </a:cubicBezTo>
                  <a:cubicBezTo>
                    <a:pt x="0" y="19783"/>
                    <a:pt x="160" y="19975"/>
                    <a:pt x="359" y="19975"/>
                  </a:cubicBezTo>
                  <a:cubicBezTo>
                    <a:pt x="407" y="19975"/>
                    <a:pt x="458" y="19964"/>
                    <a:pt x="509" y="19938"/>
                  </a:cubicBezTo>
                  <a:cubicBezTo>
                    <a:pt x="587" y="19912"/>
                    <a:pt x="665" y="19860"/>
                    <a:pt x="691" y="19782"/>
                  </a:cubicBezTo>
                  <a:cubicBezTo>
                    <a:pt x="769" y="19601"/>
                    <a:pt x="821" y="19445"/>
                    <a:pt x="873" y="19263"/>
                  </a:cubicBezTo>
                  <a:cubicBezTo>
                    <a:pt x="925" y="19082"/>
                    <a:pt x="977" y="18952"/>
                    <a:pt x="1029" y="18770"/>
                  </a:cubicBezTo>
                  <a:cubicBezTo>
                    <a:pt x="1158" y="18458"/>
                    <a:pt x="1288" y="18121"/>
                    <a:pt x="1444" y="17784"/>
                  </a:cubicBezTo>
                  <a:cubicBezTo>
                    <a:pt x="1730" y="17160"/>
                    <a:pt x="2041" y="16563"/>
                    <a:pt x="2405" y="15992"/>
                  </a:cubicBezTo>
                  <a:cubicBezTo>
                    <a:pt x="2716" y="15499"/>
                    <a:pt x="3054" y="15032"/>
                    <a:pt x="3391" y="14538"/>
                  </a:cubicBezTo>
                  <a:cubicBezTo>
                    <a:pt x="3469" y="14486"/>
                    <a:pt x="3547" y="14409"/>
                    <a:pt x="3625" y="14331"/>
                  </a:cubicBezTo>
                  <a:cubicBezTo>
                    <a:pt x="3832" y="14201"/>
                    <a:pt x="4014" y="14045"/>
                    <a:pt x="4222" y="13915"/>
                  </a:cubicBezTo>
                  <a:cubicBezTo>
                    <a:pt x="4611" y="13630"/>
                    <a:pt x="5027" y="13370"/>
                    <a:pt x="5468" y="13162"/>
                  </a:cubicBezTo>
                  <a:cubicBezTo>
                    <a:pt x="5702" y="13033"/>
                    <a:pt x="5935" y="12929"/>
                    <a:pt x="6169" y="12825"/>
                  </a:cubicBezTo>
                  <a:cubicBezTo>
                    <a:pt x="6403" y="12721"/>
                    <a:pt x="6688" y="12617"/>
                    <a:pt x="6974" y="12513"/>
                  </a:cubicBezTo>
                  <a:cubicBezTo>
                    <a:pt x="7493" y="12332"/>
                    <a:pt x="8012" y="12176"/>
                    <a:pt x="8557" y="12046"/>
                  </a:cubicBezTo>
                  <a:cubicBezTo>
                    <a:pt x="9206" y="11890"/>
                    <a:pt x="9881" y="11787"/>
                    <a:pt x="10556" y="11709"/>
                  </a:cubicBezTo>
                  <a:cubicBezTo>
                    <a:pt x="11179" y="11631"/>
                    <a:pt x="11802" y="11579"/>
                    <a:pt x="12451" y="11579"/>
                  </a:cubicBezTo>
                  <a:cubicBezTo>
                    <a:pt x="12503" y="11579"/>
                    <a:pt x="12529" y="11527"/>
                    <a:pt x="12529" y="11475"/>
                  </a:cubicBezTo>
                  <a:cubicBezTo>
                    <a:pt x="12529" y="11449"/>
                    <a:pt x="12477" y="11397"/>
                    <a:pt x="12425" y="11397"/>
                  </a:cubicBezTo>
                  <a:cubicBezTo>
                    <a:pt x="12036" y="11397"/>
                    <a:pt x="11647" y="11397"/>
                    <a:pt x="11257" y="11449"/>
                  </a:cubicBezTo>
                  <a:cubicBezTo>
                    <a:pt x="10868" y="11475"/>
                    <a:pt x="10452" y="11501"/>
                    <a:pt x="10037" y="11553"/>
                  </a:cubicBezTo>
                  <a:cubicBezTo>
                    <a:pt x="9622" y="11579"/>
                    <a:pt x="9206" y="11657"/>
                    <a:pt x="8765" y="11709"/>
                  </a:cubicBezTo>
                  <a:cubicBezTo>
                    <a:pt x="8350" y="11787"/>
                    <a:pt x="7960" y="11890"/>
                    <a:pt x="7545" y="11994"/>
                  </a:cubicBezTo>
                  <a:cubicBezTo>
                    <a:pt x="7129" y="12098"/>
                    <a:pt x="6714" y="12228"/>
                    <a:pt x="6325" y="12358"/>
                  </a:cubicBezTo>
                  <a:cubicBezTo>
                    <a:pt x="5909" y="12488"/>
                    <a:pt x="5520" y="12643"/>
                    <a:pt x="5156" y="12825"/>
                  </a:cubicBezTo>
                  <a:cubicBezTo>
                    <a:pt x="4845" y="12981"/>
                    <a:pt x="4559" y="13137"/>
                    <a:pt x="4274" y="13318"/>
                  </a:cubicBezTo>
                  <a:lnTo>
                    <a:pt x="4819" y="12591"/>
                  </a:lnTo>
                  <a:cubicBezTo>
                    <a:pt x="5130" y="12176"/>
                    <a:pt x="5442" y="11787"/>
                    <a:pt x="5728" y="11371"/>
                  </a:cubicBezTo>
                  <a:lnTo>
                    <a:pt x="6143" y="10826"/>
                  </a:lnTo>
                  <a:cubicBezTo>
                    <a:pt x="6247" y="10722"/>
                    <a:pt x="6377" y="10592"/>
                    <a:pt x="6506" y="10463"/>
                  </a:cubicBezTo>
                  <a:lnTo>
                    <a:pt x="6506" y="10463"/>
                  </a:lnTo>
                  <a:lnTo>
                    <a:pt x="6480" y="10514"/>
                  </a:lnTo>
                  <a:cubicBezTo>
                    <a:pt x="7000" y="10021"/>
                    <a:pt x="7545" y="9580"/>
                    <a:pt x="8142" y="9165"/>
                  </a:cubicBezTo>
                  <a:cubicBezTo>
                    <a:pt x="8427" y="8957"/>
                    <a:pt x="8713" y="8775"/>
                    <a:pt x="9025" y="8567"/>
                  </a:cubicBezTo>
                  <a:cubicBezTo>
                    <a:pt x="9336" y="8386"/>
                    <a:pt x="9622" y="8230"/>
                    <a:pt x="9933" y="8048"/>
                  </a:cubicBezTo>
                  <a:cubicBezTo>
                    <a:pt x="10504" y="7763"/>
                    <a:pt x="11101" y="7503"/>
                    <a:pt x="11725" y="7269"/>
                  </a:cubicBezTo>
                  <a:cubicBezTo>
                    <a:pt x="12348" y="7036"/>
                    <a:pt x="12997" y="6828"/>
                    <a:pt x="13646" y="6646"/>
                  </a:cubicBezTo>
                  <a:cubicBezTo>
                    <a:pt x="13698" y="6646"/>
                    <a:pt x="13723" y="6594"/>
                    <a:pt x="13698" y="6543"/>
                  </a:cubicBezTo>
                  <a:cubicBezTo>
                    <a:pt x="13698" y="6517"/>
                    <a:pt x="13698" y="6517"/>
                    <a:pt x="13672" y="6491"/>
                  </a:cubicBezTo>
                  <a:lnTo>
                    <a:pt x="13646" y="6491"/>
                  </a:lnTo>
                  <a:cubicBezTo>
                    <a:pt x="12919" y="6672"/>
                    <a:pt x="12192" y="6906"/>
                    <a:pt x="11491" y="7140"/>
                  </a:cubicBezTo>
                  <a:cubicBezTo>
                    <a:pt x="11127" y="7269"/>
                    <a:pt x="10790" y="7399"/>
                    <a:pt x="10426" y="7555"/>
                  </a:cubicBezTo>
                  <a:cubicBezTo>
                    <a:pt x="10089" y="7685"/>
                    <a:pt x="9726" y="7867"/>
                    <a:pt x="9362" y="8048"/>
                  </a:cubicBezTo>
                  <a:cubicBezTo>
                    <a:pt x="8687" y="8360"/>
                    <a:pt x="8064" y="8749"/>
                    <a:pt x="7441" y="9190"/>
                  </a:cubicBezTo>
                  <a:cubicBezTo>
                    <a:pt x="7415" y="9216"/>
                    <a:pt x="7363" y="9268"/>
                    <a:pt x="7311" y="9294"/>
                  </a:cubicBezTo>
                  <a:cubicBezTo>
                    <a:pt x="7415" y="9165"/>
                    <a:pt x="7519" y="9035"/>
                    <a:pt x="7623" y="8879"/>
                  </a:cubicBezTo>
                  <a:cubicBezTo>
                    <a:pt x="8220" y="8048"/>
                    <a:pt x="8843" y="7217"/>
                    <a:pt x="9414" y="6361"/>
                  </a:cubicBezTo>
                  <a:cubicBezTo>
                    <a:pt x="9596" y="6101"/>
                    <a:pt x="9751" y="5842"/>
                    <a:pt x="9933" y="5582"/>
                  </a:cubicBezTo>
                  <a:cubicBezTo>
                    <a:pt x="9959" y="5582"/>
                    <a:pt x="9985" y="5556"/>
                    <a:pt x="10011" y="5556"/>
                  </a:cubicBezTo>
                  <a:cubicBezTo>
                    <a:pt x="10167" y="5374"/>
                    <a:pt x="10323" y="5193"/>
                    <a:pt x="10530" y="5037"/>
                  </a:cubicBezTo>
                  <a:cubicBezTo>
                    <a:pt x="10790" y="4777"/>
                    <a:pt x="11101" y="4518"/>
                    <a:pt x="11413" y="4310"/>
                  </a:cubicBezTo>
                  <a:cubicBezTo>
                    <a:pt x="11725" y="4076"/>
                    <a:pt x="12036" y="3869"/>
                    <a:pt x="12374" y="3713"/>
                  </a:cubicBezTo>
                  <a:cubicBezTo>
                    <a:pt x="12503" y="3635"/>
                    <a:pt x="12633" y="3583"/>
                    <a:pt x="12737" y="3531"/>
                  </a:cubicBezTo>
                  <a:cubicBezTo>
                    <a:pt x="12789" y="3505"/>
                    <a:pt x="12815" y="3453"/>
                    <a:pt x="12789" y="3401"/>
                  </a:cubicBezTo>
                  <a:cubicBezTo>
                    <a:pt x="12789" y="3375"/>
                    <a:pt x="12737" y="3349"/>
                    <a:pt x="12711" y="3349"/>
                  </a:cubicBezTo>
                  <a:lnTo>
                    <a:pt x="12685" y="3349"/>
                  </a:lnTo>
                  <a:cubicBezTo>
                    <a:pt x="12425" y="3479"/>
                    <a:pt x="12192" y="3609"/>
                    <a:pt x="11958" y="3739"/>
                  </a:cubicBezTo>
                  <a:cubicBezTo>
                    <a:pt x="11699" y="3869"/>
                    <a:pt x="11413" y="4050"/>
                    <a:pt x="11179" y="4232"/>
                  </a:cubicBezTo>
                  <a:cubicBezTo>
                    <a:pt x="10920" y="4440"/>
                    <a:pt x="10660" y="4647"/>
                    <a:pt x="10426" y="4855"/>
                  </a:cubicBezTo>
                  <a:cubicBezTo>
                    <a:pt x="10738" y="4336"/>
                    <a:pt x="11050" y="3843"/>
                    <a:pt x="11361" y="3323"/>
                  </a:cubicBezTo>
                  <a:cubicBezTo>
                    <a:pt x="11958" y="2285"/>
                    <a:pt x="12529" y="1221"/>
                    <a:pt x="13023" y="104"/>
                  </a:cubicBezTo>
                  <a:cubicBezTo>
                    <a:pt x="13049" y="52"/>
                    <a:pt x="12997" y="0"/>
                    <a:pt x="129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72" name="Google Shape;272;p16"/>
          <p:cNvSpPr/>
          <p:nvPr/>
        </p:nvSpPr>
        <p:spPr>
          <a:xfrm flipH="1">
            <a:off x="322206" y="632267"/>
            <a:ext cx="1430625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3" name="Google Shape;273;p16"/>
          <p:cNvGrpSpPr/>
          <p:nvPr/>
        </p:nvGrpSpPr>
        <p:grpSpPr>
          <a:xfrm rot="1189966">
            <a:off x="148318" y="4838259"/>
            <a:ext cx="2304197" cy="1841404"/>
            <a:chOff x="2569400" y="1643150"/>
            <a:chExt cx="878775" cy="702275"/>
          </a:xfrm>
        </p:grpSpPr>
        <p:sp>
          <p:nvSpPr>
            <p:cNvPr id="274" name="Google Shape;274;p16"/>
            <p:cNvSpPr/>
            <p:nvPr/>
          </p:nvSpPr>
          <p:spPr>
            <a:xfrm>
              <a:off x="2569400" y="1643150"/>
              <a:ext cx="878775" cy="702275"/>
            </a:xfrm>
            <a:custGeom>
              <a:avLst/>
              <a:gdLst/>
              <a:ahLst/>
              <a:cxnLst/>
              <a:rect l="l" t="t" r="r" b="b"/>
              <a:pathLst>
                <a:path w="35151" h="28091" extrusionOk="0">
                  <a:moveTo>
                    <a:pt x="10410" y="1"/>
                  </a:moveTo>
                  <a:cubicBezTo>
                    <a:pt x="10047" y="27"/>
                    <a:pt x="9683" y="131"/>
                    <a:pt x="9372" y="287"/>
                  </a:cubicBezTo>
                  <a:cubicBezTo>
                    <a:pt x="9008" y="468"/>
                    <a:pt x="8723" y="702"/>
                    <a:pt x="8489" y="1013"/>
                  </a:cubicBezTo>
                  <a:cubicBezTo>
                    <a:pt x="8178" y="1429"/>
                    <a:pt x="7970" y="1896"/>
                    <a:pt x="7892" y="2415"/>
                  </a:cubicBezTo>
                  <a:cubicBezTo>
                    <a:pt x="7529" y="2182"/>
                    <a:pt x="7139" y="1974"/>
                    <a:pt x="6724" y="1792"/>
                  </a:cubicBezTo>
                  <a:cubicBezTo>
                    <a:pt x="6334" y="1611"/>
                    <a:pt x="5919" y="1455"/>
                    <a:pt x="5504" y="1351"/>
                  </a:cubicBezTo>
                  <a:cubicBezTo>
                    <a:pt x="5062" y="1221"/>
                    <a:pt x="4595" y="1169"/>
                    <a:pt x="4154" y="1143"/>
                  </a:cubicBezTo>
                  <a:lnTo>
                    <a:pt x="3998" y="1143"/>
                  </a:lnTo>
                  <a:cubicBezTo>
                    <a:pt x="3816" y="1143"/>
                    <a:pt x="3635" y="1143"/>
                    <a:pt x="3453" y="1169"/>
                  </a:cubicBezTo>
                  <a:cubicBezTo>
                    <a:pt x="3219" y="1195"/>
                    <a:pt x="2960" y="1247"/>
                    <a:pt x="2726" y="1325"/>
                  </a:cubicBezTo>
                  <a:cubicBezTo>
                    <a:pt x="2259" y="1481"/>
                    <a:pt x="1817" y="1714"/>
                    <a:pt x="1454" y="2052"/>
                  </a:cubicBezTo>
                  <a:cubicBezTo>
                    <a:pt x="1246" y="2234"/>
                    <a:pt x="1064" y="2415"/>
                    <a:pt x="909" y="2623"/>
                  </a:cubicBezTo>
                  <a:lnTo>
                    <a:pt x="857" y="2701"/>
                  </a:lnTo>
                  <a:cubicBezTo>
                    <a:pt x="805" y="2753"/>
                    <a:pt x="753" y="2805"/>
                    <a:pt x="727" y="2883"/>
                  </a:cubicBezTo>
                  <a:cubicBezTo>
                    <a:pt x="675" y="2960"/>
                    <a:pt x="675" y="2960"/>
                    <a:pt x="649" y="3012"/>
                  </a:cubicBezTo>
                  <a:cubicBezTo>
                    <a:pt x="571" y="3116"/>
                    <a:pt x="519" y="3220"/>
                    <a:pt x="467" y="3324"/>
                  </a:cubicBezTo>
                  <a:cubicBezTo>
                    <a:pt x="208" y="3791"/>
                    <a:pt x="78" y="4310"/>
                    <a:pt x="26" y="4830"/>
                  </a:cubicBezTo>
                  <a:cubicBezTo>
                    <a:pt x="0" y="5323"/>
                    <a:pt x="78" y="5816"/>
                    <a:pt x="234" y="6309"/>
                  </a:cubicBezTo>
                  <a:cubicBezTo>
                    <a:pt x="389" y="6751"/>
                    <a:pt x="597" y="7166"/>
                    <a:pt x="883" y="7556"/>
                  </a:cubicBezTo>
                  <a:cubicBezTo>
                    <a:pt x="1298" y="8153"/>
                    <a:pt x="1817" y="8698"/>
                    <a:pt x="2388" y="9165"/>
                  </a:cubicBezTo>
                  <a:lnTo>
                    <a:pt x="2336" y="9217"/>
                  </a:lnTo>
                  <a:cubicBezTo>
                    <a:pt x="1973" y="9399"/>
                    <a:pt x="1662" y="9658"/>
                    <a:pt x="1402" y="9944"/>
                  </a:cubicBezTo>
                  <a:cubicBezTo>
                    <a:pt x="1116" y="10281"/>
                    <a:pt x="935" y="10697"/>
                    <a:pt x="857" y="11112"/>
                  </a:cubicBezTo>
                  <a:cubicBezTo>
                    <a:pt x="779" y="11579"/>
                    <a:pt x="831" y="12047"/>
                    <a:pt x="987" y="12462"/>
                  </a:cubicBezTo>
                  <a:cubicBezTo>
                    <a:pt x="1116" y="12877"/>
                    <a:pt x="1324" y="13241"/>
                    <a:pt x="1584" y="13578"/>
                  </a:cubicBezTo>
                  <a:cubicBezTo>
                    <a:pt x="2077" y="14124"/>
                    <a:pt x="2674" y="14565"/>
                    <a:pt x="3349" y="14876"/>
                  </a:cubicBezTo>
                  <a:cubicBezTo>
                    <a:pt x="3920" y="15136"/>
                    <a:pt x="4543" y="15344"/>
                    <a:pt x="5166" y="15474"/>
                  </a:cubicBezTo>
                  <a:cubicBezTo>
                    <a:pt x="5114" y="15551"/>
                    <a:pt x="5062" y="15603"/>
                    <a:pt x="5010" y="15655"/>
                  </a:cubicBezTo>
                  <a:cubicBezTo>
                    <a:pt x="4413" y="16434"/>
                    <a:pt x="4206" y="17447"/>
                    <a:pt x="4465" y="18381"/>
                  </a:cubicBezTo>
                  <a:cubicBezTo>
                    <a:pt x="4699" y="19290"/>
                    <a:pt x="5270" y="20069"/>
                    <a:pt x="6049" y="20588"/>
                  </a:cubicBezTo>
                  <a:cubicBezTo>
                    <a:pt x="6724" y="21029"/>
                    <a:pt x="7503" y="21289"/>
                    <a:pt x="8307" y="21341"/>
                  </a:cubicBezTo>
                  <a:cubicBezTo>
                    <a:pt x="8541" y="21367"/>
                    <a:pt x="8801" y="21393"/>
                    <a:pt x="9034" y="21393"/>
                  </a:cubicBezTo>
                  <a:cubicBezTo>
                    <a:pt x="9476" y="21393"/>
                    <a:pt x="9917" y="21341"/>
                    <a:pt x="10332" y="21289"/>
                  </a:cubicBezTo>
                  <a:lnTo>
                    <a:pt x="10332" y="21289"/>
                  </a:lnTo>
                  <a:cubicBezTo>
                    <a:pt x="10125" y="21938"/>
                    <a:pt x="10073" y="22639"/>
                    <a:pt x="10177" y="23314"/>
                  </a:cubicBezTo>
                  <a:cubicBezTo>
                    <a:pt x="10306" y="24015"/>
                    <a:pt x="10618" y="24664"/>
                    <a:pt x="11111" y="25209"/>
                  </a:cubicBezTo>
                  <a:cubicBezTo>
                    <a:pt x="11708" y="25910"/>
                    <a:pt x="12487" y="26429"/>
                    <a:pt x="13370" y="26715"/>
                  </a:cubicBezTo>
                  <a:cubicBezTo>
                    <a:pt x="13967" y="26896"/>
                    <a:pt x="14590" y="27000"/>
                    <a:pt x="15239" y="27000"/>
                  </a:cubicBezTo>
                  <a:cubicBezTo>
                    <a:pt x="15602" y="27000"/>
                    <a:pt x="15966" y="26974"/>
                    <a:pt x="16355" y="26896"/>
                  </a:cubicBezTo>
                  <a:cubicBezTo>
                    <a:pt x="16875" y="26818"/>
                    <a:pt x="17420" y="26663"/>
                    <a:pt x="17913" y="26429"/>
                  </a:cubicBezTo>
                  <a:cubicBezTo>
                    <a:pt x="18380" y="26247"/>
                    <a:pt x="18848" y="26014"/>
                    <a:pt x="19341" y="25754"/>
                  </a:cubicBezTo>
                  <a:cubicBezTo>
                    <a:pt x="20146" y="25365"/>
                    <a:pt x="20924" y="24897"/>
                    <a:pt x="21625" y="24456"/>
                  </a:cubicBezTo>
                  <a:lnTo>
                    <a:pt x="21989" y="24248"/>
                  </a:lnTo>
                  <a:cubicBezTo>
                    <a:pt x="22897" y="23703"/>
                    <a:pt x="23702" y="23210"/>
                    <a:pt x="24533" y="22794"/>
                  </a:cubicBezTo>
                  <a:cubicBezTo>
                    <a:pt x="25052" y="22535"/>
                    <a:pt x="25597" y="22301"/>
                    <a:pt x="26143" y="22094"/>
                  </a:cubicBezTo>
                  <a:cubicBezTo>
                    <a:pt x="26636" y="22561"/>
                    <a:pt x="27155" y="23028"/>
                    <a:pt x="27674" y="23547"/>
                  </a:cubicBezTo>
                  <a:lnTo>
                    <a:pt x="27882" y="23781"/>
                  </a:lnTo>
                  <a:cubicBezTo>
                    <a:pt x="28038" y="23937"/>
                    <a:pt x="28219" y="24093"/>
                    <a:pt x="28349" y="24248"/>
                  </a:cubicBezTo>
                  <a:lnTo>
                    <a:pt x="28687" y="24586"/>
                  </a:lnTo>
                  <a:cubicBezTo>
                    <a:pt x="29076" y="25001"/>
                    <a:pt x="29414" y="25339"/>
                    <a:pt x="29725" y="25676"/>
                  </a:cubicBezTo>
                  <a:cubicBezTo>
                    <a:pt x="30218" y="26143"/>
                    <a:pt x="30634" y="26533"/>
                    <a:pt x="31023" y="26896"/>
                  </a:cubicBezTo>
                  <a:cubicBezTo>
                    <a:pt x="31283" y="27104"/>
                    <a:pt x="31516" y="27286"/>
                    <a:pt x="31750" y="27467"/>
                  </a:cubicBezTo>
                  <a:cubicBezTo>
                    <a:pt x="31984" y="27623"/>
                    <a:pt x="32191" y="27753"/>
                    <a:pt x="32451" y="27857"/>
                  </a:cubicBezTo>
                  <a:cubicBezTo>
                    <a:pt x="32737" y="28013"/>
                    <a:pt x="33074" y="28090"/>
                    <a:pt x="33386" y="28090"/>
                  </a:cubicBezTo>
                  <a:lnTo>
                    <a:pt x="33412" y="28090"/>
                  </a:lnTo>
                  <a:cubicBezTo>
                    <a:pt x="33671" y="28090"/>
                    <a:pt x="33905" y="28039"/>
                    <a:pt x="34138" y="27909"/>
                  </a:cubicBezTo>
                  <a:cubicBezTo>
                    <a:pt x="34398" y="27805"/>
                    <a:pt x="34632" y="27597"/>
                    <a:pt x="34787" y="27364"/>
                  </a:cubicBezTo>
                  <a:cubicBezTo>
                    <a:pt x="34839" y="27286"/>
                    <a:pt x="34891" y="27208"/>
                    <a:pt x="34917" y="27130"/>
                  </a:cubicBezTo>
                  <a:cubicBezTo>
                    <a:pt x="34995" y="27000"/>
                    <a:pt x="35021" y="26870"/>
                    <a:pt x="35073" y="26741"/>
                  </a:cubicBezTo>
                  <a:cubicBezTo>
                    <a:pt x="35125" y="26507"/>
                    <a:pt x="35151" y="26273"/>
                    <a:pt x="35151" y="26040"/>
                  </a:cubicBezTo>
                  <a:cubicBezTo>
                    <a:pt x="35125" y="25832"/>
                    <a:pt x="35073" y="25624"/>
                    <a:pt x="34995" y="25442"/>
                  </a:cubicBezTo>
                  <a:cubicBezTo>
                    <a:pt x="34943" y="25235"/>
                    <a:pt x="34839" y="25053"/>
                    <a:pt x="34736" y="24871"/>
                  </a:cubicBezTo>
                  <a:cubicBezTo>
                    <a:pt x="34554" y="24534"/>
                    <a:pt x="34346" y="24222"/>
                    <a:pt x="34086" y="23937"/>
                  </a:cubicBezTo>
                  <a:cubicBezTo>
                    <a:pt x="33879" y="23677"/>
                    <a:pt x="33645" y="23418"/>
                    <a:pt x="33386" y="23158"/>
                  </a:cubicBezTo>
                  <a:cubicBezTo>
                    <a:pt x="32970" y="22717"/>
                    <a:pt x="32529" y="22327"/>
                    <a:pt x="32113" y="21964"/>
                  </a:cubicBezTo>
                  <a:lnTo>
                    <a:pt x="31620" y="21496"/>
                  </a:lnTo>
                  <a:cubicBezTo>
                    <a:pt x="31257" y="21185"/>
                    <a:pt x="30867" y="20821"/>
                    <a:pt x="30400" y="20432"/>
                  </a:cubicBezTo>
                  <a:cubicBezTo>
                    <a:pt x="29673" y="19835"/>
                    <a:pt x="28920" y="19238"/>
                    <a:pt x="27986" y="18563"/>
                  </a:cubicBezTo>
                  <a:cubicBezTo>
                    <a:pt x="27986" y="18407"/>
                    <a:pt x="27986" y="18251"/>
                    <a:pt x="27986" y="18096"/>
                  </a:cubicBezTo>
                  <a:cubicBezTo>
                    <a:pt x="27986" y="17135"/>
                    <a:pt x="28064" y="16200"/>
                    <a:pt x="28167" y="15266"/>
                  </a:cubicBezTo>
                  <a:cubicBezTo>
                    <a:pt x="28323" y="14227"/>
                    <a:pt x="28375" y="13163"/>
                    <a:pt x="28401" y="12125"/>
                  </a:cubicBezTo>
                  <a:cubicBezTo>
                    <a:pt x="28401" y="11579"/>
                    <a:pt x="28349" y="11008"/>
                    <a:pt x="28245" y="10463"/>
                  </a:cubicBezTo>
                  <a:cubicBezTo>
                    <a:pt x="28167" y="9892"/>
                    <a:pt x="28012" y="9347"/>
                    <a:pt x="27804" y="8802"/>
                  </a:cubicBezTo>
                  <a:cubicBezTo>
                    <a:pt x="27467" y="7945"/>
                    <a:pt x="26947" y="7192"/>
                    <a:pt x="26220" y="6595"/>
                  </a:cubicBezTo>
                  <a:cubicBezTo>
                    <a:pt x="25701" y="6206"/>
                    <a:pt x="25078" y="5972"/>
                    <a:pt x="24429" y="5920"/>
                  </a:cubicBezTo>
                  <a:lnTo>
                    <a:pt x="24299" y="5920"/>
                  </a:lnTo>
                  <a:cubicBezTo>
                    <a:pt x="24014" y="5920"/>
                    <a:pt x="23728" y="5972"/>
                    <a:pt x="23443" y="6050"/>
                  </a:cubicBezTo>
                  <a:cubicBezTo>
                    <a:pt x="23131" y="6154"/>
                    <a:pt x="22845" y="6283"/>
                    <a:pt x="22586" y="6465"/>
                  </a:cubicBezTo>
                  <a:cubicBezTo>
                    <a:pt x="22404" y="5738"/>
                    <a:pt x="22171" y="5037"/>
                    <a:pt x="21859" y="4362"/>
                  </a:cubicBezTo>
                  <a:cubicBezTo>
                    <a:pt x="21547" y="3661"/>
                    <a:pt x="21106" y="3038"/>
                    <a:pt x="20613" y="2493"/>
                  </a:cubicBezTo>
                  <a:cubicBezTo>
                    <a:pt x="20353" y="2208"/>
                    <a:pt x="20042" y="1974"/>
                    <a:pt x="19730" y="1766"/>
                  </a:cubicBezTo>
                  <a:cubicBezTo>
                    <a:pt x="19081" y="1351"/>
                    <a:pt x="18354" y="1143"/>
                    <a:pt x="17627" y="1143"/>
                  </a:cubicBezTo>
                  <a:cubicBezTo>
                    <a:pt x="17108" y="1143"/>
                    <a:pt x="16589" y="1273"/>
                    <a:pt x="16148" y="1507"/>
                  </a:cubicBezTo>
                  <a:cubicBezTo>
                    <a:pt x="15784" y="1714"/>
                    <a:pt x="15499" y="1974"/>
                    <a:pt x="15239" y="2285"/>
                  </a:cubicBezTo>
                  <a:cubicBezTo>
                    <a:pt x="15135" y="2415"/>
                    <a:pt x="15031" y="2545"/>
                    <a:pt x="14953" y="2701"/>
                  </a:cubicBezTo>
                  <a:cubicBezTo>
                    <a:pt x="14927" y="2649"/>
                    <a:pt x="14901" y="2597"/>
                    <a:pt x="14876" y="2571"/>
                  </a:cubicBezTo>
                  <a:cubicBezTo>
                    <a:pt x="14616" y="2208"/>
                    <a:pt x="14330" y="1896"/>
                    <a:pt x="14045" y="1585"/>
                  </a:cubicBezTo>
                  <a:cubicBezTo>
                    <a:pt x="13733" y="1273"/>
                    <a:pt x="13396" y="987"/>
                    <a:pt x="13006" y="754"/>
                  </a:cubicBezTo>
                  <a:cubicBezTo>
                    <a:pt x="12643" y="494"/>
                    <a:pt x="12228" y="312"/>
                    <a:pt x="11812" y="183"/>
                  </a:cubicBezTo>
                  <a:cubicBezTo>
                    <a:pt x="11423" y="79"/>
                    <a:pt x="11033" y="27"/>
                    <a:pt x="10644" y="1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5" name="Google Shape;275;p16"/>
            <p:cNvSpPr/>
            <p:nvPr/>
          </p:nvSpPr>
          <p:spPr>
            <a:xfrm>
              <a:off x="2593400" y="1668475"/>
              <a:ext cx="661375" cy="625675"/>
            </a:xfrm>
            <a:custGeom>
              <a:avLst/>
              <a:gdLst/>
              <a:ahLst/>
              <a:cxnLst/>
              <a:rect l="l" t="t" r="r" b="b"/>
              <a:pathLst>
                <a:path w="26455" h="25027" extrusionOk="0">
                  <a:moveTo>
                    <a:pt x="9502" y="0"/>
                  </a:moveTo>
                  <a:cubicBezTo>
                    <a:pt x="9269" y="26"/>
                    <a:pt x="9035" y="78"/>
                    <a:pt x="8827" y="182"/>
                  </a:cubicBezTo>
                  <a:cubicBezTo>
                    <a:pt x="8620" y="286"/>
                    <a:pt x="8438" y="442"/>
                    <a:pt x="8282" y="623"/>
                  </a:cubicBezTo>
                  <a:cubicBezTo>
                    <a:pt x="8022" y="987"/>
                    <a:pt x="7867" y="1428"/>
                    <a:pt x="7867" y="1896"/>
                  </a:cubicBezTo>
                  <a:cubicBezTo>
                    <a:pt x="7841" y="2389"/>
                    <a:pt x="7893" y="2856"/>
                    <a:pt x="8022" y="3349"/>
                  </a:cubicBezTo>
                  <a:lnTo>
                    <a:pt x="8022" y="3375"/>
                  </a:lnTo>
                  <a:cubicBezTo>
                    <a:pt x="7218" y="2700"/>
                    <a:pt x="6309" y="2129"/>
                    <a:pt x="5348" y="1688"/>
                  </a:cubicBezTo>
                  <a:cubicBezTo>
                    <a:pt x="4985" y="1506"/>
                    <a:pt x="4648" y="1376"/>
                    <a:pt x="4258" y="1272"/>
                  </a:cubicBezTo>
                  <a:cubicBezTo>
                    <a:pt x="3895" y="1169"/>
                    <a:pt x="3531" y="1117"/>
                    <a:pt x="3142" y="1091"/>
                  </a:cubicBezTo>
                  <a:lnTo>
                    <a:pt x="3038" y="1091"/>
                  </a:lnTo>
                  <a:cubicBezTo>
                    <a:pt x="2882" y="1091"/>
                    <a:pt x="2752" y="1117"/>
                    <a:pt x="2597" y="1117"/>
                  </a:cubicBezTo>
                  <a:cubicBezTo>
                    <a:pt x="2415" y="1143"/>
                    <a:pt x="2233" y="1195"/>
                    <a:pt x="2051" y="1247"/>
                  </a:cubicBezTo>
                  <a:cubicBezTo>
                    <a:pt x="1688" y="1350"/>
                    <a:pt x="1376" y="1532"/>
                    <a:pt x="1117" y="1766"/>
                  </a:cubicBezTo>
                  <a:cubicBezTo>
                    <a:pt x="805" y="2051"/>
                    <a:pt x="546" y="2389"/>
                    <a:pt x="338" y="2778"/>
                  </a:cubicBezTo>
                  <a:cubicBezTo>
                    <a:pt x="156" y="3116"/>
                    <a:pt x="52" y="3505"/>
                    <a:pt x="27" y="3869"/>
                  </a:cubicBezTo>
                  <a:cubicBezTo>
                    <a:pt x="1" y="4258"/>
                    <a:pt x="52" y="4647"/>
                    <a:pt x="182" y="4985"/>
                  </a:cubicBezTo>
                  <a:cubicBezTo>
                    <a:pt x="286" y="5348"/>
                    <a:pt x="468" y="5686"/>
                    <a:pt x="702" y="5997"/>
                  </a:cubicBezTo>
                  <a:cubicBezTo>
                    <a:pt x="1169" y="6646"/>
                    <a:pt x="1740" y="7218"/>
                    <a:pt x="2389" y="7685"/>
                  </a:cubicBezTo>
                  <a:cubicBezTo>
                    <a:pt x="2778" y="7996"/>
                    <a:pt x="3194" y="8256"/>
                    <a:pt x="3609" y="8516"/>
                  </a:cubicBezTo>
                  <a:lnTo>
                    <a:pt x="3479" y="8516"/>
                  </a:lnTo>
                  <a:cubicBezTo>
                    <a:pt x="3168" y="8567"/>
                    <a:pt x="2882" y="8619"/>
                    <a:pt x="2571" y="8723"/>
                  </a:cubicBezTo>
                  <a:cubicBezTo>
                    <a:pt x="2311" y="8801"/>
                    <a:pt x="2051" y="8905"/>
                    <a:pt x="1818" y="9035"/>
                  </a:cubicBezTo>
                  <a:cubicBezTo>
                    <a:pt x="1558" y="9191"/>
                    <a:pt x="1351" y="9346"/>
                    <a:pt x="1169" y="9580"/>
                  </a:cubicBezTo>
                  <a:cubicBezTo>
                    <a:pt x="987" y="9762"/>
                    <a:pt x="883" y="10021"/>
                    <a:pt x="831" y="10281"/>
                  </a:cubicBezTo>
                  <a:cubicBezTo>
                    <a:pt x="805" y="10566"/>
                    <a:pt x="831" y="10878"/>
                    <a:pt x="935" y="11164"/>
                  </a:cubicBezTo>
                  <a:cubicBezTo>
                    <a:pt x="1039" y="11449"/>
                    <a:pt x="1169" y="11709"/>
                    <a:pt x="1376" y="11942"/>
                  </a:cubicBezTo>
                  <a:cubicBezTo>
                    <a:pt x="1766" y="12384"/>
                    <a:pt x="2233" y="12747"/>
                    <a:pt x="2778" y="12981"/>
                  </a:cubicBezTo>
                  <a:cubicBezTo>
                    <a:pt x="3401" y="13266"/>
                    <a:pt x="4024" y="13474"/>
                    <a:pt x="4699" y="13578"/>
                  </a:cubicBezTo>
                  <a:cubicBezTo>
                    <a:pt x="5348" y="13734"/>
                    <a:pt x="5998" y="13812"/>
                    <a:pt x="6647" y="13837"/>
                  </a:cubicBezTo>
                  <a:lnTo>
                    <a:pt x="6491" y="13915"/>
                  </a:lnTo>
                  <a:cubicBezTo>
                    <a:pt x="5842" y="14227"/>
                    <a:pt x="5271" y="14668"/>
                    <a:pt x="4829" y="15239"/>
                  </a:cubicBezTo>
                  <a:cubicBezTo>
                    <a:pt x="4414" y="15785"/>
                    <a:pt x="4258" y="16460"/>
                    <a:pt x="4414" y="17135"/>
                  </a:cubicBezTo>
                  <a:cubicBezTo>
                    <a:pt x="4622" y="17809"/>
                    <a:pt x="5037" y="18381"/>
                    <a:pt x="5608" y="18770"/>
                  </a:cubicBezTo>
                  <a:cubicBezTo>
                    <a:pt x="6153" y="19108"/>
                    <a:pt x="6776" y="19315"/>
                    <a:pt x="7425" y="19367"/>
                  </a:cubicBezTo>
                  <a:cubicBezTo>
                    <a:pt x="7633" y="19393"/>
                    <a:pt x="7867" y="19419"/>
                    <a:pt x="8074" y="19419"/>
                  </a:cubicBezTo>
                  <a:cubicBezTo>
                    <a:pt x="8568" y="19393"/>
                    <a:pt x="9035" y="19367"/>
                    <a:pt x="9528" y="19289"/>
                  </a:cubicBezTo>
                  <a:cubicBezTo>
                    <a:pt x="10177" y="19159"/>
                    <a:pt x="10826" y="19030"/>
                    <a:pt x="11475" y="18822"/>
                  </a:cubicBezTo>
                  <a:lnTo>
                    <a:pt x="11475" y="18822"/>
                  </a:lnTo>
                  <a:cubicBezTo>
                    <a:pt x="11294" y="19004"/>
                    <a:pt x="11138" y="19159"/>
                    <a:pt x="10982" y="19367"/>
                  </a:cubicBezTo>
                  <a:cubicBezTo>
                    <a:pt x="10463" y="19990"/>
                    <a:pt x="10151" y="20769"/>
                    <a:pt x="10125" y="21574"/>
                  </a:cubicBezTo>
                  <a:cubicBezTo>
                    <a:pt x="10125" y="22301"/>
                    <a:pt x="10385" y="23028"/>
                    <a:pt x="10878" y="23573"/>
                  </a:cubicBezTo>
                  <a:cubicBezTo>
                    <a:pt x="11371" y="24144"/>
                    <a:pt x="12020" y="24559"/>
                    <a:pt x="12721" y="24767"/>
                  </a:cubicBezTo>
                  <a:cubicBezTo>
                    <a:pt x="13241" y="24949"/>
                    <a:pt x="13760" y="25027"/>
                    <a:pt x="14279" y="25027"/>
                  </a:cubicBezTo>
                  <a:cubicBezTo>
                    <a:pt x="14591" y="25027"/>
                    <a:pt x="14928" y="25001"/>
                    <a:pt x="15240" y="24949"/>
                  </a:cubicBezTo>
                  <a:cubicBezTo>
                    <a:pt x="15707" y="24845"/>
                    <a:pt x="16148" y="24715"/>
                    <a:pt x="16589" y="24533"/>
                  </a:cubicBezTo>
                  <a:cubicBezTo>
                    <a:pt x="17031" y="24352"/>
                    <a:pt x="17472" y="24144"/>
                    <a:pt x="17939" y="23884"/>
                  </a:cubicBezTo>
                  <a:cubicBezTo>
                    <a:pt x="18692" y="23495"/>
                    <a:pt x="19445" y="23054"/>
                    <a:pt x="20146" y="22612"/>
                  </a:cubicBezTo>
                  <a:lnTo>
                    <a:pt x="20536" y="22379"/>
                  </a:lnTo>
                  <a:cubicBezTo>
                    <a:pt x="21444" y="21833"/>
                    <a:pt x="22275" y="21340"/>
                    <a:pt x="23132" y="20925"/>
                  </a:cubicBezTo>
                  <a:cubicBezTo>
                    <a:pt x="23910" y="20509"/>
                    <a:pt x="24741" y="20198"/>
                    <a:pt x="25572" y="19938"/>
                  </a:cubicBezTo>
                  <a:lnTo>
                    <a:pt x="25520" y="19938"/>
                  </a:lnTo>
                  <a:lnTo>
                    <a:pt x="26117" y="19783"/>
                  </a:lnTo>
                  <a:cubicBezTo>
                    <a:pt x="26247" y="19783"/>
                    <a:pt x="26325" y="19653"/>
                    <a:pt x="26299" y="19549"/>
                  </a:cubicBezTo>
                  <a:cubicBezTo>
                    <a:pt x="26299" y="19523"/>
                    <a:pt x="26299" y="19497"/>
                    <a:pt x="26299" y="19471"/>
                  </a:cubicBezTo>
                  <a:cubicBezTo>
                    <a:pt x="26299" y="19471"/>
                    <a:pt x="26299" y="19445"/>
                    <a:pt x="26325" y="19419"/>
                  </a:cubicBezTo>
                  <a:cubicBezTo>
                    <a:pt x="26351" y="19341"/>
                    <a:pt x="26351" y="19263"/>
                    <a:pt x="26325" y="19185"/>
                  </a:cubicBezTo>
                  <a:lnTo>
                    <a:pt x="26221" y="18874"/>
                  </a:lnTo>
                  <a:lnTo>
                    <a:pt x="26221" y="18900"/>
                  </a:lnTo>
                  <a:cubicBezTo>
                    <a:pt x="26195" y="18770"/>
                    <a:pt x="26169" y="18640"/>
                    <a:pt x="26143" y="18510"/>
                  </a:cubicBezTo>
                  <a:cubicBezTo>
                    <a:pt x="26117" y="18381"/>
                    <a:pt x="26117" y="18225"/>
                    <a:pt x="26091" y="18095"/>
                  </a:cubicBezTo>
                  <a:lnTo>
                    <a:pt x="26091" y="18017"/>
                  </a:lnTo>
                  <a:cubicBezTo>
                    <a:pt x="26065" y="17732"/>
                    <a:pt x="26039" y="17446"/>
                    <a:pt x="26039" y="17135"/>
                  </a:cubicBezTo>
                  <a:lnTo>
                    <a:pt x="26039" y="17083"/>
                  </a:lnTo>
                  <a:cubicBezTo>
                    <a:pt x="26039" y="16096"/>
                    <a:pt x="26117" y="15110"/>
                    <a:pt x="26247" y="14149"/>
                  </a:cubicBezTo>
                  <a:cubicBezTo>
                    <a:pt x="26377" y="13137"/>
                    <a:pt x="26455" y="12150"/>
                    <a:pt x="26455" y="11138"/>
                  </a:cubicBezTo>
                  <a:cubicBezTo>
                    <a:pt x="26455" y="10618"/>
                    <a:pt x="26403" y="10125"/>
                    <a:pt x="26325" y="9632"/>
                  </a:cubicBezTo>
                  <a:cubicBezTo>
                    <a:pt x="26247" y="9139"/>
                    <a:pt x="26117" y="8645"/>
                    <a:pt x="25909" y="8178"/>
                  </a:cubicBezTo>
                  <a:cubicBezTo>
                    <a:pt x="25676" y="7477"/>
                    <a:pt x="25234" y="6854"/>
                    <a:pt x="24663" y="6387"/>
                  </a:cubicBezTo>
                  <a:cubicBezTo>
                    <a:pt x="24300" y="6101"/>
                    <a:pt x="23859" y="5945"/>
                    <a:pt x="23417" y="5919"/>
                  </a:cubicBezTo>
                  <a:lnTo>
                    <a:pt x="23339" y="5919"/>
                  </a:lnTo>
                  <a:cubicBezTo>
                    <a:pt x="23132" y="5919"/>
                    <a:pt x="22950" y="5945"/>
                    <a:pt x="22742" y="5997"/>
                  </a:cubicBezTo>
                  <a:cubicBezTo>
                    <a:pt x="22535" y="6075"/>
                    <a:pt x="22327" y="6153"/>
                    <a:pt x="22145" y="6283"/>
                  </a:cubicBezTo>
                  <a:cubicBezTo>
                    <a:pt x="21730" y="6568"/>
                    <a:pt x="21392" y="6958"/>
                    <a:pt x="21159" y="7399"/>
                  </a:cubicBezTo>
                  <a:cubicBezTo>
                    <a:pt x="21107" y="7477"/>
                    <a:pt x="21055" y="7555"/>
                    <a:pt x="21029" y="7659"/>
                  </a:cubicBezTo>
                  <a:cubicBezTo>
                    <a:pt x="20951" y="7010"/>
                    <a:pt x="20821" y="6361"/>
                    <a:pt x="20665" y="5738"/>
                  </a:cubicBezTo>
                  <a:cubicBezTo>
                    <a:pt x="20510" y="5063"/>
                    <a:pt x="20276" y="4414"/>
                    <a:pt x="19990" y="3791"/>
                  </a:cubicBezTo>
                  <a:cubicBezTo>
                    <a:pt x="19731" y="3220"/>
                    <a:pt x="19367" y="2674"/>
                    <a:pt x="18926" y="2207"/>
                  </a:cubicBezTo>
                  <a:cubicBezTo>
                    <a:pt x="18718" y="1973"/>
                    <a:pt x="18485" y="1766"/>
                    <a:pt x="18225" y="1610"/>
                  </a:cubicBezTo>
                  <a:cubicBezTo>
                    <a:pt x="17965" y="1428"/>
                    <a:pt x="17680" y="1324"/>
                    <a:pt x="17394" y="1247"/>
                  </a:cubicBezTo>
                  <a:cubicBezTo>
                    <a:pt x="17161" y="1169"/>
                    <a:pt x="16901" y="1143"/>
                    <a:pt x="16641" y="1143"/>
                  </a:cubicBezTo>
                  <a:cubicBezTo>
                    <a:pt x="16304" y="1143"/>
                    <a:pt x="15940" y="1221"/>
                    <a:pt x="15655" y="1402"/>
                  </a:cubicBezTo>
                  <a:cubicBezTo>
                    <a:pt x="15395" y="1532"/>
                    <a:pt x="15188" y="1714"/>
                    <a:pt x="15032" y="1922"/>
                  </a:cubicBezTo>
                  <a:cubicBezTo>
                    <a:pt x="14876" y="2129"/>
                    <a:pt x="14746" y="2363"/>
                    <a:pt x="14642" y="2622"/>
                  </a:cubicBezTo>
                  <a:cubicBezTo>
                    <a:pt x="14435" y="3142"/>
                    <a:pt x="14305" y="3713"/>
                    <a:pt x="14279" y="4284"/>
                  </a:cubicBezTo>
                  <a:cubicBezTo>
                    <a:pt x="14279" y="4258"/>
                    <a:pt x="14279" y="4258"/>
                    <a:pt x="14253" y="4206"/>
                  </a:cubicBezTo>
                  <a:cubicBezTo>
                    <a:pt x="13941" y="3479"/>
                    <a:pt x="13552" y="2804"/>
                    <a:pt x="13085" y="2155"/>
                  </a:cubicBezTo>
                  <a:cubicBezTo>
                    <a:pt x="12877" y="1844"/>
                    <a:pt x="12643" y="1558"/>
                    <a:pt x="12384" y="1298"/>
                  </a:cubicBezTo>
                  <a:cubicBezTo>
                    <a:pt x="12124" y="1013"/>
                    <a:pt x="11839" y="779"/>
                    <a:pt x="11527" y="572"/>
                  </a:cubicBezTo>
                  <a:cubicBezTo>
                    <a:pt x="11216" y="390"/>
                    <a:pt x="10904" y="234"/>
                    <a:pt x="10567" y="130"/>
                  </a:cubicBezTo>
                  <a:cubicBezTo>
                    <a:pt x="10281" y="52"/>
                    <a:pt x="9970" y="0"/>
                    <a:pt x="96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6" name="Google Shape;276;p16"/>
            <p:cNvSpPr/>
            <p:nvPr/>
          </p:nvSpPr>
          <p:spPr>
            <a:xfrm>
              <a:off x="2607025" y="1667825"/>
              <a:ext cx="648400" cy="484850"/>
            </a:xfrm>
            <a:custGeom>
              <a:avLst/>
              <a:gdLst/>
              <a:ahLst/>
              <a:cxnLst/>
              <a:rect l="l" t="t" r="r" b="b"/>
              <a:pathLst>
                <a:path w="25936" h="19394" extrusionOk="0">
                  <a:moveTo>
                    <a:pt x="8983" y="0"/>
                  </a:moveTo>
                  <a:lnTo>
                    <a:pt x="8957" y="26"/>
                  </a:lnTo>
                  <a:cubicBezTo>
                    <a:pt x="8724" y="26"/>
                    <a:pt x="8490" y="104"/>
                    <a:pt x="8282" y="208"/>
                  </a:cubicBezTo>
                  <a:cubicBezTo>
                    <a:pt x="8075" y="312"/>
                    <a:pt x="7893" y="468"/>
                    <a:pt x="7737" y="649"/>
                  </a:cubicBezTo>
                  <a:cubicBezTo>
                    <a:pt x="7477" y="1013"/>
                    <a:pt x="7322" y="1454"/>
                    <a:pt x="7322" y="1922"/>
                  </a:cubicBezTo>
                  <a:cubicBezTo>
                    <a:pt x="7296" y="2415"/>
                    <a:pt x="7348" y="2908"/>
                    <a:pt x="7477" y="3375"/>
                  </a:cubicBezTo>
                  <a:lnTo>
                    <a:pt x="7477" y="3401"/>
                  </a:lnTo>
                  <a:cubicBezTo>
                    <a:pt x="6673" y="2726"/>
                    <a:pt x="5764" y="2155"/>
                    <a:pt x="4803" y="1714"/>
                  </a:cubicBezTo>
                  <a:cubicBezTo>
                    <a:pt x="4466" y="1532"/>
                    <a:pt x="4103" y="1402"/>
                    <a:pt x="3713" y="1298"/>
                  </a:cubicBezTo>
                  <a:cubicBezTo>
                    <a:pt x="3350" y="1195"/>
                    <a:pt x="2986" y="1143"/>
                    <a:pt x="2597" y="1117"/>
                  </a:cubicBezTo>
                  <a:lnTo>
                    <a:pt x="2493" y="1117"/>
                  </a:lnTo>
                  <a:cubicBezTo>
                    <a:pt x="2337" y="1117"/>
                    <a:pt x="2207" y="1143"/>
                    <a:pt x="2052" y="1143"/>
                  </a:cubicBezTo>
                  <a:cubicBezTo>
                    <a:pt x="1870" y="1169"/>
                    <a:pt x="1662" y="1221"/>
                    <a:pt x="1481" y="1273"/>
                  </a:cubicBezTo>
                  <a:cubicBezTo>
                    <a:pt x="1143" y="1402"/>
                    <a:pt x="831" y="1558"/>
                    <a:pt x="572" y="1792"/>
                  </a:cubicBezTo>
                  <a:cubicBezTo>
                    <a:pt x="364" y="1999"/>
                    <a:pt x="157" y="2207"/>
                    <a:pt x="1" y="2441"/>
                  </a:cubicBezTo>
                  <a:cubicBezTo>
                    <a:pt x="1792" y="3453"/>
                    <a:pt x="3583" y="4414"/>
                    <a:pt x="5349" y="5426"/>
                  </a:cubicBezTo>
                  <a:cubicBezTo>
                    <a:pt x="6257" y="5945"/>
                    <a:pt x="7166" y="6491"/>
                    <a:pt x="8075" y="7010"/>
                  </a:cubicBezTo>
                  <a:cubicBezTo>
                    <a:pt x="8983" y="7555"/>
                    <a:pt x="9892" y="8100"/>
                    <a:pt x="10774" y="8671"/>
                  </a:cubicBezTo>
                  <a:cubicBezTo>
                    <a:pt x="14331" y="10904"/>
                    <a:pt x="17810" y="13292"/>
                    <a:pt x="21211" y="15785"/>
                  </a:cubicBezTo>
                  <a:cubicBezTo>
                    <a:pt x="22768" y="16953"/>
                    <a:pt x="24300" y="18147"/>
                    <a:pt x="25806" y="19393"/>
                  </a:cubicBezTo>
                  <a:cubicBezTo>
                    <a:pt x="25806" y="19315"/>
                    <a:pt x="25806" y="19263"/>
                    <a:pt x="25780" y="19185"/>
                  </a:cubicBezTo>
                  <a:cubicBezTo>
                    <a:pt x="25754" y="19082"/>
                    <a:pt x="25728" y="19004"/>
                    <a:pt x="25702" y="18900"/>
                  </a:cubicBezTo>
                  <a:cubicBezTo>
                    <a:pt x="25676" y="18796"/>
                    <a:pt x="25650" y="18640"/>
                    <a:pt x="25624" y="18510"/>
                  </a:cubicBezTo>
                  <a:cubicBezTo>
                    <a:pt x="25598" y="18381"/>
                    <a:pt x="25572" y="18251"/>
                    <a:pt x="25572" y="18147"/>
                  </a:cubicBezTo>
                  <a:lnTo>
                    <a:pt x="25572" y="18043"/>
                  </a:lnTo>
                  <a:cubicBezTo>
                    <a:pt x="25520" y="17758"/>
                    <a:pt x="25520" y="17472"/>
                    <a:pt x="25494" y="17135"/>
                  </a:cubicBezTo>
                  <a:lnTo>
                    <a:pt x="25494" y="17109"/>
                  </a:lnTo>
                  <a:cubicBezTo>
                    <a:pt x="25520" y="16122"/>
                    <a:pt x="25598" y="15136"/>
                    <a:pt x="25728" y="14149"/>
                  </a:cubicBezTo>
                  <a:cubicBezTo>
                    <a:pt x="25858" y="13163"/>
                    <a:pt x="25910" y="12150"/>
                    <a:pt x="25936" y="11138"/>
                  </a:cubicBezTo>
                  <a:cubicBezTo>
                    <a:pt x="25936" y="10644"/>
                    <a:pt x="25884" y="10151"/>
                    <a:pt x="25806" y="9658"/>
                  </a:cubicBezTo>
                  <a:cubicBezTo>
                    <a:pt x="25702" y="9139"/>
                    <a:pt x="25572" y="8671"/>
                    <a:pt x="25390" y="8178"/>
                  </a:cubicBezTo>
                  <a:cubicBezTo>
                    <a:pt x="25131" y="7477"/>
                    <a:pt x="24689" y="6880"/>
                    <a:pt x="24118" y="6387"/>
                  </a:cubicBezTo>
                  <a:cubicBezTo>
                    <a:pt x="23755" y="6101"/>
                    <a:pt x="23339" y="5945"/>
                    <a:pt x="22872" y="5920"/>
                  </a:cubicBezTo>
                  <a:lnTo>
                    <a:pt x="22794" y="5920"/>
                  </a:lnTo>
                  <a:cubicBezTo>
                    <a:pt x="22587" y="5920"/>
                    <a:pt x="22405" y="5945"/>
                    <a:pt x="22197" y="5997"/>
                  </a:cubicBezTo>
                  <a:cubicBezTo>
                    <a:pt x="21990" y="6075"/>
                    <a:pt x="21782" y="6179"/>
                    <a:pt x="21600" y="6309"/>
                  </a:cubicBezTo>
                  <a:cubicBezTo>
                    <a:pt x="21185" y="6594"/>
                    <a:pt x="20847" y="6958"/>
                    <a:pt x="20614" y="7399"/>
                  </a:cubicBezTo>
                  <a:cubicBezTo>
                    <a:pt x="20562" y="7503"/>
                    <a:pt x="20510" y="7581"/>
                    <a:pt x="20484" y="7659"/>
                  </a:cubicBezTo>
                  <a:cubicBezTo>
                    <a:pt x="20406" y="7010"/>
                    <a:pt x="20302" y="6387"/>
                    <a:pt x="20146" y="5764"/>
                  </a:cubicBezTo>
                  <a:cubicBezTo>
                    <a:pt x="19965" y="5089"/>
                    <a:pt x="19757" y="4440"/>
                    <a:pt x="19445" y="3817"/>
                  </a:cubicBezTo>
                  <a:cubicBezTo>
                    <a:pt x="19186" y="3220"/>
                    <a:pt x="18822" y="2674"/>
                    <a:pt x="18407" y="2207"/>
                  </a:cubicBezTo>
                  <a:cubicBezTo>
                    <a:pt x="18173" y="1973"/>
                    <a:pt x="17940" y="1792"/>
                    <a:pt x="17680" y="1610"/>
                  </a:cubicBezTo>
                  <a:cubicBezTo>
                    <a:pt x="17213" y="1324"/>
                    <a:pt x="16668" y="1169"/>
                    <a:pt x="16122" y="1143"/>
                  </a:cubicBezTo>
                  <a:cubicBezTo>
                    <a:pt x="15759" y="1143"/>
                    <a:pt x="15395" y="1221"/>
                    <a:pt x="15110" y="1402"/>
                  </a:cubicBezTo>
                  <a:cubicBezTo>
                    <a:pt x="14850" y="1532"/>
                    <a:pt x="14643" y="1714"/>
                    <a:pt x="14487" y="1922"/>
                  </a:cubicBezTo>
                  <a:cubicBezTo>
                    <a:pt x="14331" y="2129"/>
                    <a:pt x="14175" y="2363"/>
                    <a:pt x="14097" y="2622"/>
                  </a:cubicBezTo>
                  <a:cubicBezTo>
                    <a:pt x="13864" y="3168"/>
                    <a:pt x="13760" y="3739"/>
                    <a:pt x="13734" y="4310"/>
                  </a:cubicBezTo>
                  <a:lnTo>
                    <a:pt x="13734" y="4258"/>
                  </a:lnTo>
                  <a:cubicBezTo>
                    <a:pt x="13422" y="3505"/>
                    <a:pt x="13033" y="2804"/>
                    <a:pt x="12566" y="2155"/>
                  </a:cubicBezTo>
                  <a:cubicBezTo>
                    <a:pt x="12332" y="1844"/>
                    <a:pt x="12098" y="1558"/>
                    <a:pt x="11839" y="1298"/>
                  </a:cubicBezTo>
                  <a:cubicBezTo>
                    <a:pt x="11579" y="1039"/>
                    <a:pt x="11294" y="779"/>
                    <a:pt x="10982" y="572"/>
                  </a:cubicBezTo>
                  <a:cubicBezTo>
                    <a:pt x="10697" y="390"/>
                    <a:pt x="10359" y="234"/>
                    <a:pt x="10022" y="130"/>
                  </a:cubicBezTo>
                  <a:cubicBezTo>
                    <a:pt x="9736" y="52"/>
                    <a:pt x="9450" y="0"/>
                    <a:pt x="91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7" name="Google Shape;277;p16"/>
            <p:cNvSpPr/>
            <p:nvPr/>
          </p:nvSpPr>
          <p:spPr>
            <a:xfrm>
              <a:off x="2674525" y="1713900"/>
              <a:ext cx="749650" cy="607500"/>
            </a:xfrm>
            <a:custGeom>
              <a:avLst/>
              <a:gdLst/>
              <a:ahLst/>
              <a:cxnLst/>
              <a:rect l="l" t="t" r="r" b="b"/>
              <a:pathLst>
                <a:path w="29986" h="24300" extrusionOk="0">
                  <a:moveTo>
                    <a:pt x="6725" y="1"/>
                  </a:moveTo>
                  <a:cubicBezTo>
                    <a:pt x="6647" y="27"/>
                    <a:pt x="6621" y="79"/>
                    <a:pt x="6621" y="156"/>
                  </a:cubicBezTo>
                  <a:cubicBezTo>
                    <a:pt x="6673" y="468"/>
                    <a:pt x="6725" y="831"/>
                    <a:pt x="6802" y="1169"/>
                  </a:cubicBezTo>
                  <a:cubicBezTo>
                    <a:pt x="6854" y="1506"/>
                    <a:pt x="6932" y="1896"/>
                    <a:pt x="6984" y="2259"/>
                  </a:cubicBezTo>
                  <a:cubicBezTo>
                    <a:pt x="7036" y="2597"/>
                    <a:pt x="7088" y="2986"/>
                    <a:pt x="7192" y="3350"/>
                  </a:cubicBezTo>
                  <a:cubicBezTo>
                    <a:pt x="7270" y="3713"/>
                    <a:pt x="7374" y="4102"/>
                    <a:pt x="7477" y="4466"/>
                  </a:cubicBezTo>
                  <a:cubicBezTo>
                    <a:pt x="7607" y="4855"/>
                    <a:pt x="7737" y="5193"/>
                    <a:pt x="7867" y="5556"/>
                  </a:cubicBezTo>
                  <a:cubicBezTo>
                    <a:pt x="8023" y="5894"/>
                    <a:pt x="8178" y="6257"/>
                    <a:pt x="8360" y="6569"/>
                  </a:cubicBezTo>
                  <a:cubicBezTo>
                    <a:pt x="8412" y="6673"/>
                    <a:pt x="8490" y="6776"/>
                    <a:pt x="8542" y="6854"/>
                  </a:cubicBezTo>
                  <a:lnTo>
                    <a:pt x="7685" y="6361"/>
                  </a:lnTo>
                  <a:cubicBezTo>
                    <a:pt x="6828" y="5816"/>
                    <a:pt x="5946" y="5271"/>
                    <a:pt x="5063" y="4751"/>
                  </a:cubicBezTo>
                  <a:cubicBezTo>
                    <a:pt x="4674" y="4492"/>
                    <a:pt x="4258" y="4258"/>
                    <a:pt x="3843" y="4025"/>
                  </a:cubicBezTo>
                  <a:cubicBezTo>
                    <a:pt x="3843" y="3999"/>
                    <a:pt x="3817" y="3999"/>
                    <a:pt x="3817" y="3973"/>
                  </a:cubicBezTo>
                  <a:cubicBezTo>
                    <a:pt x="3687" y="3869"/>
                    <a:pt x="3583" y="3739"/>
                    <a:pt x="3453" y="3609"/>
                  </a:cubicBezTo>
                  <a:cubicBezTo>
                    <a:pt x="3350" y="3479"/>
                    <a:pt x="3220" y="3324"/>
                    <a:pt x="3142" y="3168"/>
                  </a:cubicBezTo>
                  <a:cubicBezTo>
                    <a:pt x="2986" y="2934"/>
                    <a:pt x="2830" y="2675"/>
                    <a:pt x="2701" y="2415"/>
                  </a:cubicBezTo>
                  <a:cubicBezTo>
                    <a:pt x="2571" y="2155"/>
                    <a:pt x="2441" y="1870"/>
                    <a:pt x="2337" y="1584"/>
                  </a:cubicBezTo>
                  <a:cubicBezTo>
                    <a:pt x="2311" y="1558"/>
                    <a:pt x="2285" y="1532"/>
                    <a:pt x="2259" y="1532"/>
                  </a:cubicBezTo>
                  <a:lnTo>
                    <a:pt x="2233" y="1532"/>
                  </a:lnTo>
                  <a:cubicBezTo>
                    <a:pt x="2181" y="1558"/>
                    <a:pt x="2155" y="1610"/>
                    <a:pt x="2181" y="1662"/>
                  </a:cubicBezTo>
                  <a:cubicBezTo>
                    <a:pt x="2285" y="1896"/>
                    <a:pt x="2363" y="2103"/>
                    <a:pt x="2467" y="2337"/>
                  </a:cubicBezTo>
                  <a:cubicBezTo>
                    <a:pt x="2571" y="2571"/>
                    <a:pt x="2675" y="2778"/>
                    <a:pt x="2778" y="2986"/>
                  </a:cubicBezTo>
                  <a:cubicBezTo>
                    <a:pt x="2882" y="3194"/>
                    <a:pt x="3012" y="3402"/>
                    <a:pt x="3142" y="3609"/>
                  </a:cubicBezTo>
                  <a:cubicBezTo>
                    <a:pt x="3142" y="3609"/>
                    <a:pt x="3168" y="3635"/>
                    <a:pt x="3168" y="3635"/>
                  </a:cubicBezTo>
                  <a:cubicBezTo>
                    <a:pt x="2155" y="3090"/>
                    <a:pt x="1091" y="2571"/>
                    <a:pt x="1" y="2129"/>
                  </a:cubicBezTo>
                  <a:lnTo>
                    <a:pt x="1" y="2129"/>
                  </a:lnTo>
                  <a:lnTo>
                    <a:pt x="468" y="2415"/>
                  </a:lnTo>
                  <a:lnTo>
                    <a:pt x="805" y="2649"/>
                  </a:lnTo>
                  <a:lnTo>
                    <a:pt x="1221" y="2908"/>
                  </a:lnTo>
                  <a:lnTo>
                    <a:pt x="1454" y="3064"/>
                  </a:lnTo>
                  <a:cubicBezTo>
                    <a:pt x="1714" y="3194"/>
                    <a:pt x="1948" y="3350"/>
                    <a:pt x="2181" y="3505"/>
                  </a:cubicBezTo>
                  <a:lnTo>
                    <a:pt x="2675" y="3843"/>
                  </a:lnTo>
                  <a:lnTo>
                    <a:pt x="2415" y="3791"/>
                  </a:lnTo>
                  <a:cubicBezTo>
                    <a:pt x="2207" y="3791"/>
                    <a:pt x="2026" y="3765"/>
                    <a:pt x="1818" y="3765"/>
                  </a:cubicBezTo>
                  <a:cubicBezTo>
                    <a:pt x="1454" y="3765"/>
                    <a:pt x="1091" y="3791"/>
                    <a:pt x="728" y="3843"/>
                  </a:cubicBezTo>
                  <a:cubicBezTo>
                    <a:pt x="624" y="3843"/>
                    <a:pt x="624" y="3999"/>
                    <a:pt x="728" y="4025"/>
                  </a:cubicBezTo>
                  <a:cubicBezTo>
                    <a:pt x="857" y="4025"/>
                    <a:pt x="987" y="3999"/>
                    <a:pt x="1091" y="3999"/>
                  </a:cubicBezTo>
                  <a:lnTo>
                    <a:pt x="1532" y="3999"/>
                  </a:lnTo>
                  <a:cubicBezTo>
                    <a:pt x="1792" y="3999"/>
                    <a:pt x="2052" y="4025"/>
                    <a:pt x="2311" y="4077"/>
                  </a:cubicBezTo>
                  <a:cubicBezTo>
                    <a:pt x="2701" y="4128"/>
                    <a:pt x="3090" y="4206"/>
                    <a:pt x="3479" y="4336"/>
                  </a:cubicBezTo>
                  <a:lnTo>
                    <a:pt x="4985" y="5297"/>
                  </a:lnTo>
                  <a:cubicBezTo>
                    <a:pt x="5426" y="5608"/>
                    <a:pt x="5894" y="5920"/>
                    <a:pt x="6361" y="6205"/>
                  </a:cubicBezTo>
                  <a:lnTo>
                    <a:pt x="7036" y="6673"/>
                  </a:lnTo>
                  <a:lnTo>
                    <a:pt x="7737" y="7140"/>
                  </a:lnTo>
                  <a:lnTo>
                    <a:pt x="8100" y="7374"/>
                  </a:lnTo>
                  <a:cubicBezTo>
                    <a:pt x="7477" y="7270"/>
                    <a:pt x="6854" y="7218"/>
                    <a:pt x="6205" y="7218"/>
                  </a:cubicBezTo>
                  <a:lnTo>
                    <a:pt x="5712" y="7218"/>
                  </a:lnTo>
                  <a:cubicBezTo>
                    <a:pt x="5245" y="7244"/>
                    <a:pt x="4777" y="7296"/>
                    <a:pt x="4310" y="7348"/>
                  </a:cubicBezTo>
                  <a:cubicBezTo>
                    <a:pt x="4102" y="7399"/>
                    <a:pt x="3895" y="7425"/>
                    <a:pt x="3661" y="7451"/>
                  </a:cubicBezTo>
                  <a:lnTo>
                    <a:pt x="2960" y="7581"/>
                  </a:lnTo>
                  <a:cubicBezTo>
                    <a:pt x="2753" y="7607"/>
                    <a:pt x="2545" y="7659"/>
                    <a:pt x="2311" y="7711"/>
                  </a:cubicBezTo>
                  <a:lnTo>
                    <a:pt x="1636" y="7841"/>
                  </a:lnTo>
                  <a:cubicBezTo>
                    <a:pt x="1195" y="7919"/>
                    <a:pt x="779" y="8023"/>
                    <a:pt x="364" y="8126"/>
                  </a:cubicBezTo>
                  <a:lnTo>
                    <a:pt x="208" y="8178"/>
                  </a:lnTo>
                  <a:cubicBezTo>
                    <a:pt x="112" y="8202"/>
                    <a:pt x="149" y="8337"/>
                    <a:pt x="237" y="8337"/>
                  </a:cubicBezTo>
                  <a:cubicBezTo>
                    <a:pt x="245" y="8337"/>
                    <a:pt x="252" y="8336"/>
                    <a:pt x="260" y="8334"/>
                  </a:cubicBezTo>
                  <a:cubicBezTo>
                    <a:pt x="624" y="8230"/>
                    <a:pt x="987" y="8152"/>
                    <a:pt x="1377" y="8074"/>
                  </a:cubicBezTo>
                  <a:cubicBezTo>
                    <a:pt x="1740" y="8023"/>
                    <a:pt x="2129" y="7945"/>
                    <a:pt x="2519" y="7893"/>
                  </a:cubicBezTo>
                  <a:cubicBezTo>
                    <a:pt x="2908" y="7841"/>
                    <a:pt x="3272" y="7815"/>
                    <a:pt x="3635" y="7789"/>
                  </a:cubicBezTo>
                  <a:cubicBezTo>
                    <a:pt x="4025" y="7763"/>
                    <a:pt x="4466" y="7763"/>
                    <a:pt x="4855" y="7763"/>
                  </a:cubicBezTo>
                  <a:cubicBezTo>
                    <a:pt x="5271" y="7763"/>
                    <a:pt x="5660" y="7789"/>
                    <a:pt x="6075" y="7815"/>
                  </a:cubicBezTo>
                  <a:cubicBezTo>
                    <a:pt x="6491" y="7841"/>
                    <a:pt x="6828" y="7893"/>
                    <a:pt x="7192" y="7945"/>
                  </a:cubicBezTo>
                  <a:lnTo>
                    <a:pt x="7218" y="7945"/>
                  </a:lnTo>
                  <a:cubicBezTo>
                    <a:pt x="8178" y="8074"/>
                    <a:pt x="9113" y="8334"/>
                    <a:pt x="10022" y="8698"/>
                  </a:cubicBezTo>
                  <a:lnTo>
                    <a:pt x="10437" y="8983"/>
                  </a:lnTo>
                  <a:lnTo>
                    <a:pt x="10567" y="9061"/>
                  </a:lnTo>
                  <a:cubicBezTo>
                    <a:pt x="11086" y="9424"/>
                    <a:pt x="11605" y="9762"/>
                    <a:pt x="12124" y="10125"/>
                  </a:cubicBezTo>
                  <a:cubicBezTo>
                    <a:pt x="12644" y="10489"/>
                    <a:pt x="13163" y="10878"/>
                    <a:pt x="13708" y="11320"/>
                  </a:cubicBezTo>
                  <a:lnTo>
                    <a:pt x="14331" y="11787"/>
                  </a:lnTo>
                  <a:cubicBezTo>
                    <a:pt x="13968" y="11761"/>
                    <a:pt x="13604" y="11709"/>
                    <a:pt x="13215" y="11709"/>
                  </a:cubicBezTo>
                  <a:lnTo>
                    <a:pt x="12981" y="11709"/>
                  </a:lnTo>
                  <a:cubicBezTo>
                    <a:pt x="12566" y="11709"/>
                    <a:pt x="12124" y="11735"/>
                    <a:pt x="11709" y="11787"/>
                  </a:cubicBezTo>
                  <a:cubicBezTo>
                    <a:pt x="11475" y="11787"/>
                    <a:pt x="11216" y="11813"/>
                    <a:pt x="10956" y="11839"/>
                  </a:cubicBezTo>
                  <a:cubicBezTo>
                    <a:pt x="10722" y="11891"/>
                    <a:pt x="10463" y="11917"/>
                    <a:pt x="10203" y="11969"/>
                  </a:cubicBezTo>
                  <a:cubicBezTo>
                    <a:pt x="9944" y="12020"/>
                    <a:pt x="9710" y="12046"/>
                    <a:pt x="9476" y="12098"/>
                  </a:cubicBezTo>
                  <a:cubicBezTo>
                    <a:pt x="9243" y="12150"/>
                    <a:pt x="8983" y="12228"/>
                    <a:pt x="8723" y="12280"/>
                  </a:cubicBezTo>
                  <a:cubicBezTo>
                    <a:pt x="8230" y="12410"/>
                    <a:pt x="7737" y="12540"/>
                    <a:pt x="7270" y="12670"/>
                  </a:cubicBezTo>
                  <a:cubicBezTo>
                    <a:pt x="6309" y="12981"/>
                    <a:pt x="5349" y="13344"/>
                    <a:pt x="4440" y="13760"/>
                  </a:cubicBezTo>
                  <a:cubicBezTo>
                    <a:pt x="4128" y="13890"/>
                    <a:pt x="3817" y="14045"/>
                    <a:pt x="3505" y="14201"/>
                  </a:cubicBezTo>
                  <a:cubicBezTo>
                    <a:pt x="3479" y="14227"/>
                    <a:pt x="3453" y="14279"/>
                    <a:pt x="3479" y="14305"/>
                  </a:cubicBezTo>
                  <a:cubicBezTo>
                    <a:pt x="3505" y="14357"/>
                    <a:pt x="3557" y="14357"/>
                    <a:pt x="3583" y="14357"/>
                  </a:cubicBezTo>
                  <a:cubicBezTo>
                    <a:pt x="4051" y="14123"/>
                    <a:pt x="4518" y="13942"/>
                    <a:pt x="4959" y="13734"/>
                  </a:cubicBezTo>
                  <a:lnTo>
                    <a:pt x="4985" y="13734"/>
                  </a:lnTo>
                  <a:cubicBezTo>
                    <a:pt x="5660" y="13500"/>
                    <a:pt x="6335" y="13267"/>
                    <a:pt x="7036" y="13085"/>
                  </a:cubicBezTo>
                  <a:cubicBezTo>
                    <a:pt x="7737" y="12877"/>
                    <a:pt x="8438" y="12747"/>
                    <a:pt x="9139" y="12644"/>
                  </a:cubicBezTo>
                  <a:lnTo>
                    <a:pt x="9191" y="12644"/>
                  </a:lnTo>
                  <a:lnTo>
                    <a:pt x="9606" y="12592"/>
                  </a:lnTo>
                  <a:cubicBezTo>
                    <a:pt x="10047" y="12540"/>
                    <a:pt x="10489" y="12514"/>
                    <a:pt x="10930" y="12488"/>
                  </a:cubicBezTo>
                  <a:lnTo>
                    <a:pt x="12306" y="12488"/>
                  </a:lnTo>
                  <a:cubicBezTo>
                    <a:pt x="13241" y="12540"/>
                    <a:pt x="14175" y="12618"/>
                    <a:pt x="15084" y="12773"/>
                  </a:cubicBezTo>
                  <a:lnTo>
                    <a:pt x="15681" y="12851"/>
                  </a:lnTo>
                  <a:lnTo>
                    <a:pt x="16304" y="13370"/>
                  </a:lnTo>
                  <a:lnTo>
                    <a:pt x="16590" y="13578"/>
                  </a:lnTo>
                  <a:cubicBezTo>
                    <a:pt x="17083" y="13968"/>
                    <a:pt x="17550" y="14357"/>
                    <a:pt x="18043" y="14746"/>
                  </a:cubicBezTo>
                  <a:cubicBezTo>
                    <a:pt x="18407" y="15006"/>
                    <a:pt x="18744" y="15292"/>
                    <a:pt x="19108" y="15551"/>
                  </a:cubicBezTo>
                  <a:lnTo>
                    <a:pt x="19601" y="15915"/>
                  </a:lnTo>
                  <a:lnTo>
                    <a:pt x="19575" y="15889"/>
                  </a:lnTo>
                  <a:lnTo>
                    <a:pt x="19809" y="16096"/>
                  </a:lnTo>
                  <a:cubicBezTo>
                    <a:pt x="19731" y="16096"/>
                    <a:pt x="19653" y="16070"/>
                    <a:pt x="19549" y="16070"/>
                  </a:cubicBezTo>
                  <a:cubicBezTo>
                    <a:pt x="19290" y="16044"/>
                    <a:pt x="19030" y="16018"/>
                    <a:pt x="18770" y="16018"/>
                  </a:cubicBezTo>
                  <a:cubicBezTo>
                    <a:pt x="18121" y="16018"/>
                    <a:pt x="17472" y="16096"/>
                    <a:pt x="16823" y="16200"/>
                  </a:cubicBezTo>
                  <a:cubicBezTo>
                    <a:pt x="15941" y="16356"/>
                    <a:pt x="15032" y="16590"/>
                    <a:pt x="14175" y="16875"/>
                  </a:cubicBezTo>
                  <a:cubicBezTo>
                    <a:pt x="13968" y="16953"/>
                    <a:pt x="13760" y="17031"/>
                    <a:pt x="13552" y="17109"/>
                  </a:cubicBezTo>
                  <a:cubicBezTo>
                    <a:pt x="13344" y="17187"/>
                    <a:pt x="13111" y="17291"/>
                    <a:pt x="12903" y="17368"/>
                  </a:cubicBezTo>
                  <a:cubicBezTo>
                    <a:pt x="12488" y="17550"/>
                    <a:pt x="12098" y="17732"/>
                    <a:pt x="11683" y="17914"/>
                  </a:cubicBezTo>
                  <a:cubicBezTo>
                    <a:pt x="10904" y="18277"/>
                    <a:pt x="10151" y="18692"/>
                    <a:pt x="9398" y="19108"/>
                  </a:cubicBezTo>
                  <a:cubicBezTo>
                    <a:pt x="9309" y="19152"/>
                    <a:pt x="9354" y="19274"/>
                    <a:pt x="9435" y="19274"/>
                  </a:cubicBezTo>
                  <a:cubicBezTo>
                    <a:pt x="9448" y="19274"/>
                    <a:pt x="9462" y="19271"/>
                    <a:pt x="9476" y="19264"/>
                  </a:cubicBezTo>
                  <a:cubicBezTo>
                    <a:pt x="10125" y="18900"/>
                    <a:pt x="10774" y="18589"/>
                    <a:pt x="11449" y="18303"/>
                  </a:cubicBezTo>
                  <a:lnTo>
                    <a:pt x="11501" y="18303"/>
                  </a:lnTo>
                  <a:cubicBezTo>
                    <a:pt x="11865" y="18173"/>
                    <a:pt x="12228" y="18017"/>
                    <a:pt x="12618" y="17914"/>
                  </a:cubicBezTo>
                  <a:cubicBezTo>
                    <a:pt x="12981" y="17784"/>
                    <a:pt x="13396" y="17654"/>
                    <a:pt x="13812" y="17550"/>
                  </a:cubicBezTo>
                  <a:cubicBezTo>
                    <a:pt x="14227" y="17446"/>
                    <a:pt x="14643" y="17368"/>
                    <a:pt x="15032" y="17291"/>
                  </a:cubicBezTo>
                  <a:cubicBezTo>
                    <a:pt x="15447" y="17213"/>
                    <a:pt x="15837" y="17135"/>
                    <a:pt x="16252" y="17083"/>
                  </a:cubicBezTo>
                  <a:cubicBezTo>
                    <a:pt x="16847" y="17011"/>
                    <a:pt x="17443" y="16978"/>
                    <a:pt x="18038" y="16978"/>
                  </a:cubicBezTo>
                  <a:cubicBezTo>
                    <a:pt x="18741" y="16978"/>
                    <a:pt x="19443" y="17024"/>
                    <a:pt x="20146" y="17109"/>
                  </a:cubicBezTo>
                  <a:cubicBezTo>
                    <a:pt x="20406" y="17161"/>
                    <a:pt x="20691" y="17213"/>
                    <a:pt x="20951" y="17291"/>
                  </a:cubicBezTo>
                  <a:lnTo>
                    <a:pt x="21392" y="17394"/>
                  </a:lnTo>
                  <a:cubicBezTo>
                    <a:pt x="22249" y="18147"/>
                    <a:pt x="23158" y="19030"/>
                    <a:pt x="24196" y="20016"/>
                  </a:cubicBezTo>
                  <a:lnTo>
                    <a:pt x="24326" y="20172"/>
                  </a:lnTo>
                  <a:cubicBezTo>
                    <a:pt x="24534" y="20354"/>
                    <a:pt x="24715" y="20536"/>
                    <a:pt x="24897" y="20743"/>
                  </a:cubicBezTo>
                  <a:lnTo>
                    <a:pt x="25131" y="21003"/>
                  </a:lnTo>
                  <a:lnTo>
                    <a:pt x="25209" y="21081"/>
                  </a:lnTo>
                  <a:cubicBezTo>
                    <a:pt x="25494" y="21392"/>
                    <a:pt x="25858" y="21782"/>
                    <a:pt x="26247" y="22145"/>
                  </a:cubicBezTo>
                  <a:cubicBezTo>
                    <a:pt x="26714" y="22612"/>
                    <a:pt x="27104" y="23002"/>
                    <a:pt x="27493" y="23313"/>
                  </a:cubicBezTo>
                  <a:cubicBezTo>
                    <a:pt x="27727" y="23521"/>
                    <a:pt x="27934" y="23677"/>
                    <a:pt x="28142" y="23833"/>
                  </a:cubicBezTo>
                  <a:cubicBezTo>
                    <a:pt x="28298" y="23962"/>
                    <a:pt x="28480" y="24066"/>
                    <a:pt x="28687" y="24170"/>
                  </a:cubicBezTo>
                  <a:cubicBezTo>
                    <a:pt x="28843" y="24248"/>
                    <a:pt x="29025" y="24300"/>
                    <a:pt x="29232" y="24300"/>
                  </a:cubicBezTo>
                  <a:cubicBezTo>
                    <a:pt x="29336" y="24300"/>
                    <a:pt x="29466" y="24274"/>
                    <a:pt x="29570" y="24222"/>
                  </a:cubicBezTo>
                  <a:cubicBezTo>
                    <a:pt x="29674" y="24170"/>
                    <a:pt x="29752" y="24092"/>
                    <a:pt x="29830" y="23988"/>
                  </a:cubicBezTo>
                  <a:cubicBezTo>
                    <a:pt x="29856" y="23962"/>
                    <a:pt x="29856" y="23936"/>
                    <a:pt x="29881" y="23911"/>
                  </a:cubicBezTo>
                  <a:cubicBezTo>
                    <a:pt x="29959" y="23729"/>
                    <a:pt x="29985" y="23521"/>
                    <a:pt x="29959" y="23339"/>
                  </a:cubicBezTo>
                  <a:lnTo>
                    <a:pt x="29959" y="23313"/>
                  </a:lnTo>
                  <a:cubicBezTo>
                    <a:pt x="29959" y="23184"/>
                    <a:pt x="29933" y="23054"/>
                    <a:pt x="29881" y="22924"/>
                  </a:cubicBezTo>
                  <a:cubicBezTo>
                    <a:pt x="29830" y="22794"/>
                    <a:pt x="29752" y="22638"/>
                    <a:pt x="29700" y="22509"/>
                  </a:cubicBezTo>
                  <a:cubicBezTo>
                    <a:pt x="29518" y="22223"/>
                    <a:pt x="29336" y="21963"/>
                    <a:pt x="29129" y="21730"/>
                  </a:cubicBezTo>
                  <a:cubicBezTo>
                    <a:pt x="28921" y="21444"/>
                    <a:pt x="28687" y="21211"/>
                    <a:pt x="28480" y="21003"/>
                  </a:cubicBezTo>
                  <a:cubicBezTo>
                    <a:pt x="28090" y="20588"/>
                    <a:pt x="27675" y="20198"/>
                    <a:pt x="27259" y="19861"/>
                  </a:cubicBezTo>
                  <a:lnTo>
                    <a:pt x="26870" y="19471"/>
                  </a:lnTo>
                  <a:lnTo>
                    <a:pt x="26740" y="19393"/>
                  </a:lnTo>
                  <a:cubicBezTo>
                    <a:pt x="26403" y="19056"/>
                    <a:pt x="26013" y="18744"/>
                    <a:pt x="25572" y="18355"/>
                  </a:cubicBezTo>
                  <a:cubicBezTo>
                    <a:pt x="24845" y="17758"/>
                    <a:pt x="24040" y="17135"/>
                    <a:pt x="23054" y="16408"/>
                  </a:cubicBezTo>
                  <a:cubicBezTo>
                    <a:pt x="22457" y="15967"/>
                    <a:pt x="21860" y="15525"/>
                    <a:pt x="21159" y="15058"/>
                  </a:cubicBezTo>
                  <a:lnTo>
                    <a:pt x="21055" y="14876"/>
                  </a:lnTo>
                  <a:cubicBezTo>
                    <a:pt x="20873" y="14487"/>
                    <a:pt x="20717" y="14097"/>
                    <a:pt x="20562" y="13682"/>
                  </a:cubicBezTo>
                  <a:lnTo>
                    <a:pt x="20562" y="13656"/>
                  </a:lnTo>
                  <a:cubicBezTo>
                    <a:pt x="20354" y="13085"/>
                    <a:pt x="20198" y="12488"/>
                    <a:pt x="20068" y="11891"/>
                  </a:cubicBezTo>
                  <a:cubicBezTo>
                    <a:pt x="19964" y="11268"/>
                    <a:pt x="19861" y="10645"/>
                    <a:pt x="19835" y="10022"/>
                  </a:cubicBezTo>
                  <a:cubicBezTo>
                    <a:pt x="19783" y="9347"/>
                    <a:pt x="19757" y="8672"/>
                    <a:pt x="19783" y="8023"/>
                  </a:cubicBezTo>
                  <a:cubicBezTo>
                    <a:pt x="19809" y="7374"/>
                    <a:pt x="19861" y="6699"/>
                    <a:pt x="19964" y="6075"/>
                  </a:cubicBezTo>
                  <a:cubicBezTo>
                    <a:pt x="19964" y="6024"/>
                    <a:pt x="19913" y="5972"/>
                    <a:pt x="19887" y="5972"/>
                  </a:cubicBezTo>
                  <a:cubicBezTo>
                    <a:pt x="19835" y="5972"/>
                    <a:pt x="19783" y="5998"/>
                    <a:pt x="19783" y="6050"/>
                  </a:cubicBezTo>
                  <a:cubicBezTo>
                    <a:pt x="19731" y="6439"/>
                    <a:pt x="19679" y="6802"/>
                    <a:pt x="19627" y="7192"/>
                  </a:cubicBezTo>
                  <a:cubicBezTo>
                    <a:pt x="19601" y="7581"/>
                    <a:pt x="19549" y="7971"/>
                    <a:pt x="19523" y="8386"/>
                  </a:cubicBezTo>
                  <a:cubicBezTo>
                    <a:pt x="19497" y="8775"/>
                    <a:pt x="19471" y="9191"/>
                    <a:pt x="19471" y="9606"/>
                  </a:cubicBezTo>
                  <a:cubicBezTo>
                    <a:pt x="19471" y="10022"/>
                    <a:pt x="19471" y="10437"/>
                    <a:pt x="19523" y="10852"/>
                  </a:cubicBezTo>
                  <a:cubicBezTo>
                    <a:pt x="19549" y="11268"/>
                    <a:pt x="19575" y="11709"/>
                    <a:pt x="19653" y="12124"/>
                  </a:cubicBezTo>
                  <a:cubicBezTo>
                    <a:pt x="19705" y="12540"/>
                    <a:pt x="19783" y="12929"/>
                    <a:pt x="19861" y="13344"/>
                  </a:cubicBezTo>
                  <a:cubicBezTo>
                    <a:pt x="19939" y="13682"/>
                    <a:pt x="20042" y="14019"/>
                    <a:pt x="20172" y="14357"/>
                  </a:cubicBezTo>
                  <a:lnTo>
                    <a:pt x="19783" y="14071"/>
                  </a:lnTo>
                  <a:lnTo>
                    <a:pt x="19134" y="13630"/>
                  </a:lnTo>
                  <a:lnTo>
                    <a:pt x="18069" y="12877"/>
                  </a:lnTo>
                  <a:lnTo>
                    <a:pt x="17784" y="12695"/>
                  </a:lnTo>
                  <a:lnTo>
                    <a:pt x="17628" y="12566"/>
                  </a:lnTo>
                  <a:cubicBezTo>
                    <a:pt x="17161" y="12254"/>
                    <a:pt x="16693" y="11969"/>
                    <a:pt x="16226" y="11657"/>
                  </a:cubicBezTo>
                  <a:cubicBezTo>
                    <a:pt x="16096" y="11501"/>
                    <a:pt x="15992" y="11346"/>
                    <a:pt x="15863" y="11190"/>
                  </a:cubicBezTo>
                  <a:cubicBezTo>
                    <a:pt x="15266" y="10281"/>
                    <a:pt x="14772" y="9269"/>
                    <a:pt x="14409" y="8230"/>
                  </a:cubicBezTo>
                  <a:lnTo>
                    <a:pt x="14409" y="8256"/>
                  </a:lnTo>
                  <a:cubicBezTo>
                    <a:pt x="14331" y="8049"/>
                    <a:pt x="14253" y="7841"/>
                    <a:pt x="14201" y="7607"/>
                  </a:cubicBezTo>
                  <a:cubicBezTo>
                    <a:pt x="14123" y="7374"/>
                    <a:pt x="14071" y="7166"/>
                    <a:pt x="13994" y="6958"/>
                  </a:cubicBezTo>
                  <a:cubicBezTo>
                    <a:pt x="13890" y="6517"/>
                    <a:pt x="13786" y="6075"/>
                    <a:pt x="13708" y="5660"/>
                  </a:cubicBezTo>
                  <a:cubicBezTo>
                    <a:pt x="13526" y="4803"/>
                    <a:pt x="13422" y="3921"/>
                    <a:pt x="13344" y="3064"/>
                  </a:cubicBezTo>
                  <a:lnTo>
                    <a:pt x="13344" y="3090"/>
                  </a:lnTo>
                  <a:cubicBezTo>
                    <a:pt x="13319" y="2467"/>
                    <a:pt x="13293" y="1844"/>
                    <a:pt x="13293" y="1221"/>
                  </a:cubicBezTo>
                  <a:cubicBezTo>
                    <a:pt x="13293" y="1169"/>
                    <a:pt x="13241" y="1143"/>
                    <a:pt x="13215" y="1143"/>
                  </a:cubicBezTo>
                  <a:cubicBezTo>
                    <a:pt x="13163" y="1143"/>
                    <a:pt x="13111" y="1169"/>
                    <a:pt x="13111" y="1221"/>
                  </a:cubicBezTo>
                  <a:cubicBezTo>
                    <a:pt x="13111" y="2727"/>
                    <a:pt x="13215" y="4232"/>
                    <a:pt x="13422" y="5712"/>
                  </a:cubicBezTo>
                  <a:cubicBezTo>
                    <a:pt x="13604" y="7296"/>
                    <a:pt x="14045" y="8827"/>
                    <a:pt x="14720" y="10281"/>
                  </a:cubicBezTo>
                  <a:cubicBezTo>
                    <a:pt x="14798" y="10489"/>
                    <a:pt x="14928" y="10696"/>
                    <a:pt x="15032" y="10878"/>
                  </a:cubicBezTo>
                  <a:cubicBezTo>
                    <a:pt x="13474" y="9918"/>
                    <a:pt x="11891" y="8931"/>
                    <a:pt x="10333" y="7997"/>
                  </a:cubicBezTo>
                  <a:lnTo>
                    <a:pt x="10203" y="7919"/>
                  </a:lnTo>
                  <a:cubicBezTo>
                    <a:pt x="10022" y="7737"/>
                    <a:pt x="9866" y="7555"/>
                    <a:pt x="9684" y="7348"/>
                  </a:cubicBezTo>
                  <a:cubicBezTo>
                    <a:pt x="9528" y="7166"/>
                    <a:pt x="9372" y="6958"/>
                    <a:pt x="9217" y="6750"/>
                  </a:cubicBezTo>
                  <a:cubicBezTo>
                    <a:pt x="8957" y="6335"/>
                    <a:pt x="8698" y="5894"/>
                    <a:pt x="8464" y="5452"/>
                  </a:cubicBezTo>
                  <a:cubicBezTo>
                    <a:pt x="8230" y="4985"/>
                    <a:pt x="8049" y="4492"/>
                    <a:pt x="7867" y="3999"/>
                  </a:cubicBezTo>
                  <a:lnTo>
                    <a:pt x="7867" y="3947"/>
                  </a:lnTo>
                  <a:cubicBezTo>
                    <a:pt x="7763" y="3661"/>
                    <a:pt x="7659" y="3350"/>
                    <a:pt x="7555" y="3038"/>
                  </a:cubicBezTo>
                  <a:cubicBezTo>
                    <a:pt x="7451" y="2701"/>
                    <a:pt x="7348" y="2389"/>
                    <a:pt x="7270" y="2052"/>
                  </a:cubicBezTo>
                  <a:cubicBezTo>
                    <a:pt x="7192" y="1714"/>
                    <a:pt x="7114" y="1403"/>
                    <a:pt x="7062" y="1065"/>
                  </a:cubicBezTo>
                  <a:cubicBezTo>
                    <a:pt x="6984" y="754"/>
                    <a:pt x="6932" y="416"/>
                    <a:pt x="6880" y="105"/>
                  </a:cubicBezTo>
                  <a:cubicBezTo>
                    <a:pt x="6854" y="53"/>
                    <a:pt x="6828" y="27"/>
                    <a:pt x="677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78" name="Google Shape;278;p16"/>
          <p:cNvGrpSpPr/>
          <p:nvPr/>
        </p:nvGrpSpPr>
        <p:grpSpPr>
          <a:xfrm>
            <a:off x="10796148" y="907416"/>
            <a:ext cx="653651" cy="474539"/>
            <a:chOff x="8787625" y="134475"/>
            <a:chExt cx="838586" cy="608799"/>
          </a:xfrm>
        </p:grpSpPr>
        <p:sp>
          <p:nvSpPr>
            <p:cNvPr id="279" name="Google Shape;279;p16"/>
            <p:cNvSpPr/>
            <p:nvPr/>
          </p:nvSpPr>
          <p:spPr>
            <a:xfrm>
              <a:off x="8787625" y="134475"/>
              <a:ext cx="838586" cy="608799"/>
            </a:xfrm>
            <a:custGeom>
              <a:avLst/>
              <a:gdLst/>
              <a:ahLst/>
              <a:cxnLst/>
              <a:rect l="l" t="t" r="r" b="b"/>
              <a:pathLst>
                <a:path w="7682" h="5577" extrusionOk="0">
                  <a:moveTo>
                    <a:pt x="4010" y="0"/>
                  </a:moveTo>
                  <a:cubicBezTo>
                    <a:pt x="3863" y="0"/>
                    <a:pt x="3708" y="18"/>
                    <a:pt x="3553" y="46"/>
                  </a:cubicBezTo>
                  <a:cubicBezTo>
                    <a:pt x="3188" y="123"/>
                    <a:pt x="2804" y="296"/>
                    <a:pt x="2459" y="526"/>
                  </a:cubicBezTo>
                  <a:cubicBezTo>
                    <a:pt x="1863" y="968"/>
                    <a:pt x="1402" y="1621"/>
                    <a:pt x="1191" y="2331"/>
                  </a:cubicBezTo>
                  <a:cubicBezTo>
                    <a:pt x="1057" y="2351"/>
                    <a:pt x="903" y="2427"/>
                    <a:pt x="769" y="2504"/>
                  </a:cubicBezTo>
                  <a:cubicBezTo>
                    <a:pt x="634" y="2581"/>
                    <a:pt x="519" y="2677"/>
                    <a:pt x="404" y="2811"/>
                  </a:cubicBezTo>
                  <a:cubicBezTo>
                    <a:pt x="135" y="3119"/>
                    <a:pt x="1" y="3541"/>
                    <a:pt x="1" y="4041"/>
                  </a:cubicBezTo>
                  <a:cubicBezTo>
                    <a:pt x="1" y="4213"/>
                    <a:pt x="20" y="4405"/>
                    <a:pt x="58" y="4597"/>
                  </a:cubicBezTo>
                  <a:cubicBezTo>
                    <a:pt x="97" y="4732"/>
                    <a:pt x="135" y="4847"/>
                    <a:pt x="193" y="5001"/>
                  </a:cubicBezTo>
                  <a:cubicBezTo>
                    <a:pt x="250" y="5327"/>
                    <a:pt x="538" y="5577"/>
                    <a:pt x="884" y="5577"/>
                  </a:cubicBezTo>
                  <a:lnTo>
                    <a:pt x="6818" y="5577"/>
                  </a:lnTo>
                  <a:cubicBezTo>
                    <a:pt x="7106" y="5577"/>
                    <a:pt x="7394" y="5385"/>
                    <a:pt x="7490" y="5116"/>
                  </a:cubicBezTo>
                  <a:cubicBezTo>
                    <a:pt x="7624" y="4751"/>
                    <a:pt x="7682" y="4367"/>
                    <a:pt x="7682" y="3983"/>
                  </a:cubicBezTo>
                  <a:cubicBezTo>
                    <a:pt x="7682" y="3445"/>
                    <a:pt x="7490" y="2984"/>
                    <a:pt x="7144" y="2677"/>
                  </a:cubicBezTo>
                  <a:cubicBezTo>
                    <a:pt x="6952" y="2504"/>
                    <a:pt x="6722" y="2389"/>
                    <a:pt x="6472" y="2331"/>
                  </a:cubicBezTo>
                  <a:cubicBezTo>
                    <a:pt x="6453" y="2139"/>
                    <a:pt x="6395" y="1967"/>
                    <a:pt x="6357" y="1813"/>
                  </a:cubicBezTo>
                  <a:cubicBezTo>
                    <a:pt x="6299" y="1640"/>
                    <a:pt x="6242" y="1467"/>
                    <a:pt x="6165" y="1294"/>
                  </a:cubicBezTo>
                  <a:cubicBezTo>
                    <a:pt x="6088" y="1141"/>
                    <a:pt x="5973" y="968"/>
                    <a:pt x="5858" y="814"/>
                  </a:cubicBezTo>
                  <a:cubicBezTo>
                    <a:pt x="5589" y="507"/>
                    <a:pt x="5224" y="277"/>
                    <a:pt x="4821" y="123"/>
                  </a:cubicBezTo>
                  <a:cubicBezTo>
                    <a:pt x="4629" y="46"/>
                    <a:pt x="4417" y="8"/>
                    <a:pt x="4168" y="8"/>
                  </a:cubicBezTo>
                  <a:cubicBezTo>
                    <a:pt x="4116" y="3"/>
                    <a:pt x="4063" y="0"/>
                    <a:pt x="40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0" name="Google Shape;280;p16"/>
            <p:cNvSpPr/>
            <p:nvPr/>
          </p:nvSpPr>
          <p:spPr>
            <a:xfrm>
              <a:off x="8865240" y="212854"/>
              <a:ext cx="679318" cy="450841"/>
            </a:xfrm>
            <a:custGeom>
              <a:avLst/>
              <a:gdLst/>
              <a:ahLst/>
              <a:cxnLst/>
              <a:rect l="l" t="t" r="r" b="b"/>
              <a:pathLst>
                <a:path w="6223" h="4130" extrusionOk="0">
                  <a:moveTo>
                    <a:pt x="3322" y="0"/>
                  </a:moveTo>
                  <a:cubicBezTo>
                    <a:pt x="3226" y="0"/>
                    <a:pt x="3092" y="39"/>
                    <a:pt x="2977" y="39"/>
                  </a:cubicBezTo>
                  <a:cubicBezTo>
                    <a:pt x="2708" y="77"/>
                    <a:pt x="2420" y="192"/>
                    <a:pt x="2189" y="384"/>
                  </a:cubicBezTo>
                  <a:cubicBezTo>
                    <a:pt x="1709" y="749"/>
                    <a:pt x="1325" y="1287"/>
                    <a:pt x="1172" y="1882"/>
                  </a:cubicBezTo>
                  <a:cubicBezTo>
                    <a:pt x="1133" y="2074"/>
                    <a:pt x="1114" y="2286"/>
                    <a:pt x="1114" y="2478"/>
                  </a:cubicBezTo>
                  <a:cubicBezTo>
                    <a:pt x="1076" y="2458"/>
                    <a:pt x="1056" y="2439"/>
                    <a:pt x="1018" y="2401"/>
                  </a:cubicBezTo>
                  <a:cubicBezTo>
                    <a:pt x="960" y="2382"/>
                    <a:pt x="883" y="2362"/>
                    <a:pt x="845" y="2343"/>
                  </a:cubicBezTo>
                  <a:lnTo>
                    <a:pt x="634" y="2343"/>
                  </a:lnTo>
                  <a:cubicBezTo>
                    <a:pt x="576" y="2343"/>
                    <a:pt x="499" y="2382"/>
                    <a:pt x="442" y="2401"/>
                  </a:cubicBezTo>
                  <a:cubicBezTo>
                    <a:pt x="365" y="2458"/>
                    <a:pt x="307" y="2497"/>
                    <a:pt x="250" y="2574"/>
                  </a:cubicBezTo>
                  <a:cubicBezTo>
                    <a:pt x="96" y="2746"/>
                    <a:pt x="0" y="3015"/>
                    <a:pt x="0" y="3323"/>
                  </a:cubicBezTo>
                  <a:cubicBezTo>
                    <a:pt x="0" y="3438"/>
                    <a:pt x="19" y="3591"/>
                    <a:pt x="58" y="3726"/>
                  </a:cubicBezTo>
                  <a:cubicBezTo>
                    <a:pt x="77" y="3841"/>
                    <a:pt x="115" y="3975"/>
                    <a:pt x="154" y="4091"/>
                  </a:cubicBezTo>
                  <a:lnTo>
                    <a:pt x="154" y="4110"/>
                  </a:lnTo>
                  <a:lnTo>
                    <a:pt x="154" y="4129"/>
                  </a:lnTo>
                  <a:lnTo>
                    <a:pt x="6068" y="4129"/>
                  </a:lnTo>
                  <a:cubicBezTo>
                    <a:pt x="6164" y="3879"/>
                    <a:pt x="6222" y="3553"/>
                    <a:pt x="6222" y="3265"/>
                  </a:cubicBezTo>
                  <a:cubicBezTo>
                    <a:pt x="6222" y="2938"/>
                    <a:pt x="6107" y="2650"/>
                    <a:pt x="5915" y="2478"/>
                  </a:cubicBezTo>
                  <a:cubicBezTo>
                    <a:pt x="5819" y="2401"/>
                    <a:pt x="5723" y="2343"/>
                    <a:pt x="5588" y="2343"/>
                  </a:cubicBezTo>
                  <a:lnTo>
                    <a:pt x="5396" y="2343"/>
                  </a:lnTo>
                  <a:cubicBezTo>
                    <a:pt x="5339" y="2343"/>
                    <a:pt x="5281" y="2362"/>
                    <a:pt x="5243" y="2382"/>
                  </a:cubicBezTo>
                  <a:cubicBezTo>
                    <a:pt x="5166" y="2401"/>
                    <a:pt x="5089" y="2458"/>
                    <a:pt x="5051" y="2535"/>
                  </a:cubicBezTo>
                  <a:lnTo>
                    <a:pt x="5051" y="2170"/>
                  </a:lnTo>
                  <a:cubicBezTo>
                    <a:pt x="5012" y="1863"/>
                    <a:pt x="4993" y="1575"/>
                    <a:pt x="4897" y="1325"/>
                  </a:cubicBezTo>
                  <a:cubicBezTo>
                    <a:pt x="4859" y="1172"/>
                    <a:pt x="4801" y="1056"/>
                    <a:pt x="4763" y="941"/>
                  </a:cubicBezTo>
                  <a:cubicBezTo>
                    <a:pt x="4705" y="826"/>
                    <a:pt x="4609" y="692"/>
                    <a:pt x="4532" y="615"/>
                  </a:cubicBezTo>
                  <a:cubicBezTo>
                    <a:pt x="4379" y="384"/>
                    <a:pt x="4110" y="250"/>
                    <a:pt x="3822" y="154"/>
                  </a:cubicBezTo>
                  <a:cubicBezTo>
                    <a:pt x="3668" y="96"/>
                    <a:pt x="3534" y="77"/>
                    <a:pt x="3361" y="58"/>
                  </a:cubicBezTo>
                  <a:cubicBezTo>
                    <a:pt x="3380" y="0"/>
                    <a:pt x="3361" y="0"/>
                    <a:pt x="3322" y="0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650890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1_Section header 1"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6"/>
          <p:cNvSpPr/>
          <p:nvPr/>
        </p:nvSpPr>
        <p:spPr>
          <a:xfrm>
            <a:off x="-306200" y="3370900"/>
            <a:ext cx="14583699" cy="5828392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" name="Google Shape;251;p16"/>
          <p:cNvSpPr/>
          <p:nvPr/>
        </p:nvSpPr>
        <p:spPr>
          <a:xfrm flipH="1">
            <a:off x="-3563789" y="1957881"/>
            <a:ext cx="18433709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" name="Google Shape;252;p16"/>
          <p:cNvSpPr/>
          <p:nvPr/>
        </p:nvSpPr>
        <p:spPr>
          <a:xfrm flipH="1">
            <a:off x="7111343" y="3926732"/>
            <a:ext cx="6355283" cy="3369853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" name="Google Shape;253;p16"/>
          <p:cNvSpPr/>
          <p:nvPr/>
        </p:nvSpPr>
        <p:spPr>
          <a:xfrm flipH="1">
            <a:off x="7353336" y="4047872"/>
            <a:ext cx="6113299" cy="3127608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rgbClr val="74BEA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54" name="Google Shape;254;p16"/>
          <p:cNvGrpSpPr/>
          <p:nvPr/>
        </p:nvGrpSpPr>
        <p:grpSpPr>
          <a:xfrm>
            <a:off x="9043576" y="6530567"/>
            <a:ext cx="672385" cy="507167"/>
            <a:chOff x="2533682" y="3720159"/>
            <a:chExt cx="248847" cy="187691"/>
          </a:xfrm>
        </p:grpSpPr>
        <p:sp>
          <p:nvSpPr>
            <p:cNvPr id="255" name="Google Shape;255;p16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16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16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58" name="Google Shape;258;p16"/>
          <p:cNvGrpSpPr/>
          <p:nvPr/>
        </p:nvGrpSpPr>
        <p:grpSpPr>
          <a:xfrm flipH="1">
            <a:off x="5188890" y="6144667"/>
            <a:ext cx="743789" cy="375535"/>
            <a:chOff x="2855620" y="1802395"/>
            <a:chExt cx="249884" cy="126165"/>
          </a:xfrm>
        </p:grpSpPr>
        <p:sp>
          <p:nvSpPr>
            <p:cNvPr id="259" name="Google Shape;259;p16"/>
            <p:cNvSpPr/>
            <p:nvPr/>
          </p:nvSpPr>
          <p:spPr>
            <a:xfrm>
              <a:off x="2948947" y="1840497"/>
              <a:ext cx="156557" cy="88063"/>
            </a:xfrm>
            <a:custGeom>
              <a:avLst/>
              <a:gdLst/>
              <a:ahLst/>
              <a:cxnLst/>
              <a:rect l="l" t="t" r="r" b="b"/>
              <a:pathLst>
                <a:path w="2112" h="1188" extrusionOk="0">
                  <a:moveTo>
                    <a:pt x="1286" y="0"/>
                  </a:moveTo>
                  <a:cubicBezTo>
                    <a:pt x="1123" y="0"/>
                    <a:pt x="961" y="28"/>
                    <a:pt x="799" y="55"/>
                  </a:cubicBezTo>
                  <a:cubicBezTo>
                    <a:pt x="663" y="82"/>
                    <a:pt x="542" y="122"/>
                    <a:pt x="420" y="176"/>
                  </a:cubicBezTo>
                  <a:cubicBezTo>
                    <a:pt x="339" y="217"/>
                    <a:pt x="285" y="258"/>
                    <a:pt x="217" y="312"/>
                  </a:cubicBezTo>
                  <a:cubicBezTo>
                    <a:pt x="163" y="366"/>
                    <a:pt x="109" y="420"/>
                    <a:pt x="68" y="501"/>
                  </a:cubicBezTo>
                  <a:cubicBezTo>
                    <a:pt x="14" y="582"/>
                    <a:pt x="0" y="691"/>
                    <a:pt x="27" y="799"/>
                  </a:cubicBezTo>
                  <a:cubicBezTo>
                    <a:pt x="54" y="880"/>
                    <a:pt x="95" y="948"/>
                    <a:pt x="163" y="1002"/>
                  </a:cubicBezTo>
                  <a:cubicBezTo>
                    <a:pt x="203" y="1029"/>
                    <a:pt x="230" y="1056"/>
                    <a:pt x="271" y="1083"/>
                  </a:cubicBezTo>
                  <a:cubicBezTo>
                    <a:pt x="312" y="1096"/>
                    <a:pt x="366" y="1110"/>
                    <a:pt x="406" y="1137"/>
                  </a:cubicBezTo>
                  <a:cubicBezTo>
                    <a:pt x="487" y="1151"/>
                    <a:pt x="569" y="1178"/>
                    <a:pt x="663" y="1178"/>
                  </a:cubicBezTo>
                  <a:cubicBezTo>
                    <a:pt x="731" y="1184"/>
                    <a:pt x="802" y="1188"/>
                    <a:pt x="873" y="1188"/>
                  </a:cubicBezTo>
                  <a:cubicBezTo>
                    <a:pt x="944" y="1188"/>
                    <a:pt x="1015" y="1184"/>
                    <a:pt x="1083" y="1178"/>
                  </a:cubicBezTo>
                  <a:cubicBezTo>
                    <a:pt x="1164" y="1178"/>
                    <a:pt x="1259" y="1164"/>
                    <a:pt x="1340" y="1137"/>
                  </a:cubicBezTo>
                  <a:cubicBezTo>
                    <a:pt x="1408" y="1124"/>
                    <a:pt x="1489" y="1096"/>
                    <a:pt x="1556" y="1083"/>
                  </a:cubicBezTo>
                  <a:cubicBezTo>
                    <a:pt x="1651" y="1042"/>
                    <a:pt x="1732" y="1002"/>
                    <a:pt x="1827" y="948"/>
                  </a:cubicBezTo>
                  <a:cubicBezTo>
                    <a:pt x="1854" y="934"/>
                    <a:pt x="1881" y="907"/>
                    <a:pt x="1908" y="880"/>
                  </a:cubicBezTo>
                  <a:cubicBezTo>
                    <a:pt x="1935" y="853"/>
                    <a:pt x="1962" y="826"/>
                    <a:pt x="1976" y="799"/>
                  </a:cubicBezTo>
                  <a:cubicBezTo>
                    <a:pt x="1989" y="785"/>
                    <a:pt x="2003" y="772"/>
                    <a:pt x="2003" y="758"/>
                  </a:cubicBezTo>
                  <a:cubicBezTo>
                    <a:pt x="2030" y="731"/>
                    <a:pt x="2057" y="691"/>
                    <a:pt x="2071" y="663"/>
                  </a:cubicBezTo>
                  <a:cubicBezTo>
                    <a:pt x="2098" y="609"/>
                    <a:pt x="2111" y="542"/>
                    <a:pt x="2111" y="488"/>
                  </a:cubicBezTo>
                  <a:cubicBezTo>
                    <a:pt x="2111" y="406"/>
                    <a:pt x="2098" y="339"/>
                    <a:pt x="2071" y="271"/>
                  </a:cubicBezTo>
                  <a:cubicBezTo>
                    <a:pt x="2003" y="163"/>
                    <a:pt x="1881" y="82"/>
                    <a:pt x="1746" y="55"/>
                  </a:cubicBezTo>
                  <a:cubicBezTo>
                    <a:pt x="1678" y="28"/>
                    <a:pt x="1597" y="14"/>
                    <a:pt x="1516" y="14"/>
                  </a:cubicBezTo>
                  <a:cubicBezTo>
                    <a:pt x="1462" y="0"/>
                    <a:pt x="1394" y="0"/>
                    <a:pt x="1340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16"/>
            <p:cNvSpPr/>
            <p:nvPr/>
          </p:nvSpPr>
          <p:spPr>
            <a:xfrm>
              <a:off x="2855620" y="1802395"/>
              <a:ext cx="86359" cy="51963"/>
            </a:xfrm>
            <a:custGeom>
              <a:avLst/>
              <a:gdLst/>
              <a:ahLst/>
              <a:cxnLst/>
              <a:rect l="l" t="t" r="r" b="b"/>
              <a:pathLst>
                <a:path w="1165" h="701" extrusionOk="0">
                  <a:moveTo>
                    <a:pt x="732" y="0"/>
                  </a:moveTo>
                  <a:cubicBezTo>
                    <a:pt x="596" y="14"/>
                    <a:pt x="461" y="41"/>
                    <a:pt x="339" y="95"/>
                  </a:cubicBezTo>
                  <a:cubicBezTo>
                    <a:pt x="299" y="109"/>
                    <a:pt x="272" y="136"/>
                    <a:pt x="231" y="149"/>
                  </a:cubicBezTo>
                  <a:cubicBezTo>
                    <a:pt x="190" y="163"/>
                    <a:pt x="163" y="176"/>
                    <a:pt x="136" y="203"/>
                  </a:cubicBezTo>
                  <a:cubicBezTo>
                    <a:pt x="109" y="230"/>
                    <a:pt x="82" y="257"/>
                    <a:pt x="55" y="284"/>
                  </a:cubicBezTo>
                  <a:cubicBezTo>
                    <a:pt x="28" y="325"/>
                    <a:pt x="1" y="366"/>
                    <a:pt x="1" y="420"/>
                  </a:cubicBezTo>
                  <a:cubicBezTo>
                    <a:pt x="1" y="460"/>
                    <a:pt x="14" y="487"/>
                    <a:pt x="28" y="528"/>
                  </a:cubicBezTo>
                  <a:cubicBezTo>
                    <a:pt x="42" y="555"/>
                    <a:pt x="69" y="582"/>
                    <a:pt x="96" y="596"/>
                  </a:cubicBezTo>
                  <a:cubicBezTo>
                    <a:pt x="163" y="636"/>
                    <a:pt x="245" y="677"/>
                    <a:pt x="326" y="690"/>
                  </a:cubicBezTo>
                  <a:cubicBezTo>
                    <a:pt x="373" y="697"/>
                    <a:pt x="424" y="701"/>
                    <a:pt x="475" y="701"/>
                  </a:cubicBezTo>
                  <a:cubicBezTo>
                    <a:pt x="525" y="701"/>
                    <a:pt x="576" y="697"/>
                    <a:pt x="623" y="690"/>
                  </a:cubicBezTo>
                  <a:cubicBezTo>
                    <a:pt x="705" y="677"/>
                    <a:pt x="772" y="650"/>
                    <a:pt x="840" y="623"/>
                  </a:cubicBezTo>
                  <a:cubicBezTo>
                    <a:pt x="880" y="609"/>
                    <a:pt x="935" y="582"/>
                    <a:pt x="975" y="555"/>
                  </a:cubicBezTo>
                  <a:cubicBezTo>
                    <a:pt x="1016" y="528"/>
                    <a:pt x="1056" y="501"/>
                    <a:pt x="1097" y="474"/>
                  </a:cubicBezTo>
                  <a:cubicBezTo>
                    <a:pt x="1124" y="447"/>
                    <a:pt x="1138" y="406"/>
                    <a:pt x="1151" y="366"/>
                  </a:cubicBezTo>
                  <a:lnTo>
                    <a:pt x="1151" y="352"/>
                  </a:lnTo>
                  <a:lnTo>
                    <a:pt x="1151" y="325"/>
                  </a:lnTo>
                  <a:cubicBezTo>
                    <a:pt x="1165" y="230"/>
                    <a:pt x="1124" y="136"/>
                    <a:pt x="1043" y="81"/>
                  </a:cubicBezTo>
                  <a:cubicBezTo>
                    <a:pt x="975" y="27"/>
                    <a:pt x="880" y="0"/>
                    <a:pt x="7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61" name="Google Shape;261;p16"/>
          <p:cNvGrpSpPr/>
          <p:nvPr/>
        </p:nvGrpSpPr>
        <p:grpSpPr>
          <a:xfrm>
            <a:off x="11052004" y="5759799"/>
            <a:ext cx="672385" cy="507167"/>
            <a:chOff x="2533682" y="3720159"/>
            <a:chExt cx="248847" cy="187691"/>
          </a:xfrm>
        </p:grpSpPr>
        <p:sp>
          <p:nvSpPr>
            <p:cNvPr id="262" name="Google Shape;262;p16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3" name="Google Shape;263;p16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4" name="Google Shape;264;p16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5" name="Google Shape;265;p16"/>
          <p:cNvSpPr txBox="1">
            <a:spLocks noGrp="1"/>
          </p:cNvSpPr>
          <p:nvPr>
            <p:ph type="title"/>
          </p:nvPr>
        </p:nvSpPr>
        <p:spPr>
          <a:xfrm>
            <a:off x="953400" y="3699600"/>
            <a:ext cx="10285200" cy="802400"/>
          </a:xfrm>
          <a:prstGeom prst="rect">
            <a:avLst/>
          </a:prstGeom>
          <a:effectLst>
            <a:outerShdw dist="38100" dir="300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66" name="Google Shape;266;p16"/>
          <p:cNvSpPr txBox="1">
            <a:spLocks noGrp="1"/>
          </p:cNvSpPr>
          <p:nvPr>
            <p:ph type="title" idx="2" hasCustomPrompt="1"/>
          </p:nvPr>
        </p:nvSpPr>
        <p:spPr>
          <a:xfrm>
            <a:off x="5193200" y="1953059"/>
            <a:ext cx="1805600" cy="1122400"/>
          </a:xfrm>
          <a:prstGeom prst="rect">
            <a:avLst/>
          </a:prstGeom>
          <a:effectLst>
            <a:outerShdw dist="38100" dir="3000000" algn="bl" rotWithShape="0">
              <a:schemeClr val="lt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67" name="Google Shape;267;p16"/>
          <p:cNvSpPr txBox="1">
            <a:spLocks noGrp="1"/>
          </p:cNvSpPr>
          <p:nvPr>
            <p:ph type="subTitle" idx="1"/>
          </p:nvPr>
        </p:nvSpPr>
        <p:spPr>
          <a:xfrm>
            <a:off x="4073067" y="4764167"/>
            <a:ext cx="4046000" cy="4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68" name="Google Shape;268;p16"/>
          <p:cNvGrpSpPr/>
          <p:nvPr/>
        </p:nvGrpSpPr>
        <p:grpSpPr>
          <a:xfrm>
            <a:off x="1664526" y="5075681"/>
            <a:ext cx="1718652" cy="2274459"/>
            <a:chOff x="4361325" y="3366075"/>
            <a:chExt cx="438775" cy="579175"/>
          </a:xfrm>
        </p:grpSpPr>
        <p:sp>
          <p:nvSpPr>
            <p:cNvPr id="269" name="Google Shape;269;p16"/>
            <p:cNvSpPr/>
            <p:nvPr/>
          </p:nvSpPr>
          <p:spPr>
            <a:xfrm>
              <a:off x="4361325" y="3366075"/>
              <a:ext cx="438775" cy="579175"/>
            </a:xfrm>
            <a:custGeom>
              <a:avLst/>
              <a:gdLst/>
              <a:ahLst/>
              <a:cxnLst/>
              <a:rect l="l" t="t" r="r" b="b"/>
              <a:pathLst>
                <a:path w="17551" h="23167" extrusionOk="0">
                  <a:moveTo>
                    <a:pt x="14567" y="0"/>
                  </a:moveTo>
                  <a:cubicBezTo>
                    <a:pt x="14268" y="0"/>
                    <a:pt x="13964" y="101"/>
                    <a:pt x="13708" y="321"/>
                  </a:cubicBezTo>
                  <a:cubicBezTo>
                    <a:pt x="13656" y="373"/>
                    <a:pt x="13578" y="425"/>
                    <a:pt x="13526" y="477"/>
                  </a:cubicBezTo>
                  <a:cubicBezTo>
                    <a:pt x="13189" y="711"/>
                    <a:pt x="12799" y="892"/>
                    <a:pt x="12410" y="1074"/>
                  </a:cubicBezTo>
                  <a:cubicBezTo>
                    <a:pt x="11605" y="1360"/>
                    <a:pt x="10774" y="1567"/>
                    <a:pt x="9918" y="1697"/>
                  </a:cubicBezTo>
                  <a:lnTo>
                    <a:pt x="9606" y="1749"/>
                  </a:lnTo>
                  <a:cubicBezTo>
                    <a:pt x="9269" y="1801"/>
                    <a:pt x="8983" y="1879"/>
                    <a:pt x="8646" y="1931"/>
                  </a:cubicBezTo>
                  <a:cubicBezTo>
                    <a:pt x="8282" y="2009"/>
                    <a:pt x="7893" y="2113"/>
                    <a:pt x="7529" y="2216"/>
                  </a:cubicBezTo>
                  <a:cubicBezTo>
                    <a:pt x="5946" y="2658"/>
                    <a:pt x="4726" y="3307"/>
                    <a:pt x="3843" y="4189"/>
                  </a:cubicBezTo>
                  <a:cubicBezTo>
                    <a:pt x="3350" y="4683"/>
                    <a:pt x="2934" y="5280"/>
                    <a:pt x="2623" y="5903"/>
                  </a:cubicBezTo>
                  <a:cubicBezTo>
                    <a:pt x="2285" y="6578"/>
                    <a:pt x="2052" y="7331"/>
                    <a:pt x="1922" y="8084"/>
                  </a:cubicBezTo>
                  <a:cubicBezTo>
                    <a:pt x="1844" y="8473"/>
                    <a:pt x="1792" y="8888"/>
                    <a:pt x="1740" y="9330"/>
                  </a:cubicBezTo>
                  <a:cubicBezTo>
                    <a:pt x="1714" y="9849"/>
                    <a:pt x="1714" y="10368"/>
                    <a:pt x="1740" y="10887"/>
                  </a:cubicBezTo>
                  <a:cubicBezTo>
                    <a:pt x="1792" y="11432"/>
                    <a:pt x="1870" y="11952"/>
                    <a:pt x="1948" y="12419"/>
                  </a:cubicBezTo>
                  <a:lnTo>
                    <a:pt x="2052" y="13146"/>
                  </a:lnTo>
                  <a:lnTo>
                    <a:pt x="2181" y="13899"/>
                  </a:lnTo>
                  <a:cubicBezTo>
                    <a:pt x="2207" y="14158"/>
                    <a:pt x="2259" y="14418"/>
                    <a:pt x="2285" y="14678"/>
                  </a:cubicBezTo>
                  <a:cubicBezTo>
                    <a:pt x="2285" y="14678"/>
                    <a:pt x="2285" y="14678"/>
                    <a:pt x="2285" y="14704"/>
                  </a:cubicBezTo>
                  <a:cubicBezTo>
                    <a:pt x="2363" y="15353"/>
                    <a:pt x="2363" y="16002"/>
                    <a:pt x="2285" y="16677"/>
                  </a:cubicBezTo>
                  <a:lnTo>
                    <a:pt x="2285" y="16728"/>
                  </a:lnTo>
                  <a:cubicBezTo>
                    <a:pt x="2181" y="16858"/>
                    <a:pt x="2103" y="16988"/>
                    <a:pt x="2026" y="17144"/>
                  </a:cubicBezTo>
                  <a:cubicBezTo>
                    <a:pt x="1870" y="17403"/>
                    <a:pt x="1714" y="17637"/>
                    <a:pt x="1584" y="17871"/>
                  </a:cubicBezTo>
                  <a:cubicBezTo>
                    <a:pt x="1247" y="18416"/>
                    <a:pt x="961" y="18961"/>
                    <a:pt x="702" y="19558"/>
                  </a:cubicBezTo>
                  <a:cubicBezTo>
                    <a:pt x="572" y="19844"/>
                    <a:pt x="468" y="20181"/>
                    <a:pt x="364" y="20493"/>
                  </a:cubicBezTo>
                  <a:cubicBezTo>
                    <a:pt x="234" y="20882"/>
                    <a:pt x="130" y="21272"/>
                    <a:pt x="79" y="21687"/>
                  </a:cubicBezTo>
                  <a:cubicBezTo>
                    <a:pt x="1" y="22258"/>
                    <a:pt x="312" y="22803"/>
                    <a:pt x="857" y="23037"/>
                  </a:cubicBezTo>
                  <a:cubicBezTo>
                    <a:pt x="1013" y="23115"/>
                    <a:pt x="1195" y="23167"/>
                    <a:pt x="1377" y="23167"/>
                  </a:cubicBezTo>
                  <a:cubicBezTo>
                    <a:pt x="1532" y="23167"/>
                    <a:pt x="1688" y="23141"/>
                    <a:pt x="1818" y="23089"/>
                  </a:cubicBezTo>
                  <a:cubicBezTo>
                    <a:pt x="2181" y="22959"/>
                    <a:pt x="2467" y="22673"/>
                    <a:pt x="2623" y="22336"/>
                  </a:cubicBezTo>
                  <a:cubicBezTo>
                    <a:pt x="2649" y="22180"/>
                    <a:pt x="2701" y="22050"/>
                    <a:pt x="2753" y="21895"/>
                  </a:cubicBezTo>
                  <a:lnTo>
                    <a:pt x="2804" y="21791"/>
                  </a:lnTo>
                  <a:cubicBezTo>
                    <a:pt x="2830" y="21635"/>
                    <a:pt x="2882" y="21453"/>
                    <a:pt x="2960" y="21324"/>
                  </a:cubicBezTo>
                  <a:cubicBezTo>
                    <a:pt x="3064" y="21038"/>
                    <a:pt x="3168" y="20726"/>
                    <a:pt x="3324" y="20415"/>
                  </a:cubicBezTo>
                  <a:cubicBezTo>
                    <a:pt x="3583" y="19818"/>
                    <a:pt x="3895" y="19273"/>
                    <a:pt x="4232" y="18727"/>
                  </a:cubicBezTo>
                  <a:lnTo>
                    <a:pt x="4336" y="18546"/>
                  </a:lnTo>
                  <a:lnTo>
                    <a:pt x="4388" y="18520"/>
                  </a:lnTo>
                  <a:cubicBezTo>
                    <a:pt x="4803" y="18390"/>
                    <a:pt x="5219" y="18286"/>
                    <a:pt x="5660" y="18234"/>
                  </a:cubicBezTo>
                  <a:cubicBezTo>
                    <a:pt x="5964" y="18196"/>
                    <a:pt x="6268" y="18172"/>
                    <a:pt x="6572" y="18172"/>
                  </a:cubicBezTo>
                  <a:cubicBezTo>
                    <a:pt x="6684" y="18172"/>
                    <a:pt x="6795" y="18175"/>
                    <a:pt x="6906" y="18182"/>
                  </a:cubicBezTo>
                  <a:lnTo>
                    <a:pt x="8100" y="18182"/>
                  </a:lnTo>
                  <a:cubicBezTo>
                    <a:pt x="8490" y="18182"/>
                    <a:pt x="8879" y="18208"/>
                    <a:pt x="9295" y="18208"/>
                  </a:cubicBezTo>
                  <a:cubicBezTo>
                    <a:pt x="9840" y="18208"/>
                    <a:pt x="10385" y="18182"/>
                    <a:pt x="10930" y="18130"/>
                  </a:cubicBezTo>
                  <a:cubicBezTo>
                    <a:pt x="11423" y="18078"/>
                    <a:pt x="11917" y="17975"/>
                    <a:pt x="12384" y="17845"/>
                  </a:cubicBezTo>
                  <a:cubicBezTo>
                    <a:pt x="12903" y="17689"/>
                    <a:pt x="13422" y="17481"/>
                    <a:pt x="13890" y="17222"/>
                  </a:cubicBezTo>
                  <a:cubicBezTo>
                    <a:pt x="14357" y="16936"/>
                    <a:pt x="14798" y="16625"/>
                    <a:pt x="15188" y="16261"/>
                  </a:cubicBezTo>
                  <a:cubicBezTo>
                    <a:pt x="15551" y="15924"/>
                    <a:pt x="15863" y="15560"/>
                    <a:pt x="16148" y="15145"/>
                  </a:cubicBezTo>
                  <a:cubicBezTo>
                    <a:pt x="16693" y="14392"/>
                    <a:pt x="17083" y="13535"/>
                    <a:pt x="17291" y="12627"/>
                  </a:cubicBezTo>
                  <a:cubicBezTo>
                    <a:pt x="17498" y="11718"/>
                    <a:pt x="17550" y="10783"/>
                    <a:pt x="17472" y="9875"/>
                  </a:cubicBezTo>
                  <a:cubicBezTo>
                    <a:pt x="17446" y="9408"/>
                    <a:pt x="17368" y="8940"/>
                    <a:pt x="17265" y="8499"/>
                  </a:cubicBezTo>
                  <a:cubicBezTo>
                    <a:pt x="17135" y="8006"/>
                    <a:pt x="17005" y="7538"/>
                    <a:pt x="16849" y="7097"/>
                  </a:cubicBezTo>
                  <a:cubicBezTo>
                    <a:pt x="16719" y="6760"/>
                    <a:pt x="16590" y="6422"/>
                    <a:pt x="16486" y="6085"/>
                  </a:cubicBezTo>
                  <a:cubicBezTo>
                    <a:pt x="16304" y="5591"/>
                    <a:pt x="16122" y="5098"/>
                    <a:pt x="15967" y="4631"/>
                  </a:cubicBezTo>
                  <a:cubicBezTo>
                    <a:pt x="15863" y="4293"/>
                    <a:pt x="15785" y="3930"/>
                    <a:pt x="15733" y="3592"/>
                  </a:cubicBezTo>
                  <a:cubicBezTo>
                    <a:pt x="15681" y="3099"/>
                    <a:pt x="15707" y="2606"/>
                    <a:pt x="15759" y="2139"/>
                  </a:cubicBezTo>
                  <a:cubicBezTo>
                    <a:pt x="15785" y="1957"/>
                    <a:pt x="15811" y="1801"/>
                    <a:pt x="15863" y="1645"/>
                  </a:cubicBezTo>
                  <a:cubicBezTo>
                    <a:pt x="15915" y="1438"/>
                    <a:pt x="15915" y="1204"/>
                    <a:pt x="15863" y="996"/>
                  </a:cubicBezTo>
                  <a:cubicBezTo>
                    <a:pt x="15708" y="379"/>
                    <a:pt x="15147" y="0"/>
                    <a:pt x="145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0" name="Google Shape;270;p16"/>
            <p:cNvSpPr/>
            <p:nvPr/>
          </p:nvSpPr>
          <p:spPr>
            <a:xfrm>
              <a:off x="4428175" y="3390975"/>
              <a:ext cx="347900" cy="425125"/>
            </a:xfrm>
            <a:custGeom>
              <a:avLst/>
              <a:gdLst/>
              <a:ahLst/>
              <a:cxnLst/>
              <a:rect l="l" t="t" r="r" b="b"/>
              <a:pathLst>
                <a:path w="13916" h="17005" extrusionOk="0">
                  <a:moveTo>
                    <a:pt x="11917" y="0"/>
                  </a:moveTo>
                  <a:cubicBezTo>
                    <a:pt x="11813" y="0"/>
                    <a:pt x="11735" y="26"/>
                    <a:pt x="11657" y="78"/>
                  </a:cubicBezTo>
                  <a:cubicBezTo>
                    <a:pt x="11579" y="156"/>
                    <a:pt x="11501" y="208"/>
                    <a:pt x="11423" y="286"/>
                  </a:cubicBezTo>
                  <a:cubicBezTo>
                    <a:pt x="11008" y="545"/>
                    <a:pt x="10567" y="805"/>
                    <a:pt x="10099" y="987"/>
                  </a:cubicBezTo>
                  <a:cubicBezTo>
                    <a:pt x="9243" y="1298"/>
                    <a:pt x="8334" y="1506"/>
                    <a:pt x="7425" y="1662"/>
                  </a:cubicBezTo>
                  <a:lnTo>
                    <a:pt x="7114" y="1714"/>
                  </a:lnTo>
                  <a:cubicBezTo>
                    <a:pt x="6802" y="1766"/>
                    <a:pt x="6491" y="1843"/>
                    <a:pt x="6179" y="1895"/>
                  </a:cubicBezTo>
                  <a:cubicBezTo>
                    <a:pt x="5868" y="1973"/>
                    <a:pt x="5478" y="2051"/>
                    <a:pt x="5141" y="2155"/>
                  </a:cubicBezTo>
                  <a:cubicBezTo>
                    <a:pt x="3687" y="2570"/>
                    <a:pt x="2623" y="3141"/>
                    <a:pt x="1844" y="3894"/>
                  </a:cubicBezTo>
                  <a:cubicBezTo>
                    <a:pt x="1428" y="4336"/>
                    <a:pt x="1065" y="4803"/>
                    <a:pt x="831" y="5348"/>
                  </a:cubicBezTo>
                  <a:cubicBezTo>
                    <a:pt x="520" y="5945"/>
                    <a:pt x="312" y="6594"/>
                    <a:pt x="208" y="7269"/>
                  </a:cubicBezTo>
                  <a:cubicBezTo>
                    <a:pt x="130" y="7633"/>
                    <a:pt x="79" y="8022"/>
                    <a:pt x="53" y="8437"/>
                  </a:cubicBezTo>
                  <a:cubicBezTo>
                    <a:pt x="1" y="8905"/>
                    <a:pt x="1" y="9372"/>
                    <a:pt x="53" y="9839"/>
                  </a:cubicBezTo>
                  <a:cubicBezTo>
                    <a:pt x="79" y="10333"/>
                    <a:pt x="156" y="10826"/>
                    <a:pt x="234" y="11293"/>
                  </a:cubicBezTo>
                  <a:lnTo>
                    <a:pt x="338" y="11942"/>
                  </a:lnTo>
                  <a:cubicBezTo>
                    <a:pt x="390" y="12228"/>
                    <a:pt x="416" y="12487"/>
                    <a:pt x="468" y="12747"/>
                  </a:cubicBezTo>
                  <a:cubicBezTo>
                    <a:pt x="494" y="13033"/>
                    <a:pt x="546" y="13292"/>
                    <a:pt x="572" y="13578"/>
                  </a:cubicBezTo>
                  <a:cubicBezTo>
                    <a:pt x="676" y="14331"/>
                    <a:pt x="676" y="15083"/>
                    <a:pt x="572" y="15836"/>
                  </a:cubicBezTo>
                  <a:cubicBezTo>
                    <a:pt x="546" y="15992"/>
                    <a:pt x="520" y="16174"/>
                    <a:pt x="468" y="16304"/>
                  </a:cubicBezTo>
                  <a:lnTo>
                    <a:pt x="416" y="16330"/>
                  </a:lnTo>
                  <a:cubicBezTo>
                    <a:pt x="338" y="16381"/>
                    <a:pt x="286" y="16459"/>
                    <a:pt x="260" y="16537"/>
                  </a:cubicBezTo>
                  <a:cubicBezTo>
                    <a:pt x="208" y="16641"/>
                    <a:pt x="234" y="16719"/>
                    <a:pt x="286" y="16823"/>
                  </a:cubicBezTo>
                  <a:cubicBezTo>
                    <a:pt x="338" y="16927"/>
                    <a:pt x="468" y="17005"/>
                    <a:pt x="598" y="17005"/>
                  </a:cubicBezTo>
                  <a:cubicBezTo>
                    <a:pt x="650" y="17005"/>
                    <a:pt x="702" y="16979"/>
                    <a:pt x="753" y="16953"/>
                  </a:cubicBezTo>
                  <a:cubicBezTo>
                    <a:pt x="961" y="16849"/>
                    <a:pt x="1169" y="16745"/>
                    <a:pt x="1377" y="16641"/>
                  </a:cubicBezTo>
                  <a:cubicBezTo>
                    <a:pt x="1844" y="16485"/>
                    <a:pt x="2363" y="16356"/>
                    <a:pt x="2856" y="16304"/>
                  </a:cubicBezTo>
                  <a:cubicBezTo>
                    <a:pt x="3324" y="16252"/>
                    <a:pt x="3765" y="16226"/>
                    <a:pt x="4232" y="16226"/>
                  </a:cubicBezTo>
                  <a:cubicBezTo>
                    <a:pt x="4622" y="16226"/>
                    <a:pt x="5011" y="16226"/>
                    <a:pt x="5400" y="16252"/>
                  </a:cubicBezTo>
                  <a:lnTo>
                    <a:pt x="5452" y="16252"/>
                  </a:lnTo>
                  <a:cubicBezTo>
                    <a:pt x="5842" y="16252"/>
                    <a:pt x="6231" y="16278"/>
                    <a:pt x="6595" y="16278"/>
                  </a:cubicBezTo>
                  <a:cubicBezTo>
                    <a:pt x="7114" y="16278"/>
                    <a:pt x="7633" y="16252"/>
                    <a:pt x="8126" y="16200"/>
                  </a:cubicBezTo>
                  <a:cubicBezTo>
                    <a:pt x="8568" y="16148"/>
                    <a:pt x="9009" y="16070"/>
                    <a:pt x="9424" y="15940"/>
                  </a:cubicBezTo>
                  <a:cubicBezTo>
                    <a:pt x="11579" y="15317"/>
                    <a:pt x="13189" y="13578"/>
                    <a:pt x="13682" y="11423"/>
                  </a:cubicBezTo>
                  <a:cubicBezTo>
                    <a:pt x="13864" y="10618"/>
                    <a:pt x="13916" y="9813"/>
                    <a:pt x="13838" y="8983"/>
                  </a:cubicBezTo>
                  <a:cubicBezTo>
                    <a:pt x="13786" y="8567"/>
                    <a:pt x="13734" y="8152"/>
                    <a:pt x="13630" y="7711"/>
                  </a:cubicBezTo>
                  <a:cubicBezTo>
                    <a:pt x="13526" y="7295"/>
                    <a:pt x="13396" y="6854"/>
                    <a:pt x="13241" y="6413"/>
                  </a:cubicBezTo>
                  <a:cubicBezTo>
                    <a:pt x="13137" y="6101"/>
                    <a:pt x="13007" y="5764"/>
                    <a:pt x="12903" y="5426"/>
                  </a:cubicBezTo>
                  <a:cubicBezTo>
                    <a:pt x="12695" y="4933"/>
                    <a:pt x="12514" y="4440"/>
                    <a:pt x="12358" y="3920"/>
                  </a:cubicBezTo>
                  <a:cubicBezTo>
                    <a:pt x="12228" y="3531"/>
                    <a:pt x="12150" y="3116"/>
                    <a:pt x="12098" y="2700"/>
                  </a:cubicBezTo>
                  <a:cubicBezTo>
                    <a:pt x="12020" y="2129"/>
                    <a:pt x="12046" y="1558"/>
                    <a:pt x="12124" y="987"/>
                  </a:cubicBezTo>
                  <a:cubicBezTo>
                    <a:pt x="12176" y="805"/>
                    <a:pt x="12202" y="623"/>
                    <a:pt x="12228" y="442"/>
                  </a:cubicBezTo>
                  <a:cubicBezTo>
                    <a:pt x="12254" y="390"/>
                    <a:pt x="12254" y="312"/>
                    <a:pt x="12228" y="260"/>
                  </a:cubicBezTo>
                  <a:cubicBezTo>
                    <a:pt x="12228" y="182"/>
                    <a:pt x="12150" y="104"/>
                    <a:pt x="12072" y="52"/>
                  </a:cubicBezTo>
                  <a:cubicBezTo>
                    <a:pt x="12020" y="26"/>
                    <a:pt x="11969" y="0"/>
                    <a:pt x="119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1" name="Google Shape;271;p16"/>
            <p:cNvSpPr/>
            <p:nvPr/>
          </p:nvSpPr>
          <p:spPr>
            <a:xfrm>
              <a:off x="4384950" y="3421475"/>
              <a:ext cx="343100" cy="499400"/>
            </a:xfrm>
            <a:custGeom>
              <a:avLst/>
              <a:gdLst/>
              <a:ahLst/>
              <a:cxnLst/>
              <a:rect l="l" t="t" r="r" b="b"/>
              <a:pathLst>
                <a:path w="13724" h="19976" extrusionOk="0">
                  <a:moveTo>
                    <a:pt x="12945" y="0"/>
                  </a:moveTo>
                  <a:cubicBezTo>
                    <a:pt x="12919" y="0"/>
                    <a:pt x="12867" y="26"/>
                    <a:pt x="12867" y="52"/>
                  </a:cubicBezTo>
                  <a:cubicBezTo>
                    <a:pt x="12322" y="1247"/>
                    <a:pt x="11673" y="2389"/>
                    <a:pt x="10998" y="3505"/>
                  </a:cubicBezTo>
                  <a:cubicBezTo>
                    <a:pt x="10712" y="3946"/>
                    <a:pt x="10452" y="4362"/>
                    <a:pt x="10167" y="4777"/>
                  </a:cubicBezTo>
                  <a:cubicBezTo>
                    <a:pt x="10193" y="4699"/>
                    <a:pt x="10219" y="4621"/>
                    <a:pt x="10219" y="4544"/>
                  </a:cubicBezTo>
                  <a:cubicBezTo>
                    <a:pt x="10297" y="4180"/>
                    <a:pt x="10349" y="3817"/>
                    <a:pt x="10375" y="3453"/>
                  </a:cubicBezTo>
                  <a:cubicBezTo>
                    <a:pt x="10426" y="2752"/>
                    <a:pt x="10401" y="2051"/>
                    <a:pt x="10323" y="1350"/>
                  </a:cubicBezTo>
                  <a:cubicBezTo>
                    <a:pt x="10323" y="1298"/>
                    <a:pt x="10271" y="1272"/>
                    <a:pt x="10245" y="1272"/>
                  </a:cubicBezTo>
                  <a:cubicBezTo>
                    <a:pt x="10193" y="1272"/>
                    <a:pt x="10167" y="1324"/>
                    <a:pt x="10167" y="1350"/>
                  </a:cubicBezTo>
                  <a:cubicBezTo>
                    <a:pt x="10219" y="1870"/>
                    <a:pt x="10245" y="2389"/>
                    <a:pt x="10245" y="2882"/>
                  </a:cubicBezTo>
                  <a:cubicBezTo>
                    <a:pt x="10219" y="3220"/>
                    <a:pt x="10193" y="3531"/>
                    <a:pt x="10141" y="3843"/>
                  </a:cubicBezTo>
                  <a:cubicBezTo>
                    <a:pt x="10089" y="4180"/>
                    <a:pt x="10037" y="4492"/>
                    <a:pt x="9933" y="4829"/>
                  </a:cubicBezTo>
                  <a:cubicBezTo>
                    <a:pt x="9881" y="5011"/>
                    <a:pt x="9829" y="5193"/>
                    <a:pt x="9751" y="5374"/>
                  </a:cubicBezTo>
                  <a:cubicBezTo>
                    <a:pt x="8999" y="6439"/>
                    <a:pt x="8220" y="7477"/>
                    <a:pt x="7441" y="8516"/>
                  </a:cubicBezTo>
                  <a:cubicBezTo>
                    <a:pt x="7104" y="8905"/>
                    <a:pt x="6792" y="9320"/>
                    <a:pt x="6454" y="9710"/>
                  </a:cubicBezTo>
                  <a:lnTo>
                    <a:pt x="6221" y="9995"/>
                  </a:lnTo>
                  <a:cubicBezTo>
                    <a:pt x="6299" y="9762"/>
                    <a:pt x="6377" y="9502"/>
                    <a:pt x="6454" y="9242"/>
                  </a:cubicBezTo>
                  <a:cubicBezTo>
                    <a:pt x="6532" y="8905"/>
                    <a:pt x="6610" y="8567"/>
                    <a:pt x="6662" y="8204"/>
                  </a:cubicBezTo>
                  <a:cubicBezTo>
                    <a:pt x="6740" y="7867"/>
                    <a:pt x="6792" y="7477"/>
                    <a:pt x="6818" y="7088"/>
                  </a:cubicBezTo>
                  <a:cubicBezTo>
                    <a:pt x="6896" y="6387"/>
                    <a:pt x="6896" y="5660"/>
                    <a:pt x="6818" y="4959"/>
                  </a:cubicBezTo>
                  <a:cubicBezTo>
                    <a:pt x="6740" y="4232"/>
                    <a:pt x="6584" y="3557"/>
                    <a:pt x="6351" y="2882"/>
                  </a:cubicBezTo>
                  <a:cubicBezTo>
                    <a:pt x="6351" y="2856"/>
                    <a:pt x="6325" y="2830"/>
                    <a:pt x="6273" y="2830"/>
                  </a:cubicBezTo>
                  <a:lnTo>
                    <a:pt x="6247" y="2830"/>
                  </a:lnTo>
                  <a:cubicBezTo>
                    <a:pt x="6195" y="2856"/>
                    <a:pt x="6195" y="2908"/>
                    <a:pt x="6195" y="2934"/>
                  </a:cubicBezTo>
                  <a:cubicBezTo>
                    <a:pt x="6299" y="3220"/>
                    <a:pt x="6377" y="3479"/>
                    <a:pt x="6429" y="3765"/>
                  </a:cubicBezTo>
                  <a:cubicBezTo>
                    <a:pt x="6610" y="4544"/>
                    <a:pt x="6662" y="5296"/>
                    <a:pt x="6636" y="6075"/>
                  </a:cubicBezTo>
                  <a:lnTo>
                    <a:pt x="6636" y="6049"/>
                  </a:lnTo>
                  <a:cubicBezTo>
                    <a:pt x="6636" y="6309"/>
                    <a:pt x="6610" y="6568"/>
                    <a:pt x="6584" y="6828"/>
                  </a:cubicBezTo>
                  <a:cubicBezTo>
                    <a:pt x="6558" y="7062"/>
                    <a:pt x="6506" y="7373"/>
                    <a:pt x="6454" y="7633"/>
                  </a:cubicBezTo>
                  <a:cubicBezTo>
                    <a:pt x="6377" y="8152"/>
                    <a:pt x="6247" y="8645"/>
                    <a:pt x="6091" y="9139"/>
                  </a:cubicBezTo>
                  <a:cubicBezTo>
                    <a:pt x="5987" y="9476"/>
                    <a:pt x="5883" y="9814"/>
                    <a:pt x="5780" y="10151"/>
                  </a:cubicBezTo>
                  <a:cubicBezTo>
                    <a:pt x="5702" y="10385"/>
                    <a:pt x="5598" y="10618"/>
                    <a:pt x="5520" y="10852"/>
                  </a:cubicBezTo>
                  <a:cubicBezTo>
                    <a:pt x="5494" y="10852"/>
                    <a:pt x="5494" y="10878"/>
                    <a:pt x="5468" y="10904"/>
                  </a:cubicBezTo>
                  <a:lnTo>
                    <a:pt x="4507" y="12072"/>
                  </a:lnTo>
                  <a:lnTo>
                    <a:pt x="3988" y="12721"/>
                  </a:lnTo>
                  <a:cubicBezTo>
                    <a:pt x="4092" y="12046"/>
                    <a:pt x="4170" y="11371"/>
                    <a:pt x="4170" y="10696"/>
                  </a:cubicBezTo>
                  <a:cubicBezTo>
                    <a:pt x="4170" y="10099"/>
                    <a:pt x="4092" y="9502"/>
                    <a:pt x="3988" y="8905"/>
                  </a:cubicBezTo>
                  <a:cubicBezTo>
                    <a:pt x="3858" y="8334"/>
                    <a:pt x="3651" y="7763"/>
                    <a:pt x="3391" y="7243"/>
                  </a:cubicBezTo>
                  <a:cubicBezTo>
                    <a:pt x="3391" y="7192"/>
                    <a:pt x="3339" y="7192"/>
                    <a:pt x="3313" y="7166"/>
                  </a:cubicBezTo>
                  <a:lnTo>
                    <a:pt x="3287" y="7166"/>
                  </a:lnTo>
                  <a:cubicBezTo>
                    <a:pt x="3235" y="7192"/>
                    <a:pt x="3209" y="7243"/>
                    <a:pt x="3235" y="7295"/>
                  </a:cubicBezTo>
                  <a:cubicBezTo>
                    <a:pt x="3443" y="7737"/>
                    <a:pt x="3625" y="8230"/>
                    <a:pt x="3729" y="8697"/>
                  </a:cubicBezTo>
                  <a:cubicBezTo>
                    <a:pt x="3806" y="9035"/>
                    <a:pt x="3858" y="9346"/>
                    <a:pt x="3884" y="9658"/>
                  </a:cubicBezTo>
                  <a:cubicBezTo>
                    <a:pt x="3910" y="10021"/>
                    <a:pt x="3910" y="10359"/>
                    <a:pt x="3910" y="10696"/>
                  </a:cubicBezTo>
                  <a:cubicBezTo>
                    <a:pt x="3910" y="10956"/>
                    <a:pt x="3884" y="11189"/>
                    <a:pt x="3858" y="11423"/>
                  </a:cubicBezTo>
                  <a:cubicBezTo>
                    <a:pt x="3832" y="11683"/>
                    <a:pt x="3781" y="11968"/>
                    <a:pt x="3729" y="12228"/>
                  </a:cubicBezTo>
                  <a:cubicBezTo>
                    <a:pt x="3651" y="12617"/>
                    <a:pt x="3573" y="12981"/>
                    <a:pt x="3469" y="13344"/>
                  </a:cubicBezTo>
                  <a:cubicBezTo>
                    <a:pt x="2716" y="14227"/>
                    <a:pt x="2041" y="15161"/>
                    <a:pt x="1418" y="16148"/>
                  </a:cubicBezTo>
                  <a:cubicBezTo>
                    <a:pt x="1107" y="16641"/>
                    <a:pt x="847" y="17186"/>
                    <a:pt x="613" y="17706"/>
                  </a:cubicBezTo>
                  <a:cubicBezTo>
                    <a:pt x="509" y="17991"/>
                    <a:pt x="406" y="18277"/>
                    <a:pt x="302" y="18562"/>
                  </a:cubicBezTo>
                  <a:cubicBezTo>
                    <a:pt x="172" y="18900"/>
                    <a:pt x="94" y="19237"/>
                    <a:pt x="42" y="19575"/>
                  </a:cubicBezTo>
                  <a:cubicBezTo>
                    <a:pt x="0" y="19783"/>
                    <a:pt x="160" y="19975"/>
                    <a:pt x="359" y="19975"/>
                  </a:cubicBezTo>
                  <a:cubicBezTo>
                    <a:pt x="407" y="19975"/>
                    <a:pt x="458" y="19964"/>
                    <a:pt x="509" y="19938"/>
                  </a:cubicBezTo>
                  <a:cubicBezTo>
                    <a:pt x="587" y="19912"/>
                    <a:pt x="665" y="19860"/>
                    <a:pt x="691" y="19782"/>
                  </a:cubicBezTo>
                  <a:cubicBezTo>
                    <a:pt x="769" y="19601"/>
                    <a:pt x="821" y="19445"/>
                    <a:pt x="873" y="19263"/>
                  </a:cubicBezTo>
                  <a:cubicBezTo>
                    <a:pt x="925" y="19082"/>
                    <a:pt x="977" y="18952"/>
                    <a:pt x="1029" y="18770"/>
                  </a:cubicBezTo>
                  <a:cubicBezTo>
                    <a:pt x="1158" y="18458"/>
                    <a:pt x="1288" y="18121"/>
                    <a:pt x="1444" y="17784"/>
                  </a:cubicBezTo>
                  <a:cubicBezTo>
                    <a:pt x="1730" y="17160"/>
                    <a:pt x="2041" y="16563"/>
                    <a:pt x="2405" y="15992"/>
                  </a:cubicBezTo>
                  <a:cubicBezTo>
                    <a:pt x="2716" y="15499"/>
                    <a:pt x="3054" y="15032"/>
                    <a:pt x="3391" y="14538"/>
                  </a:cubicBezTo>
                  <a:cubicBezTo>
                    <a:pt x="3469" y="14486"/>
                    <a:pt x="3547" y="14409"/>
                    <a:pt x="3625" y="14331"/>
                  </a:cubicBezTo>
                  <a:cubicBezTo>
                    <a:pt x="3832" y="14201"/>
                    <a:pt x="4014" y="14045"/>
                    <a:pt x="4222" y="13915"/>
                  </a:cubicBezTo>
                  <a:cubicBezTo>
                    <a:pt x="4611" y="13630"/>
                    <a:pt x="5027" y="13370"/>
                    <a:pt x="5468" y="13162"/>
                  </a:cubicBezTo>
                  <a:cubicBezTo>
                    <a:pt x="5702" y="13033"/>
                    <a:pt x="5935" y="12929"/>
                    <a:pt x="6169" y="12825"/>
                  </a:cubicBezTo>
                  <a:cubicBezTo>
                    <a:pt x="6403" y="12721"/>
                    <a:pt x="6688" y="12617"/>
                    <a:pt x="6974" y="12513"/>
                  </a:cubicBezTo>
                  <a:cubicBezTo>
                    <a:pt x="7493" y="12332"/>
                    <a:pt x="8012" y="12176"/>
                    <a:pt x="8557" y="12046"/>
                  </a:cubicBezTo>
                  <a:cubicBezTo>
                    <a:pt x="9206" y="11890"/>
                    <a:pt x="9881" y="11787"/>
                    <a:pt x="10556" y="11709"/>
                  </a:cubicBezTo>
                  <a:cubicBezTo>
                    <a:pt x="11179" y="11631"/>
                    <a:pt x="11802" y="11579"/>
                    <a:pt x="12451" y="11579"/>
                  </a:cubicBezTo>
                  <a:cubicBezTo>
                    <a:pt x="12503" y="11579"/>
                    <a:pt x="12529" y="11527"/>
                    <a:pt x="12529" y="11475"/>
                  </a:cubicBezTo>
                  <a:cubicBezTo>
                    <a:pt x="12529" y="11449"/>
                    <a:pt x="12477" y="11397"/>
                    <a:pt x="12425" y="11397"/>
                  </a:cubicBezTo>
                  <a:cubicBezTo>
                    <a:pt x="12036" y="11397"/>
                    <a:pt x="11647" y="11397"/>
                    <a:pt x="11257" y="11449"/>
                  </a:cubicBezTo>
                  <a:cubicBezTo>
                    <a:pt x="10868" y="11475"/>
                    <a:pt x="10452" y="11501"/>
                    <a:pt x="10037" y="11553"/>
                  </a:cubicBezTo>
                  <a:cubicBezTo>
                    <a:pt x="9622" y="11579"/>
                    <a:pt x="9206" y="11657"/>
                    <a:pt x="8765" y="11709"/>
                  </a:cubicBezTo>
                  <a:cubicBezTo>
                    <a:pt x="8350" y="11787"/>
                    <a:pt x="7960" y="11890"/>
                    <a:pt x="7545" y="11994"/>
                  </a:cubicBezTo>
                  <a:cubicBezTo>
                    <a:pt x="7129" y="12098"/>
                    <a:pt x="6714" y="12228"/>
                    <a:pt x="6325" y="12358"/>
                  </a:cubicBezTo>
                  <a:cubicBezTo>
                    <a:pt x="5909" y="12488"/>
                    <a:pt x="5520" y="12643"/>
                    <a:pt x="5156" y="12825"/>
                  </a:cubicBezTo>
                  <a:cubicBezTo>
                    <a:pt x="4845" y="12981"/>
                    <a:pt x="4559" y="13137"/>
                    <a:pt x="4274" y="13318"/>
                  </a:cubicBezTo>
                  <a:lnTo>
                    <a:pt x="4819" y="12591"/>
                  </a:lnTo>
                  <a:cubicBezTo>
                    <a:pt x="5130" y="12176"/>
                    <a:pt x="5442" y="11787"/>
                    <a:pt x="5728" y="11371"/>
                  </a:cubicBezTo>
                  <a:lnTo>
                    <a:pt x="6143" y="10826"/>
                  </a:lnTo>
                  <a:cubicBezTo>
                    <a:pt x="6247" y="10722"/>
                    <a:pt x="6377" y="10592"/>
                    <a:pt x="6506" y="10463"/>
                  </a:cubicBezTo>
                  <a:lnTo>
                    <a:pt x="6506" y="10463"/>
                  </a:lnTo>
                  <a:lnTo>
                    <a:pt x="6480" y="10514"/>
                  </a:lnTo>
                  <a:cubicBezTo>
                    <a:pt x="7000" y="10021"/>
                    <a:pt x="7545" y="9580"/>
                    <a:pt x="8142" y="9165"/>
                  </a:cubicBezTo>
                  <a:cubicBezTo>
                    <a:pt x="8427" y="8957"/>
                    <a:pt x="8713" y="8775"/>
                    <a:pt x="9025" y="8567"/>
                  </a:cubicBezTo>
                  <a:cubicBezTo>
                    <a:pt x="9336" y="8386"/>
                    <a:pt x="9622" y="8230"/>
                    <a:pt x="9933" y="8048"/>
                  </a:cubicBezTo>
                  <a:cubicBezTo>
                    <a:pt x="10504" y="7763"/>
                    <a:pt x="11101" y="7503"/>
                    <a:pt x="11725" y="7269"/>
                  </a:cubicBezTo>
                  <a:cubicBezTo>
                    <a:pt x="12348" y="7036"/>
                    <a:pt x="12997" y="6828"/>
                    <a:pt x="13646" y="6646"/>
                  </a:cubicBezTo>
                  <a:cubicBezTo>
                    <a:pt x="13698" y="6646"/>
                    <a:pt x="13723" y="6594"/>
                    <a:pt x="13698" y="6543"/>
                  </a:cubicBezTo>
                  <a:cubicBezTo>
                    <a:pt x="13698" y="6517"/>
                    <a:pt x="13698" y="6517"/>
                    <a:pt x="13672" y="6491"/>
                  </a:cubicBezTo>
                  <a:lnTo>
                    <a:pt x="13646" y="6491"/>
                  </a:lnTo>
                  <a:cubicBezTo>
                    <a:pt x="12919" y="6672"/>
                    <a:pt x="12192" y="6906"/>
                    <a:pt x="11491" y="7140"/>
                  </a:cubicBezTo>
                  <a:cubicBezTo>
                    <a:pt x="11127" y="7269"/>
                    <a:pt x="10790" y="7399"/>
                    <a:pt x="10426" y="7555"/>
                  </a:cubicBezTo>
                  <a:cubicBezTo>
                    <a:pt x="10089" y="7685"/>
                    <a:pt x="9726" y="7867"/>
                    <a:pt x="9362" y="8048"/>
                  </a:cubicBezTo>
                  <a:cubicBezTo>
                    <a:pt x="8687" y="8360"/>
                    <a:pt x="8064" y="8749"/>
                    <a:pt x="7441" y="9190"/>
                  </a:cubicBezTo>
                  <a:cubicBezTo>
                    <a:pt x="7415" y="9216"/>
                    <a:pt x="7363" y="9268"/>
                    <a:pt x="7311" y="9294"/>
                  </a:cubicBezTo>
                  <a:cubicBezTo>
                    <a:pt x="7415" y="9165"/>
                    <a:pt x="7519" y="9035"/>
                    <a:pt x="7623" y="8879"/>
                  </a:cubicBezTo>
                  <a:cubicBezTo>
                    <a:pt x="8220" y="8048"/>
                    <a:pt x="8843" y="7217"/>
                    <a:pt x="9414" y="6361"/>
                  </a:cubicBezTo>
                  <a:cubicBezTo>
                    <a:pt x="9596" y="6101"/>
                    <a:pt x="9751" y="5842"/>
                    <a:pt x="9933" y="5582"/>
                  </a:cubicBezTo>
                  <a:cubicBezTo>
                    <a:pt x="9959" y="5582"/>
                    <a:pt x="9985" y="5556"/>
                    <a:pt x="10011" y="5556"/>
                  </a:cubicBezTo>
                  <a:cubicBezTo>
                    <a:pt x="10167" y="5374"/>
                    <a:pt x="10323" y="5193"/>
                    <a:pt x="10530" y="5037"/>
                  </a:cubicBezTo>
                  <a:cubicBezTo>
                    <a:pt x="10790" y="4777"/>
                    <a:pt x="11101" y="4518"/>
                    <a:pt x="11413" y="4310"/>
                  </a:cubicBezTo>
                  <a:cubicBezTo>
                    <a:pt x="11725" y="4076"/>
                    <a:pt x="12036" y="3869"/>
                    <a:pt x="12374" y="3713"/>
                  </a:cubicBezTo>
                  <a:cubicBezTo>
                    <a:pt x="12503" y="3635"/>
                    <a:pt x="12633" y="3583"/>
                    <a:pt x="12737" y="3531"/>
                  </a:cubicBezTo>
                  <a:cubicBezTo>
                    <a:pt x="12789" y="3505"/>
                    <a:pt x="12815" y="3453"/>
                    <a:pt x="12789" y="3401"/>
                  </a:cubicBezTo>
                  <a:cubicBezTo>
                    <a:pt x="12789" y="3375"/>
                    <a:pt x="12737" y="3349"/>
                    <a:pt x="12711" y="3349"/>
                  </a:cubicBezTo>
                  <a:lnTo>
                    <a:pt x="12685" y="3349"/>
                  </a:lnTo>
                  <a:cubicBezTo>
                    <a:pt x="12425" y="3479"/>
                    <a:pt x="12192" y="3609"/>
                    <a:pt x="11958" y="3739"/>
                  </a:cubicBezTo>
                  <a:cubicBezTo>
                    <a:pt x="11699" y="3869"/>
                    <a:pt x="11413" y="4050"/>
                    <a:pt x="11179" y="4232"/>
                  </a:cubicBezTo>
                  <a:cubicBezTo>
                    <a:pt x="10920" y="4440"/>
                    <a:pt x="10660" y="4647"/>
                    <a:pt x="10426" y="4855"/>
                  </a:cubicBezTo>
                  <a:cubicBezTo>
                    <a:pt x="10738" y="4336"/>
                    <a:pt x="11050" y="3843"/>
                    <a:pt x="11361" y="3323"/>
                  </a:cubicBezTo>
                  <a:cubicBezTo>
                    <a:pt x="11958" y="2285"/>
                    <a:pt x="12529" y="1221"/>
                    <a:pt x="13023" y="104"/>
                  </a:cubicBezTo>
                  <a:cubicBezTo>
                    <a:pt x="13049" y="52"/>
                    <a:pt x="12997" y="0"/>
                    <a:pt x="129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72" name="Google Shape;272;p16"/>
          <p:cNvSpPr/>
          <p:nvPr/>
        </p:nvSpPr>
        <p:spPr>
          <a:xfrm flipH="1">
            <a:off x="322206" y="632267"/>
            <a:ext cx="1430625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3" name="Google Shape;273;p16"/>
          <p:cNvGrpSpPr/>
          <p:nvPr/>
        </p:nvGrpSpPr>
        <p:grpSpPr>
          <a:xfrm rot="1189966">
            <a:off x="148318" y="4838259"/>
            <a:ext cx="2304197" cy="1841404"/>
            <a:chOff x="2569400" y="1643150"/>
            <a:chExt cx="878775" cy="702275"/>
          </a:xfrm>
        </p:grpSpPr>
        <p:sp>
          <p:nvSpPr>
            <p:cNvPr id="274" name="Google Shape;274;p16"/>
            <p:cNvSpPr/>
            <p:nvPr/>
          </p:nvSpPr>
          <p:spPr>
            <a:xfrm>
              <a:off x="2569400" y="1643150"/>
              <a:ext cx="878775" cy="702275"/>
            </a:xfrm>
            <a:custGeom>
              <a:avLst/>
              <a:gdLst/>
              <a:ahLst/>
              <a:cxnLst/>
              <a:rect l="l" t="t" r="r" b="b"/>
              <a:pathLst>
                <a:path w="35151" h="28091" extrusionOk="0">
                  <a:moveTo>
                    <a:pt x="10410" y="1"/>
                  </a:moveTo>
                  <a:cubicBezTo>
                    <a:pt x="10047" y="27"/>
                    <a:pt x="9683" y="131"/>
                    <a:pt x="9372" y="287"/>
                  </a:cubicBezTo>
                  <a:cubicBezTo>
                    <a:pt x="9008" y="468"/>
                    <a:pt x="8723" y="702"/>
                    <a:pt x="8489" y="1013"/>
                  </a:cubicBezTo>
                  <a:cubicBezTo>
                    <a:pt x="8178" y="1429"/>
                    <a:pt x="7970" y="1896"/>
                    <a:pt x="7892" y="2415"/>
                  </a:cubicBezTo>
                  <a:cubicBezTo>
                    <a:pt x="7529" y="2182"/>
                    <a:pt x="7139" y="1974"/>
                    <a:pt x="6724" y="1792"/>
                  </a:cubicBezTo>
                  <a:cubicBezTo>
                    <a:pt x="6334" y="1611"/>
                    <a:pt x="5919" y="1455"/>
                    <a:pt x="5504" y="1351"/>
                  </a:cubicBezTo>
                  <a:cubicBezTo>
                    <a:pt x="5062" y="1221"/>
                    <a:pt x="4595" y="1169"/>
                    <a:pt x="4154" y="1143"/>
                  </a:cubicBezTo>
                  <a:lnTo>
                    <a:pt x="3998" y="1143"/>
                  </a:lnTo>
                  <a:cubicBezTo>
                    <a:pt x="3816" y="1143"/>
                    <a:pt x="3635" y="1143"/>
                    <a:pt x="3453" y="1169"/>
                  </a:cubicBezTo>
                  <a:cubicBezTo>
                    <a:pt x="3219" y="1195"/>
                    <a:pt x="2960" y="1247"/>
                    <a:pt x="2726" y="1325"/>
                  </a:cubicBezTo>
                  <a:cubicBezTo>
                    <a:pt x="2259" y="1481"/>
                    <a:pt x="1817" y="1714"/>
                    <a:pt x="1454" y="2052"/>
                  </a:cubicBezTo>
                  <a:cubicBezTo>
                    <a:pt x="1246" y="2234"/>
                    <a:pt x="1064" y="2415"/>
                    <a:pt x="909" y="2623"/>
                  </a:cubicBezTo>
                  <a:lnTo>
                    <a:pt x="857" y="2701"/>
                  </a:lnTo>
                  <a:cubicBezTo>
                    <a:pt x="805" y="2753"/>
                    <a:pt x="753" y="2805"/>
                    <a:pt x="727" y="2883"/>
                  </a:cubicBezTo>
                  <a:cubicBezTo>
                    <a:pt x="675" y="2960"/>
                    <a:pt x="675" y="2960"/>
                    <a:pt x="649" y="3012"/>
                  </a:cubicBezTo>
                  <a:cubicBezTo>
                    <a:pt x="571" y="3116"/>
                    <a:pt x="519" y="3220"/>
                    <a:pt x="467" y="3324"/>
                  </a:cubicBezTo>
                  <a:cubicBezTo>
                    <a:pt x="208" y="3791"/>
                    <a:pt x="78" y="4310"/>
                    <a:pt x="26" y="4830"/>
                  </a:cubicBezTo>
                  <a:cubicBezTo>
                    <a:pt x="0" y="5323"/>
                    <a:pt x="78" y="5816"/>
                    <a:pt x="234" y="6309"/>
                  </a:cubicBezTo>
                  <a:cubicBezTo>
                    <a:pt x="389" y="6751"/>
                    <a:pt x="597" y="7166"/>
                    <a:pt x="883" y="7556"/>
                  </a:cubicBezTo>
                  <a:cubicBezTo>
                    <a:pt x="1298" y="8153"/>
                    <a:pt x="1817" y="8698"/>
                    <a:pt x="2388" y="9165"/>
                  </a:cubicBezTo>
                  <a:lnTo>
                    <a:pt x="2336" y="9217"/>
                  </a:lnTo>
                  <a:cubicBezTo>
                    <a:pt x="1973" y="9399"/>
                    <a:pt x="1662" y="9658"/>
                    <a:pt x="1402" y="9944"/>
                  </a:cubicBezTo>
                  <a:cubicBezTo>
                    <a:pt x="1116" y="10281"/>
                    <a:pt x="935" y="10697"/>
                    <a:pt x="857" y="11112"/>
                  </a:cubicBezTo>
                  <a:cubicBezTo>
                    <a:pt x="779" y="11579"/>
                    <a:pt x="831" y="12047"/>
                    <a:pt x="987" y="12462"/>
                  </a:cubicBezTo>
                  <a:cubicBezTo>
                    <a:pt x="1116" y="12877"/>
                    <a:pt x="1324" y="13241"/>
                    <a:pt x="1584" y="13578"/>
                  </a:cubicBezTo>
                  <a:cubicBezTo>
                    <a:pt x="2077" y="14124"/>
                    <a:pt x="2674" y="14565"/>
                    <a:pt x="3349" y="14876"/>
                  </a:cubicBezTo>
                  <a:cubicBezTo>
                    <a:pt x="3920" y="15136"/>
                    <a:pt x="4543" y="15344"/>
                    <a:pt x="5166" y="15474"/>
                  </a:cubicBezTo>
                  <a:cubicBezTo>
                    <a:pt x="5114" y="15551"/>
                    <a:pt x="5062" y="15603"/>
                    <a:pt x="5010" y="15655"/>
                  </a:cubicBezTo>
                  <a:cubicBezTo>
                    <a:pt x="4413" y="16434"/>
                    <a:pt x="4206" y="17447"/>
                    <a:pt x="4465" y="18381"/>
                  </a:cubicBezTo>
                  <a:cubicBezTo>
                    <a:pt x="4699" y="19290"/>
                    <a:pt x="5270" y="20069"/>
                    <a:pt x="6049" y="20588"/>
                  </a:cubicBezTo>
                  <a:cubicBezTo>
                    <a:pt x="6724" y="21029"/>
                    <a:pt x="7503" y="21289"/>
                    <a:pt x="8307" y="21341"/>
                  </a:cubicBezTo>
                  <a:cubicBezTo>
                    <a:pt x="8541" y="21367"/>
                    <a:pt x="8801" y="21393"/>
                    <a:pt x="9034" y="21393"/>
                  </a:cubicBezTo>
                  <a:cubicBezTo>
                    <a:pt x="9476" y="21393"/>
                    <a:pt x="9917" y="21341"/>
                    <a:pt x="10332" y="21289"/>
                  </a:cubicBezTo>
                  <a:lnTo>
                    <a:pt x="10332" y="21289"/>
                  </a:lnTo>
                  <a:cubicBezTo>
                    <a:pt x="10125" y="21938"/>
                    <a:pt x="10073" y="22639"/>
                    <a:pt x="10177" y="23314"/>
                  </a:cubicBezTo>
                  <a:cubicBezTo>
                    <a:pt x="10306" y="24015"/>
                    <a:pt x="10618" y="24664"/>
                    <a:pt x="11111" y="25209"/>
                  </a:cubicBezTo>
                  <a:cubicBezTo>
                    <a:pt x="11708" y="25910"/>
                    <a:pt x="12487" y="26429"/>
                    <a:pt x="13370" y="26715"/>
                  </a:cubicBezTo>
                  <a:cubicBezTo>
                    <a:pt x="13967" y="26896"/>
                    <a:pt x="14590" y="27000"/>
                    <a:pt x="15239" y="27000"/>
                  </a:cubicBezTo>
                  <a:cubicBezTo>
                    <a:pt x="15602" y="27000"/>
                    <a:pt x="15966" y="26974"/>
                    <a:pt x="16355" y="26896"/>
                  </a:cubicBezTo>
                  <a:cubicBezTo>
                    <a:pt x="16875" y="26818"/>
                    <a:pt x="17420" y="26663"/>
                    <a:pt x="17913" y="26429"/>
                  </a:cubicBezTo>
                  <a:cubicBezTo>
                    <a:pt x="18380" y="26247"/>
                    <a:pt x="18848" y="26014"/>
                    <a:pt x="19341" y="25754"/>
                  </a:cubicBezTo>
                  <a:cubicBezTo>
                    <a:pt x="20146" y="25365"/>
                    <a:pt x="20924" y="24897"/>
                    <a:pt x="21625" y="24456"/>
                  </a:cubicBezTo>
                  <a:lnTo>
                    <a:pt x="21989" y="24248"/>
                  </a:lnTo>
                  <a:cubicBezTo>
                    <a:pt x="22897" y="23703"/>
                    <a:pt x="23702" y="23210"/>
                    <a:pt x="24533" y="22794"/>
                  </a:cubicBezTo>
                  <a:cubicBezTo>
                    <a:pt x="25052" y="22535"/>
                    <a:pt x="25597" y="22301"/>
                    <a:pt x="26143" y="22094"/>
                  </a:cubicBezTo>
                  <a:cubicBezTo>
                    <a:pt x="26636" y="22561"/>
                    <a:pt x="27155" y="23028"/>
                    <a:pt x="27674" y="23547"/>
                  </a:cubicBezTo>
                  <a:lnTo>
                    <a:pt x="27882" y="23781"/>
                  </a:lnTo>
                  <a:cubicBezTo>
                    <a:pt x="28038" y="23937"/>
                    <a:pt x="28219" y="24093"/>
                    <a:pt x="28349" y="24248"/>
                  </a:cubicBezTo>
                  <a:lnTo>
                    <a:pt x="28687" y="24586"/>
                  </a:lnTo>
                  <a:cubicBezTo>
                    <a:pt x="29076" y="25001"/>
                    <a:pt x="29414" y="25339"/>
                    <a:pt x="29725" y="25676"/>
                  </a:cubicBezTo>
                  <a:cubicBezTo>
                    <a:pt x="30218" y="26143"/>
                    <a:pt x="30634" y="26533"/>
                    <a:pt x="31023" y="26896"/>
                  </a:cubicBezTo>
                  <a:cubicBezTo>
                    <a:pt x="31283" y="27104"/>
                    <a:pt x="31516" y="27286"/>
                    <a:pt x="31750" y="27467"/>
                  </a:cubicBezTo>
                  <a:cubicBezTo>
                    <a:pt x="31984" y="27623"/>
                    <a:pt x="32191" y="27753"/>
                    <a:pt x="32451" y="27857"/>
                  </a:cubicBezTo>
                  <a:cubicBezTo>
                    <a:pt x="32737" y="28013"/>
                    <a:pt x="33074" y="28090"/>
                    <a:pt x="33386" y="28090"/>
                  </a:cubicBezTo>
                  <a:lnTo>
                    <a:pt x="33412" y="28090"/>
                  </a:lnTo>
                  <a:cubicBezTo>
                    <a:pt x="33671" y="28090"/>
                    <a:pt x="33905" y="28039"/>
                    <a:pt x="34138" y="27909"/>
                  </a:cubicBezTo>
                  <a:cubicBezTo>
                    <a:pt x="34398" y="27805"/>
                    <a:pt x="34632" y="27597"/>
                    <a:pt x="34787" y="27364"/>
                  </a:cubicBezTo>
                  <a:cubicBezTo>
                    <a:pt x="34839" y="27286"/>
                    <a:pt x="34891" y="27208"/>
                    <a:pt x="34917" y="27130"/>
                  </a:cubicBezTo>
                  <a:cubicBezTo>
                    <a:pt x="34995" y="27000"/>
                    <a:pt x="35021" y="26870"/>
                    <a:pt x="35073" y="26741"/>
                  </a:cubicBezTo>
                  <a:cubicBezTo>
                    <a:pt x="35125" y="26507"/>
                    <a:pt x="35151" y="26273"/>
                    <a:pt x="35151" y="26040"/>
                  </a:cubicBezTo>
                  <a:cubicBezTo>
                    <a:pt x="35125" y="25832"/>
                    <a:pt x="35073" y="25624"/>
                    <a:pt x="34995" y="25442"/>
                  </a:cubicBezTo>
                  <a:cubicBezTo>
                    <a:pt x="34943" y="25235"/>
                    <a:pt x="34839" y="25053"/>
                    <a:pt x="34736" y="24871"/>
                  </a:cubicBezTo>
                  <a:cubicBezTo>
                    <a:pt x="34554" y="24534"/>
                    <a:pt x="34346" y="24222"/>
                    <a:pt x="34086" y="23937"/>
                  </a:cubicBezTo>
                  <a:cubicBezTo>
                    <a:pt x="33879" y="23677"/>
                    <a:pt x="33645" y="23418"/>
                    <a:pt x="33386" y="23158"/>
                  </a:cubicBezTo>
                  <a:cubicBezTo>
                    <a:pt x="32970" y="22717"/>
                    <a:pt x="32529" y="22327"/>
                    <a:pt x="32113" y="21964"/>
                  </a:cubicBezTo>
                  <a:lnTo>
                    <a:pt x="31620" y="21496"/>
                  </a:lnTo>
                  <a:cubicBezTo>
                    <a:pt x="31257" y="21185"/>
                    <a:pt x="30867" y="20821"/>
                    <a:pt x="30400" y="20432"/>
                  </a:cubicBezTo>
                  <a:cubicBezTo>
                    <a:pt x="29673" y="19835"/>
                    <a:pt x="28920" y="19238"/>
                    <a:pt x="27986" y="18563"/>
                  </a:cubicBezTo>
                  <a:cubicBezTo>
                    <a:pt x="27986" y="18407"/>
                    <a:pt x="27986" y="18251"/>
                    <a:pt x="27986" y="18096"/>
                  </a:cubicBezTo>
                  <a:cubicBezTo>
                    <a:pt x="27986" y="17135"/>
                    <a:pt x="28064" y="16200"/>
                    <a:pt x="28167" y="15266"/>
                  </a:cubicBezTo>
                  <a:cubicBezTo>
                    <a:pt x="28323" y="14227"/>
                    <a:pt x="28375" y="13163"/>
                    <a:pt x="28401" y="12125"/>
                  </a:cubicBezTo>
                  <a:cubicBezTo>
                    <a:pt x="28401" y="11579"/>
                    <a:pt x="28349" y="11008"/>
                    <a:pt x="28245" y="10463"/>
                  </a:cubicBezTo>
                  <a:cubicBezTo>
                    <a:pt x="28167" y="9892"/>
                    <a:pt x="28012" y="9347"/>
                    <a:pt x="27804" y="8802"/>
                  </a:cubicBezTo>
                  <a:cubicBezTo>
                    <a:pt x="27467" y="7945"/>
                    <a:pt x="26947" y="7192"/>
                    <a:pt x="26220" y="6595"/>
                  </a:cubicBezTo>
                  <a:cubicBezTo>
                    <a:pt x="25701" y="6206"/>
                    <a:pt x="25078" y="5972"/>
                    <a:pt x="24429" y="5920"/>
                  </a:cubicBezTo>
                  <a:lnTo>
                    <a:pt x="24299" y="5920"/>
                  </a:lnTo>
                  <a:cubicBezTo>
                    <a:pt x="24014" y="5920"/>
                    <a:pt x="23728" y="5972"/>
                    <a:pt x="23443" y="6050"/>
                  </a:cubicBezTo>
                  <a:cubicBezTo>
                    <a:pt x="23131" y="6154"/>
                    <a:pt x="22845" y="6283"/>
                    <a:pt x="22586" y="6465"/>
                  </a:cubicBezTo>
                  <a:cubicBezTo>
                    <a:pt x="22404" y="5738"/>
                    <a:pt x="22171" y="5037"/>
                    <a:pt x="21859" y="4362"/>
                  </a:cubicBezTo>
                  <a:cubicBezTo>
                    <a:pt x="21547" y="3661"/>
                    <a:pt x="21106" y="3038"/>
                    <a:pt x="20613" y="2493"/>
                  </a:cubicBezTo>
                  <a:cubicBezTo>
                    <a:pt x="20353" y="2208"/>
                    <a:pt x="20042" y="1974"/>
                    <a:pt x="19730" y="1766"/>
                  </a:cubicBezTo>
                  <a:cubicBezTo>
                    <a:pt x="19081" y="1351"/>
                    <a:pt x="18354" y="1143"/>
                    <a:pt x="17627" y="1143"/>
                  </a:cubicBezTo>
                  <a:cubicBezTo>
                    <a:pt x="17108" y="1143"/>
                    <a:pt x="16589" y="1273"/>
                    <a:pt x="16148" y="1507"/>
                  </a:cubicBezTo>
                  <a:cubicBezTo>
                    <a:pt x="15784" y="1714"/>
                    <a:pt x="15499" y="1974"/>
                    <a:pt x="15239" y="2285"/>
                  </a:cubicBezTo>
                  <a:cubicBezTo>
                    <a:pt x="15135" y="2415"/>
                    <a:pt x="15031" y="2545"/>
                    <a:pt x="14953" y="2701"/>
                  </a:cubicBezTo>
                  <a:cubicBezTo>
                    <a:pt x="14927" y="2649"/>
                    <a:pt x="14901" y="2597"/>
                    <a:pt x="14876" y="2571"/>
                  </a:cubicBezTo>
                  <a:cubicBezTo>
                    <a:pt x="14616" y="2208"/>
                    <a:pt x="14330" y="1896"/>
                    <a:pt x="14045" y="1585"/>
                  </a:cubicBezTo>
                  <a:cubicBezTo>
                    <a:pt x="13733" y="1273"/>
                    <a:pt x="13396" y="987"/>
                    <a:pt x="13006" y="754"/>
                  </a:cubicBezTo>
                  <a:cubicBezTo>
                    <a:pt x="12643" y="494"/>
                    <a:pt x="12228" y="312"/>
                    <a:pt x="11812" y="183"/>
                  </a:cubicBezTo>
                  <a:cubicBezTo>
                    <a:pt x="11423" y="79"/>
                    <a:pt x="11033" y="27"/>
                    <a:pt x="10644" y="1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5" name="Google Shape;275;p16"/>
            <p:cNvSpPr/>
            <p:nvPr/>
          </p:nvSpPr>
          <p:spPr>
            <a:xfrm>
              <a:off x="2593400" y="1668475"/>
              <a:ext cx="661375" cy="625675"/>
            </a:xfrm>
            <a:custGeom>
              <a:avLst/>
              <a:gdLst/>
              <a:ahLst/>
              <a:cxnLst/>
              <a:rect l="l" t="t" r="r" b="b"/>
              <a:pathLst>
                <a:path w="26455" h="25027" extrusionOk="0">
                  <a:moveTo>
                    <a:pt x="9502" y="0"/>
                  </a:moveTo>
                  <a:cubicBezTo>
                    <a:pt x="9269" y="26"/>
                    <a:pt x="9035" y="78"/>
                    <a:pt x="8827" y="182"/>
                  </a:cubicBezTo>
                  <a:cubicBezTo>
                    <a:pt x="8620" y="286"/>
                    <a:pt x="8438" y="442"/>
                    <a:pt x="8282" y="623"/>
                  </a:cubicBezTo>
                  <a:cubicBezTo>
                    <a:pt x="8022" y="987"/>
                    <a:pt x="7867" y="1428"/>
                    <a:pt x="7867" y="1896"/>
                  </a:cubicBezTo>
                  <a:cubicBezTo>
                    <a:pt x="7841" y="2389"/>
                    <a:pt x="7893" y="2856"/>
                    <a:pt x="8022" y="3349"/>
                  </a:cubicBezTo>
                  <a:lnTo>
                    <a:pt x="8022" y="3375"/>
                  </a:lnTo>
                  <a:cubicBezTo>
                    <a:pt x="7218" y="2700"/>
                    <a:pt x="6309" y="2129"/>
                    <a:pt x="5348" y="1688"/>
                  </a:cubicBezTo>
                  <a:cubicBezTo>
                    <a:pt x="4985" y="1506"/>
                    <a:pt x="4648" y="1376"/>
                    <a:pt x="4258" y="1272"/>
                  </a:cubicBezTo>
                  <a:cubicBezTo>
                    <a:pt x="3895" y="1169"/>
                    <a:pt x="3531" y="1117"/>
                    <a:pt x="3142" y="1091"/>
                  </a:cubicBezTo>
                  <a:lnTo>
                    <a:pt x="3038" y="1091"/>
                  </a:lnTo>
                  <a:cubicBezTo>
                    <a:pt x="2882" y="1091"/>
                    <a:pt x="2752" y="1117"/>
                    <a:pt x="2597" y="1117"/>
                  </a:cubicBezTo>
                  <a:cubicBezTo>
                    <a:pt x="2415" y="1143"/>
                    <a:pt x="2233" y="1195"/>
                    <a:pt x="2051" y="1247"/>
                  </a:cubicBezTo>
                  <a:cubicBezTo>
                    <a:pt x="1688" y="1350"/>
                    <a:pt x="1376" y="1532"/>
                    <a:pt x="1117" y="1766"/>
                  </a:cubicBezTo>
                  <a:cubicBezTo>
                    <a:pt x="805" y="2051"/>
                    <a:pt x="546" y="2389"/>
                    <a:pt x="338" y="2778"/>
                  </a:cubicBezTo>
                  <a:cubicBezTo>
                    <a:pt x="156" y="3116"/>
                    <a:pt x="52" y="3505"/>
                    <a:pt x="27" y="3869"/>
                  </a:cubicBezTo>
                  <a:cubicBezTo>
                    <a:pt x="1" y="4258"/>
                    <a:pt x="52" y="4647"/>
                    <a:pt x="182" y="4985"/>
                  </a:cubicBezTo>
                  <a:cubicBezTo>
                    <a:pt x="286" y="5348"/>
                    <a:pt x="468" y="5686"/>
                    <a:pt x="702" y="5997"/>
                  </a:cubicBezTo>
                  <a:cubicBezTo>
                    <a:pt x="1169" y="6646"/>
                    <a:pt x="1740" y="7218"/>
                    <a:pt x="2389" y="7685"/>
                  </a:cubicBezTo>
                  <a:cubicBezTo>
                    <a:pt x="2778" y="7996"/>
                    <a:pt x="3194" y="8256"/>
                    <a:pt x="3609" y="8516"/>
                  </a:cubicBezTo>
                  <a:lnTo>
                    <a:pt x="3479" y="8516"/>
                  </a:lnTo>
                  <a:cubicBezTo>
                    <a:pt x="3168" y="8567"/>
                    <a:pt x="2882" y="8619"/>
                    <a:pt x="2571" y="8723"/>
                  </a:cubicBezTo>
                  <a:cubicBezTo>
                    <a:pt x="2311" y="8801"/>
                    <a:pt x="2051" y="8905"/>
                    <a:pt x="1818" y="9035"/>
                  </a:cubicBezTo>
                  <a:cubicBezTo>
                    <a:pt x="1558" y="9191"/>
                    <a:pt x="1351" y="9346"/>
                    <a:pt x="1169" y="9580"/>
                  </a:cubicBezTo>
                  <a:cubicBezTo>
                    <a:pt x="987" y="9762"/>
                    <a:pt x="883" y="10021"/>
                    <a:pt x="831" y="10281"/>
                  </a:cubicBezTo>
                  <a:cubicBezTo>
                    <a:pt x="805" y="10566"/>
                    <a:pt x="831" y="10878"/>
                    <a:pt x="935" y="11164"/>
                  </a:cubicBezTo>
                  <a:cubicBezTo>
                    <a:pt x="1039" y="11449"/>
                    <a:pt x="1169" y="11709"/>
                    <a:pt x="1376" y="11942"/>
                  </a:cubicBezTo>
                  <a:cubicBezTo>
                    <a:pt x="1766" y="12384"/>
                    <a:pt x="2233" y="12747"/>
                    <a:pt x="2778" y="12981"/>
                  </a:cubicBezTo>
                  <a:cubicBezTo>
                    <a:pt x="3401" y="13266"/>
                    <a:pt x="4024" y="13474"/>
                    <a:pt x="4699" y="13578"/>
                  </a:cubicBezTo>
                  <a:cubicBezTo>
                    <a:pt x="5348" y="13734"/>
                    <a:pt x="5998" y="13812"/>
                    <a:pt x="6647" y="13837"/>
                  </a:cubicBezTo>
                  <a:lnTo>
                    <a:pt x="6491" y="13915"/>
                  </a:lnTo>
                  <a:cubicBezTo>
                    <a:pt x="5842" y="14227"/>
                    <a:pt x="5271" y="14668"/>
                    <a:pt x="4829" y="15239"/>
                  </a:cubicBezTo>
                  <a:cubicBezTo>
                    <a:pt x="4414" y="15785"/>
                    <a:pt x="4258" y="16460"/>
                    <a:pt x="4414" y="17135"/>
                  </a:cubicBezTo>
                  <a:cubicBezTo>
                    <a:pt x="4622" y="17809"/>
                    <a:pt x="5037" y="18381"/>
                    <a:pt x="5608" y="18770"/>
                  </a:cubicBezTo>
                  <a:cubicBezTo>
                    <a:pt x="6153" y="19108"/>
                    <a:pt x="6776" y="19315"/>
                    <a:pt x="7425" y="19367"/>
                  </a:cubicBezTo>
                  <a:cubicBezTo>
                    <a:pt x="7633" y="19393"/>
                    <a:pt x="7867" y="19419"/>
                    <a:pt x="8074" y="19419"/>
                  </a:cubicBezTo>
                  <a:cubicBezTo>
                    <a:pt x="8568" y="19393"/>
                    <a:pt x="9035" y="19367"/>
                    <a:pt x="9528" y="19289"/>
                  </a:cubicBezTo>
                  <a:cubicBezTo>
                    <a:pt x="10177" y="19159"/>
                    <a:pt x="10826" y="19030"/>
                    <a:pt x="11475" y="18822"/>
                  </a:cubicBezTo>
                  <a:lnTo>
                    <a:pt x="11475" y="18822"/>
                  </a:lnTo>
                  <a:cubicBezTo>
                    <a:pt x="11294" y="19004"/>
                    <a:pt x="11138" y="19159"/>
                    <a:pt x="10982" y="19367"/>
                  </a:cubicBezTo>
                  <a:cubicBezTo>
                    <a:pt x="10463" y="19990"/>
                    <a:pt x="10151" y="20769"/>
                    <a:pt x="10125" y="21574"/>
                  </a:cubicBezTo>
                  <a:cubicBezTo>
                    <a:pt x="10125" y="22301"/>
                    <a:pt x="10385" y="23028"/>
                    <a:pt x="10878" y="23573"/>
                  </a:cubicBezTo>
                  <a:cubicBezTo>
                    <a:pt x="11371" y="24144"/>
                    <a:pt x="12020" y="24559"/>
                    <a:pt x="12721" y="24767"/>
                  </a:cubicBezTo>
                  <a:cubicBezTo>
                    <a:pt x="13241" y="24949"/>
                    <a:pt x="13760" y="25027"/>
                    <a:pt x="14279" y="25027"/>
                  </a:cubicBezTo>
                  <a:cubicBezTo>
                    <a:pt x="14591" y="25027"/>
                    <a:pt x="14928" y="25001"/>
                    <a:pt x="15240" y="24949"/>
                  </a:cubicBezTo>
                  <a:cubicBezTo>
                    <a:pt x="15707" y="24845"/>
                    <a:pt x="16148" y="24715"/>
                    <a:pt x="16589" y="24533"/>
                  </a:cubicBezTo>
                  <a:cubicBezTo>
                    <a:pt x="17031" y="24352"/>
                    <a:pt x="17472" y="24144"/>
                    <a:pt x="17939" y="23884"/>
                  </a:cubicBezTo>
                  <a:cubicBezTo>
                    <a:pt x="18692" y="23495"/>
                    <a:pt x="19445" y="23054"/>
                    <a:pt x="20146" y="22612"/>
                  </a:cubicBezTo>
                  <a:lnTo>
                    <a:pt x="20536" y="22379"/>
                  </a:lnTo>
                  <a:cubicBezTo>
                    <a:pt x="21444" y="21833"/>
                    <a:pt x="22275" y="21340"/>
                    <a:pt x="23132" y="20925"/>
                  </a:cubicBezTo>
                  <a:cubicBezTo>
                    <a:pt x="23910" y="20509"/>
                    <a:pt x="24741" y="20198"/>
                    <a:pt x="25572" y="19938"/>
                  </a:cubicBezTo>
                  <a:lnTo>
                    <a:pt x="25520" y="19938"/>
                  </a:lnTo>
                  <a:lnTo>
                    <a:pt x="26117" y="19783"/>
                  </a:lnTo>
                  <a:cubicBezTo>
                    <a:pt x="26247" y="19783"/>
                    <a:pt x="26325" y="19653"/>
                    <a:pt x="26299" y="19549"/>
                  </a:cubicBezTo>
                  <a:cubicBezTo>
                    <a:pt x="26299" y="19523"/>
                    <a:pt x="26299" y="19497"/>
                    <a:pt x="26299" y="19471"/>
                  </a:cubicBezTo>
                  <a:cubicBezTo>
                    <a:pt x="26299" y="19471"/>
                    <a:pt x="26299" y="19445"/>
                    <a:pt x="26325" y="19419"/>
                  </a:cubicBezTo>
                  <a:cubicBezTo>
                    <a:pt x="26351" y="19341"/>
                    <a:pt x="26351" y="19263"/>
                    <a:pt x="26325" y="19185"/>
                  </a:cubicBezTo>
                  <a:lnTo>
                    <a:pt x="26221" y="18874"/>
                  </a:lnTo>
                  <a:lnTo>
                    <a:pt x="26221" y="18900"/>
                  </a:lnTo>
                  <a:cubicBezTo>
                    <a:pt x="26195" y="18770"/>
                    <a:pt x="26169" y="18640"/>
                    <a:pt x="26143" y="18510"/>
                  </a:cubicBezTo>
                  <a:cubicBezTo>
                    <a:pt x="26117" y="18381"/>
                    <a:pt x="26117" y="18225"/>
                    <a:pt x="26091" y="18095"/>
                  </a:cubicBezTo>
                  <a:lnTo>
                    <a:pt x="26091" y="18017"/>
                  </a:lnTo>
                  <a:cubicBezTo>
                    <a:pt x="26065" y="17732"/>
                    <a:pt x="26039" y="17446"/>
                    <a:pt x="26039" y="17135"/>
                  </a:cubicBezTo>
                  <a:lnTo>
                    <a:pt x="26039" y="17083"/>
                  </a:lnTo>
                  <a:cubicBezTo>
                    <a:pt x="26039" y="16096"/>
                    <a:pt x="26117" y="15110"/>
                    <a:pt x="26247" y="14149"/>
                  </a:cubicBezTo>
                  <a:cubicBezTo>
                    <a:pt x="26377" y="13137"/>
                    <a:pt x="26455" y="12150"/>
                    <a:pt x="26455" y="11138"/>
                  </a:cubicBezTo>
                  <a:cubicBezTo>
                    <a:pt x="26455" y="10618"/>
                    <a:pt x="26403" y="10125"/>
                    <a:pt x="26325" y="9632"/>
                  </a:cubicBezTo>
                  <a:cubicBezTo>
                    <a:pt x="26247" y="9139"/>
                    <a:pt x="26117" y="8645"/>
                    <a:pt x="25909" y="8178"/>
                  </a:cubicBezTo>
                  <a:cubicBezTo>
                    <a:pt x="25676" y="7477"/>
                    <a:pt x="25234" y="6854"/>
                    <a:pt x="24663" y="6387"/>
                  </a:cubicBezTo>
                  <a:cubicBezTo>
                    <a:pt x="24300" y="6101"/>
                    <a:pt x="23859" y="5945"/>
                    <a:pt x="23417" y="5919"/>
                  </a:cubicBezTo>
                  <a:lnTo>
                    <a:pt x="23339" y="5919"/>
                  </a:lnTo>
                  <a:cubicBezTo>
                    <a:pt x="23132" y="5919"/>
                    <a:pt x="22950" y="5945"/>
                    <a:pt x="22742" y="5997"/>
                  </a:cubicBezTo>
                  <a:cubicBezTo>
                    <a:pt x="22535" y="6075"/>
                    <a:pt x="22327" y="6153"/>
                    <a:pt x="22145" y="6283"/>
                  </a:cubicBezTo>
                  <a:cubicBezTo>
                    <a:pt x="21730" y="6568"/>
                    <a:pt x="21392" y="6958"/>
                    <a:pt x="21159" y="7399"/>
                  </a:cubicBezTo>
                  <a:cubicBezTo>
                    <a:pt x="21107" y="7477"/>
                    <a:pt x="21055" y="7555"/>
                    <a:pt x="21029" y="7659"/>
                  </a:cubicBezTo>
                  <a:cubicBezTo>
                    <a:pt x="20951" y="7010"/>
                    <a:pt x="20821" y="6361"/>
                    <a:pt x="20665" y="5738"/>
                  </a:cubicBezTo>
                  <a:cubicBezTo>
                    <a:pt x="20510" y="5063"/>
                    <a:pt x="20276" y="4414"/>
                    <a:pt x="19990" y="3791"/>
                  </a:cubicBezTo>
                  <a:cubicBezTo>
                    <a:pt x="19731" y="3220"/>
                    <a:pt x="19367" y="2674"/>
                    <a:pt x="18926" y="2207"/>
                  </a:cubicBezTo>
                  <a:cubicBezTo>
                    <a:pt x="18718" y="1973"/>
                    <a:pt x="18485" y="1766"/>
                    <a:pt x="18225" y="1610"/>
                  </a:cubicBezTo>
                  <a:cubicBezTo>
                    <a:pt x="17965" y="1428"/>
                    <a:pt x="17680" y="1324"/>
                    <a:pt x="17394" y="1247"/>
                  </a:cubicBezTo>
                  <a:cubicBezTo>
                    <a:pt x="17161" y="1169"/>
                    <a:pt x="16901" y="1143"/>
                    <a:pt x="16641" y="1143"/>
                  </a:cubicBezTo>
                  <a:cubicBezTo>
                    <a:pt x="16304" y="1143"/>
                    <a:pt x="15940" y="1221"/>
                    <a:pt x="15655" y="1402"/>
                  </a:cubicBezTo>
                  <a:cubicBezTo>
                    <a:pt x="15395" y="1532"/>
                    <a:pt x="15188" y="1714"/>
                    <a:pt x="15032" y="1922"/>
                  </a:cubicBezTo>
                  <a:cubicBezTo>
                    <a:pt x="14876" y="2129"/>
                    <a:pt x="14746" y="2363"/>
                    <a:pt x="14642" y="2622"/>
                  </a:cubicBezTo>
                  <a:cubicBezTo>
                    <a:pt x="14435" y="3142"/>
                    <a:pt x="14305" y="3713"/>
                    <a:pt x="14279" y="4284"/>
                  </a:cubicBezTo>
                  <a:cubicBezTo>
                    <a:pt x="14279" y="4258"/>
                    <a:pt x="14279" y="4258"/>
                    <a:pt x="14253" y="4206"/>
                  </a:cubicBezTo>
                  <a:cubicBezTo>
                    <a:pt x="13941" y="3479"/>
                    <a:pt x="13552" y="2804"/>
                    <a:pt x="13085" y="2155"/>
                  </a:cubicBezTo>
                  <a:cubicBezTo>
                    <a:pt x="12877" y="1844"/>
                    <a:pt x="12643" y="1558"/>
                    <a:pt x="12384" y="1298"/>
                  </a:cubicBezTo>
                  <a:cubicBezTo>
                    <a:pt x="12124" y="1013"/>
                    <a:pt x="11839" y="779"/>
                    <a:pt x="11527" y="572"/>
                  </a:cubicBezTo>
                  <a:cubicBezTo>
                    <a:pt x="11216" y="390"/>
                    <a:pt x="10904" y="234"/>
                    <a:pt x="10567" y="130"/>
                  </a:cubicBezTo>
                  <a:cubicBezTo>
                    <a:pt x="10281" y="52"/>
                    <a:pt x="9970" y="0"/>
                    <a:pt x="96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6" name="Google Shape;276;p16"/>
            <p:cNvSpPr/>
            <p:nvPr/>
          </p:nvSpPr>
          <p:spPr>
            <a:xfrm>
              <a:off x="2607025" y="1667825"/>
              <a:ext cx="648400" cy="484850"/>
            </a:xfrm>
            <a:custGeom>
              <a:avLst/>
              <a:gdLst/>
              <a:ahLst/>
              <a:cxnLst/>
              <a:rect l="l" t="t" r="r" b="b"/>
              <a:pathLst>
                <a:path w="25936" h="19394" extrusionOk="0">
                  <a:moveTo>
                    <a:pt x="8983" y="0"/>
                  </a:moveTo>
                  <a:lnTo>
                    <a:pt x="8957" y="26"/>
                  </a:lnTo>
                  <a:cubicBezTo>
                    <a:pt x="8724" y="26"/>
                    <a:pt x="8490" y="104"/>
                    <a:pt x="8282" y="208"/>
                  </a:cubicBezTo>
                  <a:cubicBezTo>
                    <a:pt x="8075" y="312"/>
                    <a:pt x="7893" y="468"/>
                    <a:pt x="7737" y="649"/>
                  </a:cubicBezTo>
                  <a:cubicBezTo>
                    <a:pt x="7477" y="1013"/>
                    <a:pt x="7322" y="1454"/>
                    <a:pt x="7322" y="1922"/>
                  </a:cubicBezTo>
                  <a:cubicBezTo>
                    <a:pt x="7296" y="2415"/>
                    <a:pt x="7348" y="2908"/>
                    <a:pt x="7477" y="3375"/>
                  </a:cubicBezTo>
                  <a:lnTo>
                    <a:pt x="7477" y="3401"/>
                  </a:lnTo>
                  <a:cubicBezTo>
                    <a:pt x="6673" y="2726"/>
                    <a:pt x="5764" y="2155"/>
                    <a:pt x="4803" y="1714"/>
                  </a:cubicBezTo>
                  <a:cubicBezTo>
                    <a:pt x="4466" y="1532"/>
                    <a:pt x="4103" y="1402"/>
                    <a:pt x="3713" y="1298"/>
                  </a:cubicBezTo>
                  <a:cubicBezTo>
                    <a:pt x="3350" y="1195"/>
                    <a:pt x="2986" y="1143"/>
                    <a:pt x="2597" y="1117"/>
                  </a:cubicBezTo>
                  <a:lnTo>
                    <a:pt x="2493" y="1117"/>
                  </a:lnTo>
                  <a:cubicBezTo>
                    <a:pt x="2337" y="1117"/>
                    <a:pt x="2207" y="1143"/>
                    <a:pt x="2052" y="1143"/>
                  </a:cubicBezTo>
                  <a:cubicBezTo>
                    <a:pt x="1870" y="1169"/>
                    <a:pt x="1662" y="1221"/>
                    <a:pt x="1481" y="1273"/>
                  </a:cubicBezTo>
                  <a:cubicBezTo>
                    <a:pt x="1143" y="1402"/>
                    <a:pt x="831" y="1558"/>
                    <a:pt x="572" y="1792"/>
                  </a:cubicBezTo>
                  <a:cubicBezTo>
                    <a:pt x="364" y="1999"/>
                    <a:pt x="157" y="2207"/>
                    <a:pt x="1" y="2441"/>
                  </a:cubicBezTo>
                  <a:cubicBezTo>
                    <a:pt x="1792" y="3453"/>
                    <a:pt x="3583" y="4414"/>
                    <a:pt x="5349" y="5426"/>
                  </a:cubicBezTo>
                  <a:cubicBezTo>
                    <a:pt x="6257" y="5945"/>
                    <a:pt x="7166" y="6491"/>
                    <a:pt x="8075" y="7010"/>
                  </a:cubicBezTo>
                  <a:cubicBezTo>
                    <a:pt x="8983" y="7555"/>
                    <a:pt x="9892" y="8100"/>
                    <a:pt x="10774" y="8671"/>
                  </a:cubicBezTo>
                  <a:cubicBezTo>
                    <a:pt x="14331" y="10904"/>
                    <a:pt x="17810" y="13292"/>
                    <a:pt x="21211" y="15785"/>
                  </a:cubicBezTo>
                  <a:cubicBezTo>
                    <a:pt x="22768" y="16953"/>
                    <a:pt x="24300" y="18147"/>
                    <a:pt x="25806" y="19393"/>
                  </a:cubicBezTo>
                  <a:cubicBezTo>
                    <a:pt x="25806" y="19315"/>
                    <a:pt x="25806" y="19263"/>
                    <a:pt x="25780" y="19185"/>
                  </a:cubicBezTo>
                  <a:cubicBezTo>
                    <a:pt x="25754" y="19082"/>
                    <a:pt x="25728" y="19004"/>
                    <a:pt x="25702" y="18900"/>
                  </a:cubicBezTo>
                  <a:cubicBezTo>
                    <a:pt x="25676" y="18796"/>
                    <a:pt x="25650" y="18640"/>
                    <a:pt x="25624" y="18510"/>
                  </a:cubicBezTo>
                  <a:cubicBezTo>
                    <a:pt x="25598" y="18381"/>
                    <a:pt x="25572" y="18251"/>
                    <a:pt x="25572" y="18147"/>
                  </a:cubicBezTo>
                  <a:lnTo>
                    <a:pt x="25572" y="18043"/>
                  </a:lnTo>
                  <a:cubicBezTo>
                    <a:pt x="25520" y="17758"/>
                    <a:pt x="25520" y="17472"/>
                    <a:pt x="25494" y="17135"/>
                  </a:cubicBezTo>
                  <a:lnTo>
                    <a:pt x="25494" y="17109"/>
                  </a:lnTo>
                  <a:cubicBezTo>
                    <a:pt x="25520" y="16122"/>
                    <a:pt x="25598" y="15136"/>
                    <a:pt x="25728" y="14149"/>
                  </a:cubicBezTo>
                  <a:cubicBezTo>
                    <a:pt x="25858" y="13163"/>
                    <a:pt x="25910" y="12150"/>
                    <a:pt x="25936" y="11138"/>
                  </a:cubicBezTo>
                  <a:cubicBezTo>
                    <a:pt x="25936" y="10644"/>
                    <a:pt x="25884" y="10151"/>
                    <a:pt x="25806" y="9658"/>
                  </a:cubicBezTo>
                  <a:cubicBezTo>
                    <a:pt x="25702" y="9139"/>
                    <a:pt x="25572" y="8671"/>
                    <a:pt x="25390" y="8178"/>
                  </a:cubicBezTo>
                  <a:cubicBezTo>
                    <a:pt x="25131" y="7477"/>
                    <a:pt x="24689" y="6880"/>
                    <a:pt x="24118" y="6387"/>
                  </a:cubicBezTo>
                  <a:cubicBezTo>
                    <a:pt x="23755" y="6101"/>
                    <a:pt x="23339" y="5945"/>
                    <a:pt x="22872" y="5920"/>
                  </a:cubicBezTo>
                  <a:lnTo>
                    <a:pt x="22794" y="5920"/>
                  </a:lnTo>
                  <a:cubicBezTo>
                    <a:pt x="22587" y="5920"/>
                    <a:pt x="22405" y="5945"/>
                    <a:pt x="22197" y="5997"/>
                  </a:cubicBezTo>
                  <a:cubicBezTo>
                    <a:pt x="21990" y="6075"/>
                    <a:pt x="21782" y="6179"/>
                    <a:pt x="21600" y="6309"/>
                  </a:cubicBezTo>
                  <a:cubicBezTo>
                    <a:pt x="21185" y="6594"/>
                    <a:pt x="20847" y="6958"/>
                    <a:pt x="20614" y="7399"/>
                  </a:cubicBezTo>
                  <a:cubicBezTo>
                    <a:pt x="20562" y="7503"/>
                    <a:pt x="20510" y="7581"/>
                    <a:pt x="20484" y="7659"/>
                  </a:cubicBezTo>
                  <a:cubicBezTo>
                    <a:pt x="20406" y="7010"/>
                    <a:pt x="20302" y="6387"/>
                    <a:pt x="20146" y="5764"/>
                  </a:cubicBezTo>
                  <a:cubicBezTo>
                    <a:pt x="19965" y="5089"/>
                    <a:pt x="19757" y="4440"/>
                    <a:pt x="19445" y="3817"/>
                  </a:cubicBezTo>
                  <a:cubicBezTo>
                    <a:pt x="19186" y="3220"/>
                    <a:pt x="18822" y="2674"/>
                    <a:pt x="18407" y="2207"/>
                  </a:cubicBezTo>
                  <a:cubicBezTo>
                    <a:pt x="18173" y="1973"/>
                    <a:pt x="17940" y="1792"/>
                    <a:pt x="17680" y="1610"/>
                  </a:cubicBezTo>
                  <a:cubicBezTo>
                    <a:pt x="17213" y="1324"/>
                    <a:pt x="16668" y="1169"/>
                    <a:pt x="16122" y="1143"/>
                  </a:cubicBezTo>
                  <a:cubicBezTo>
                    <a:pt x="15759" y="1143"/>
                    <a:pt x="15395" y="1221"/>
                    <a:pt x="15110" y="1402"/>
                  </a:cubicBezTo>
                  <a:cubicBezTo>
                    <a:pt x="14850" y="1532"/>
                    <a:pt x="14643" y="1714"/>
                    <a:pt x="14487" y="1922"/>
                  </a:cubicBezTo>
                  <a:cubicBezTo>
                    <a:pt x="14331" y="2129"/>
                    <a:pt x="14175" y="2363"/>
                    <a:pt x="14097" y="2622"/>
                  </a:cubicBezTo>
                  <a:cubicBezTo>
                    <a:pt x="13864" y="3168"/>
                    <a:pt x="13760" y="3739"/>
                    <a:pt x="13734" y="4310"/>
                  </a:cubicBezTo>
                  <a:lnTo>
                    <a:pt x="13734" y="4258"/>
                  </a:lnTo>
                  <a:cubicBezTo>
                    <a:pt x="13422" y="3505"/>
                    <a:pt x="13033" y="2804"/>
                    <a:pt x="12566" y="2155"/>
                  </a:cubicBezTo>
                  <a:cubicBezTo>
                    <a:pt x="12332" y="1844"/>
                    <a:pt x="12098" y="1558"/>
                    <a:pt x="11839" y="1298"/>
                  </a:cubicBezTo>
                  <a:cubicBezTo>
                    <a:pt x="11579" y="1039"/>
                    <a:pt x="11294" y="779"/>
                    <a:pt x="10982" y="572"/>
                  </a:cubicBezTo>
                  <a:cubicBezTo>
                    <a:pt x="10697" y="390"/>
                    <a:pt x="10359" y="234"/>
                    <a:pt x="10022" y="130"/>
                  </a:cubicBezTo>
                  <a:cubicBezTo>
                    <a:pt x="9736" y="52"/>
                    <a:pt x="9450" y="0"/>
                    <a:pt x="91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7" name="Google Shape;277;p16"/>
            <p:cNvSpPr/>
            <p:nvPr/>
          </p:nvSpPr>
          <p:spPr>
            <a:xfrm>
              <a:off x="2674525" y="1713900"/>
              <a:ext cx="749650" cy="607500"/>
            </a:xfrm>
            <a:custGeom>
              <a:avLst/>
              <a:gdLst/>
              <a:ahLst/>
              <a:cxnLst/>
              <a:rect l="l" t="t" r="r" b="b"/>
              <a:pathLst>
                <a:path w="29986" h="24300" extrusionOk="0">
                  <a:moveTo>
                    <a:pt x="6725" y="1"/>
                  </a:moveTo>
                  <a:cubicBezTo>
                    <a:pt x="6647" y="27"/>
                    <a:pt x="6621" y="79"/>
                    <a:pt x="6621" y="156"/>
                  </a:cubicBezTo>
                  <a:cubicBezTo>
                    <a:pt x="6673" y="468"/>
                    <a:pt x="6725" y="831"/>
                    <a:pt x="6802" y="1169"/>
                  </a:cubicBezTo>
                  <a:cubicBezTo>
                    <a:pt x="6854" y="1506"/>
                    <a:pt x="6932" y="1896"/>
                    <a:pt x="6984" y="2259"/>
                  </a:cubicBezTo>
                  <a:cubicBezTo>
                    <a:pt x="7036" y="2597"/>
                    <a:pt x="7088" y="2986"/>
                    <a:pt x="7192" y="3350"/>
                  </a:cubicBezTo>
                  <a:cubicBezTo>
                    <a:pt x="7270" y="3713"/>
                    <a:pt x="7374" y="4102"/>
                    <a:pt x="7477" y="4466"/>
                  </a:cubicBezTo>
                  <a:cubicBezTo>
                    <a:pt x="7607" y="4855"/>
                    <a:pt x="7737" y="5193"/>
                    <a:pt x="7867" y="5556"/>
                  </a:cubicBezTo>
                  <a:cubicBezTo>
                    <a:pt x="8023" y="5894"/>
                    <a:pt x="8178" y="6257"/>
                    <a:pt x="8360" y="6569"/>
                  </a:cubicBezTo>
                  <a:cubicBezTo>
                    <a:pt x="8412" y="6673"/>
                    <a:pt x="8490" y="6776"/>
                    <a:pt x="8542" y="6854"/>
                  </a:cubicBezTo>
                  <a:lnTo>
                    <a:pt x="7685" y="6361"/>
                  </a:lnTo>
                  <a:cubicBezTo>
                    <a:pt x="6828" y="5816"/>
                    <a:pt x="5946" y="5271"/>
                    <a:pt x="5063" y="4751"/>
                  </a:cubicBezTo>
                  <a:cubicBezTo>
                    <a:pt x="4674" y="4492"/>
                    <a:pt x="4258" y="4258"/>
                    <a:pt x="3843" y="4025"/>
                  </a:cubicBezTo>
                  <a:cubicBezTo>
                    <a:pt x="3843" y="3999"/>
                    <a:pt x="3817" y="3999"/>
                    <a:pt x="3817" y="3973"/>
                  </a:cubicBezTo>
                  <a:cubicBezTo>
                    <a:pt x="3687" y="3869"/>
                    <a:pt x="3583" y="3739"/>
                    <a:pt x="3453" y="3609"/>
                  </a:cubicBezTo>
                  <a:cubicBezTo>
                    <a:pt x="3350" y="3479"/>
                    <a:pt x="3220" y="3324"/>
                    <a:pt x="3142" y="3168"/>
                  </a:cubicBezTo>
                  <a:cubicBezTo>
                    <a:pt x="2986" y="2934"/>
                    <a:pt x="2830" y="2675"/>
                    <a:pt x="2701" y="2415"/>
                  </a:cubicBezTo>
                  <a:cubicBezTo>
                    <a:pt x="2571" y="2155"/>
                    <a:pt x="2441" y="1870"/>
                    <a:pt x="2337" y="1584"/>
                  </a:cubicBezTo>
                  <a:cubicBezTo>
                    <a:pt x="2311" y="1558"/>
                    <a:pt x="2285" y="1532"/>
                    <a:pt x="2259" y="1532"/>
                  </a:cubicBezTo>
                  <a:lnTo>
                    <a:pt x="2233" y="1532"/>
                  </a:lnTo>
                  <a:cubicBezTo>
                    <a:pt x="2181" y="1558"/>
                    <a:pt x="2155" y="1610"/>
                    <a:pt x="2181" y="1662"/>
                  </a:cubicBezTo>
                  <a:cubicBezTo>
                    <a:pt x="2285" y="1896"/>
                    <a:pt x="2363" y="2103"/>
                    <a:pt x="2467" y="2337"/>
                  </a:cubicBezTo>
                  <a:cubicBezTo>
                    <a:pt x="2571" y="2571"/>
                    <a:pt x="2675" y="2778"/>
                    <a:pt x="2778" y="2986"/>
                  </a:cubicBezTo>
                  <a:cubicBezTo>
                    <a:pt x="2882" y="3194"/>
                    <a:pt x="3012" y="3402"/>
                    <a:pt x="3142" y="3609"/>
                  </a:cubicBezTo>
                  <a:cubicBezTo>
                    <a:pt x="3142" y="3609"/>
                    <a:pt x="3168" y="3635"/>
                    <a:pt x="3168" y="3635"/>
                  </a:cubicBezTo>
                  <a:cubicBezTo>
                    <a:pt x="2155" y="3090"/>
                    <a:pt x="1091" y="2571"/>
                    <a:pt x="1" y="2129"/>
                  </a:cubicBezTo>
                  <a:lnTo>
                    <a:pt x="1" y="2129"/>
                  </a:lnTo>
                  <a:lnTo>
                    <a:pt x="468" y="2415"/>
                  </a:lnTo>
                  <a:lnTo>
                    <a:pt x="805" y="2649"/>
                  </a:lnTo>
                  <a:lnTo>
                    <a:pt x="1221" y="2908"/>
                  </a:lnTo>
                  <a:lnTo>
                    <a:pt x="1454" y="3064"/>
                  </a:lnTo>
                  <a:cubicBezTo>
                    <a:pt x="1714" y="3194"/>
                    <a:pt x="1948" y="3350"/>
                    <a:pt x="2181" y="3505"/>
                  </a:cubicBezTo>
                  <a:lnTo>
                    <a:pt x="2675" y="3843"/>
                  </a:lnTo>
                  <a:lnTo>
                    <a:pt x="2415" y="3791"/>
                  </a:lnTo>
                  <a:cubicBezTo>
                    <a:pt x="2207" y="3791"/>
                    <a:pt x="2026" y="3765"/>
                    <a:pt x="1818" y="3765"/>
                  </a:cubicBezTo>
                  <a:cubicBezTo>
                    <a:pt x="1454" y="3765"/>
                    <a:pt x="1091" y="3791"/>
                    <a:pt x="728" y="3843"/>
                  </a:cubicBezTo>
                  <a:cubicBezTo>
                    <a:pt x="624" y="3843"/>
                    <a:pt x="624" y="3999"/>
                    <a:pt x="728" y="4025"/>
                  </a:cubicBezTo>
                  <a:cubicBezTo>
                    <a:pt x="857" y="4025"/>
                    <a:pt x="987" y="3999"/>
                    <a:pt x="1091" y="3999"/>
                  </a:cubicBezTo>
                  <a:lnTo>
                    <a:pt x="1532" y="3999"/>
                  </a:lnTo>
                  <a:cubicBezTo>
                    <a:pt x="1792" y="3999"/>
                    <a:pt x="2052" y="4025"/>
                    <a:pt x="2311" y="4077"/>
                  </a:cubicBezTo>
                  <a:cubicBezTo>
                    <a:pt x="2701" y="4128"/>
                    <a:pt x="3090" y="4206"/>
                    <a:pt x="3479" y="4336"/>
                  </a:cubicBezTo>
                  <a:lnTo>
                    <a:pt x="4985" y="5297"/>
                  </a:lnTo>
                  <a:cubicBezTo>
                    <a:pt x="5426" y="5608"/>
                    <a:pt x="5894" y="5920"/>
                    <a:pt x="6361" y="6205"/>
                  </a:cubicBezTo>
                  <a:lnTo>
                    <a:pt x="7036" y="6673"/>
                  </a:lnTo>
                  <a:lnTo>
                    <a:pt x="7737" y="7140"/>
                  </a:lnTo>
                  <a:lnTo>
                    <a:pt x="8100" y="7374"/>
                  </a:lnTo>
                  <a:cubicBezTo>
                    <a:pt x="7477" y="7270"/>
                    <a:pt x="6854" y="7218"/>
                    <a:pt x="6205" y="7218"/>
                  </a:cubicBezTo>
                  <a:lnTo>
                    <a:pt x="5712" y="7218"/>
                  </a:lnTo>
                  <a:cubicBezTo>
                    <a:pt x="5245" y="7244"/>
                    <a:pt x="4777" y="7296"/>
                    <a:pt x="4310" y="7348"/>
                  </a:cubicBezTo>
                  <a:cubicBezTo>
                    <a:pt x="4102" y="7399"/>
                    <a:pt x="3895" y="7425"/>
                    <a:pt x="3661" y="7451"/>
                  </a:cubicBezTo>
                  <a:lnTo>
                    <a:pt x="2960" y="7581"/>
                  </a:lnTo>
                  <a:cubicBezTo>
                    <a:pt x="2753" y="7607"/>
                    <a:pt x="2545" y="7659"/>
                    <a:pt x="2311" y="7711"/>
                  </a:cubicBezTo>
                  <a:lnTo>
                    <a:pt x="1636" y="7841"/>
                  </a:lnTo>
                  <a:cubicBezTo>
                    <a:pt x="1195" y="7919"/>
                    <a:pt x="779" y="8023"/>
                    <a:pt x="364" y="8126"/>
                  </a:cubicBezTo>
                  <a:lnTo>
                    <a:pt x="208" y="8178"/>
                  </a:lnTo>
                  <a:cubicBezTo>
                    <a:pt x="112" y="8202"/>
                    <a:pt x="149" y="8337"/>
                    <a:pt x="237" y="8337"/>
                  </a:cubicBezTo>
                  <a:cubicBezTo>
                    <a:pt x="245" y="8337"/>
                    <a:pt x="252" y="8336"/>
                    <a:pt x="260" y="8334"/>
                  </a:cubicBezTo>
                  <a:cubicBezTo>
                    <a:pt x="624" y="8230"/>
                    <a:pt x="987" y="8152"/>
                    <a:pt x="1377" y="8074"/>
                  </a:cubicBezTo>
                  <a:cubicBezTo>
                    <a:pt x="1740" y="8023"/>
                    <a:pt x="2129" y="7945"/>
                    <a:pt x="2519" y="7893"/>
                  </a:cubicBezTo>
                  <a:cubicBezTo>
                    <a:pt x="2908" y="7841"/>
                    <a:pt x="3272" y="7815"/>
                    <a:pt x="3635" y="7789"/>
                  </a:cubicBezTo>
                  <a:cubicBezTo>
                    <a:pt x="4025" y="7763"/>
                    <a:pt x="4466" y="7763"/>
                    <a:pt x="4855" y="7763"/>
                  </a:cubicBezTo>
                  <a:cubicBezTo>
                    <a:pt x="5271" y="7763"/>
                    <a:pt x="5660" y="7789"/>
                    <a:pt x="6075" y="7815"/>
                  </a:cubicBezTo>
                  <a:cubicBezTo>
                    <a:pt x="6491" y="7841"/>
                    <a:pt x="6828" y="7893"/>
                    <a:pt x="7192" y="7945"/>
                  </a:cubicBezTo>
                  <a:lnTo>
                    <a:pt x="7218" y="7945"/>
                  </a:lnTo>
                  <a:cubicBezTo>
                    <a:pt x="8178" y="8074"/>
                    <a:pt x="9113" y="8334"/>
                    <a:pt x="10022" y="8698"/>
                  </a:cubicBezTo>
                  <a:lnTo>
                    <a:pt x="10437" y="8983"/>
                  </a:lnTo>
                  <a:lnTo>
                    <a:pt x="10567" y="9061"/>
                  </a:lnTo>
                  <a:cubicBezTo>
                    <a:pt x="11086" y="9424"/>
                    <a:pt x="11605" y="9762"/>
                    <a:pt x="12124" y="10125"/>
                  </a:cubicBezTo>
                  <a:cubicBezTo>
                    <a:pt x="12644" y="10489"/>
                    <a:pt x="13163" y="10878"/>
                    <a:pt x="13708" y="11320"/>
                  </a:cubicBezTo>
                  <a:lnTo>
                    <a:pt x="14331" y="11787"/>
                  </a:lnTo>
                  <a:cubicBezTo>
                    <a:pt x="13968" y="11761"/>
                    <a:pt x="13604" y="11709"/>
                    <a:pt x="13215" y="11709"/>
                  </a:cubicBezTo>
                  <a:lnTo>
                    <a:pt x="12981" y="11709"/>
                  </a:lnTo>
                  <a:cubicBezTo>
                    <a:pt x="12566" y="11709"/>
                    <a:pt x="12124" y="11735"/>
                    <a:pt x="11709" y="11787"/>
                  </a:cubicBezTo>
                  <a:cubicBezTo>
                    <a:pt x="11475" y="11787"/>
                    <a:pt x="11216" y="11813"/>
                    <a:pt x="10956" y="11839"/>
                  </a:cubicBezTo>
                  <a:cubicBezTo>
                    <a:pt x="10722" y="11891"/>
                    <a:pt x="10463" y="11917"/>
                    <a:pt x="10203" y="11969"/>
                  </a:cubicBezTo>
                  <a:cubicBezTo>
                    <a:pt x="9944" y="12020"/>
                    <a:pt x="9710" y="12046"/>
                    <a:pt x="9476" y="12098"/>
                  </a:cubicBezTo>
                  <a:cubicBezTo>
                    <a:pt x="9243" y="12150"/>
                    <a:pt x="8983" y="12228"/>
                    <a:pt x="8723" y="12280"/>
                  </a:cubicBezTo>
                  <a:cubicBezTo>
                    <a:pt x="8230" y="12410"/>
                    <a:pt x="7737" y="12540"/>
                    <a:pt x="7270" y="12670"/>
                  </a:cubicBezTo>
                  <a:cubicBezTo>
                    <a:pt x="6309" y="12981"/>
                    <a:pt x="5349" y="13344"/>
                    <a:pt x="4440" y="13760"/>
                  </a:cubicBezTo>
                  <a:cubicBezTo>
                    <a:pt x="4128" y="13890"/>
                    <a:pt x="3817" y="14045"/>
                    <a:pt x="3505" y="14201"/>
                  </a:cubicBezTo>
                  <a:cubicBezTo>
                    <a:pt x="3479" y="14227"/>
                    <a:pt x="3453" y="14279"/>
                    <a:pt x="3479" y="14305"/>
                  </a:cubicBezTo>
                  <a:cubicBezTo>
                    <a:pt x="3505" y="14357"/>
                    <a:pt x="3557" y="14357"/>
                    <a:pt x="3583" y="14357"/>
                  </a:cubicBezTo>
                  <a:cubicBezTo>
                    <a:pt x="4051" y="14123"/>
                    <a:pt x="4518" y="13942"/>
                    <a:pt x="4959" y="13734"/>
                  </a:cubicBezTo>
                  <a:lnTo>
                    <a:pt x="4985" y="13734"/>
                  </a:lnTo>
                  <a:cubicBezTo>
                    <a:pt x="5660" y="13500"/>
                    <a:pt x="6335" y="13267"/>
                    <a:pt x="7036" y="13085"/>
                  </a:cubicBezTo>
                  <a:cubicBezTo>
                    <a:pt x="7737" y="12877"/>
                    <a:pt x="8438" y="12747"/>
                    <a:pt x="9139" y="12644"/>
                  </a:cubicBezTo>
                  <a:lnTo>
                    <a:pt x="9191" y="12644"/>
                  </a:lnTo>
                  <a:lnTo>
                    <a:pt x="9606" y="12592"/>
                  </a:lnTo>
                  <a:cubicBezTo>
                    <a:pt x="10047" y="12540"/>
                    <a:pt x="10489" y="12514"/>
                    <a:pt x="10930" y="12488"/>
                  </a:cubicBezTo>
                  <a:lnTo>
                    <a:pt x="12306" y="12488"/>
                  </a:lnTo>
                  <a:cubicBezTo>
                    <a:pt x="13241" y="12540"/>
                    <a:pt x="14175" y="12618"/>
                    <a:pt x="15084" y="12773"/>
                  </a:cubicBezTo>
                  <a:lnTo>
                    <a:pt x="15681" y="12851"/>
                  </a:lnTo>
                  <a:lnTo>
                    <a:pt x="16304" y="13370"/>
                  </a:lnTo>
                  <a:lnTo>
                    <a:pt x="16590" y="13578"/>
                  </a:lnTo>
                  <a:cubicBezTo>
                    <a:pt x="17083" y="13968"/>
                    <a:pt x="17550" y="14357"/>
                    <a:pt x="18043" y="14746"/>
                  </a:cubicBezTo>
                  <a:cubicBezTo>
                    <a:pt x="18407" y="15006"/>
                    <a:pt x="18744" y="15292"/>
                    <a:pt x="19108" y="15551"/>
                  </a:cubicBezTo>
                  <a:lnTo>
                    <a:pt x="19601" y="15915"/>
                  </a:lnTo>
                  <a:lnTo>
                    <a:pt x="19575" y="15889"/>
                  </a:lnTo>
                  <a:lnTo>
                    <a:pt x="19809" y="16096"/>
                  </a:lnTo>
                  <a:cubicBezTo>
                    <a:pt x="19731" y="16096"/>
                    <a:pt x="19653" y="16070"/>
                    <a:pt x="19549" y="16070"/>
                  </a:cubicBezTo>
                  <a:cubicBezTo>
                    <a:pt x="19290" y="16044"/>
                    <a:pt x="19030" y="16018"/>
                    <a:pt x="18770" y="16018"/>
                  </a:cubicBezTo>
                  <a:cubicBezTo>
                    <a:pt x="18121" y="16018"/>
                    <a:pt x="17472" y="16096"/>
                    <a:pt x="16823" y="16200"/>
                  </a:cubicBezTo>
                  <a:cubicBezTo>
                    <a:pt x="15941" y="16356"/>
                    <a:pt x="15032" y="16590"/>
                    <a:pt x="14175" y="16875"/>
                  </a:cubicBezTo>
                  <a:cubicBezTo>
                    <a:pt x="13968" y="16953"/>
                    <a:pt x="13760" y="17031"/>
                    <a:pt x="13552" y="17109"/>
                  </a:cubicBezTo>
                  <a:cubicBezTo>
                    <a:pt x="13344" y="17187"/>
                    <a:pt x="13111" y="17291"/>
                    <a:pt x="12903" y="17368"/>
                  </a:cubicBezTo>
                  <a:cubicBezTo>
                    <a:pt x="12488" y="17550"/>
                    <a:pt x="12098" y="17732"/>
                    <a:pt x="11683" y="17914"/>
                  </a:cubicBezTo>
                  <a:cubicBezTo>
                    <a:pt x="10904" y="18277"/>
                    <a:pt x="10151" y="18692"/>
                    <a:pt x="9398" y="19108"/>
                  </a:cubicBezTo>
                  <a:cubicBezTo>
                    <a:pt x="9309" y="19152"/>
                    <a:pt x="9354" y="19274"/>
                    <a:pt x="9435" y="19274"/>
                  </a:cubicBezTo>
                  <a:cubicBezTo>
                    <a:pt x="9448" y="19274"/>
                    <a:pt x="9462" y="19271"/>
                    <a:pt x="9476" y="19264"/>
                  </a:cubicBezTo>
                  <a:cubicBezTo>
                    <a:pt x="10125" y="18900"/>
                    <a:pt x="10774" y="18589"/>
                    <a:pt x="11449" y="18303"/>
                  </a:cubicBezTo>
                  <a:lnTo>
                    <a:pt x="11501" y="18303"/>
                  </a:lnTo>
                  <a:cubicBezTo>
                    <a:pt x="11865" y="18173"/>
                    <a:pt x="12228" y="18017"/>
                    <a:pt x="12618" y="17914"/>
                  </a:cubicBezTo>
                  <a:cubicBezTo>
                    <a:pt x="12981" y="17784"/>
                    <a:pt x="13396" y="17654"/>
                    <a:pt x="13812" y="17550"/>
                  </a:cubicBezTo>
                  <a:cubicBezTo>
                    <a:pt x="14227" y="17446"/>
                    <a:pt x="14643" y="17368"/>
                    <a:pt x="15032" y="17291"/>
                  </a:cubicBezTo>
                  <a:cubicBezTo>
                    <a:pt x="15447" y="17213"/>
                    <a:pt x="15837" y="17135"/>
                    <a:pt x="16252" y="17083"/>
                  </a:cubicBezTo>
                  <a:cubicBezTo>
                    <a:pt x="16847" y="17011"/>
                    <a:pt x="17443" y="16978"/>
                    <a:pt x="18038" y="16978"/>
                  </a:cubicBezTo>
                  <a:cubicBezTo>
                    <a:pt x="18741" y="16978"/>
                    <a:pt x="19443" y="17024"/>
                    <a:pt x="20146" y="17109"/>
                  </a:cubicBezTo>
                  <a:cubicBezTo>
                    <a:pt x="20406" y="17161"/>
                    <a:pt x="20691" y="17213"/>
                    <a:pt x="20951" y="17291"/>
                  </a:cubicBezTo>
                  <a:lnTo>
                    <a:pt x="21392" y="17394"/>
                  </a:lnTo>
                  <a:cubicBezTo>
                    <a:pt x="22249" y="18147"/>
                    <a:pt x="23158" y="19030"/>
                    <a:pt x="24196" y="20016"/>
                  </a:cubicBezTo>
                  <a:lnTo>
                    <a:pt x="24326" y="20172"/>
                  </a:lnTo>
                  <a:cubicBezTo>
                    <a:pt x="24534" y="20354"/>
                    <a:pt x="24715" y="20536"/>
                    <a:pt x="24897" y="20743"/>
                  </a:cubicBezTo>
                  <a:lnTo>
                    <a:pt x="25131" y="21003"/>
                  </a:lnTo>
                  <a:lnTo>
                    <a:pt x="25209" y="21081"/>
                  </a:lnTo>
                  <a:cubicBezTo>
                    <a:pt x="25494" y="21392"/>
                    <a:pt x="25858" y="21782"/>
                    <a:pt x="26247" y="22145"/>
                  </a:cubicBezTo>
                  <a:cubicBezTo>
                    <a:pt x="26714" y="22612"/>
                    <a:pt x="27104" y="23002"/>
                    <a:pt x="27493" y="23313"/>
                  </a:cubicBezTo>
                  <a:cubicBezTo>
                    <a:pt x="27727" y="23521"/>
                    <a:pt x="27934" y="23677"/>
                    <a:pt x="28142" y="23833"/>
                  </a:cubicBezTo>
                  <a:cubicBezTo>
                    <a:pt x="28298" y="23962"/>
                    <a:pt x="28480" y="24066"/>
                    <a:pt x="28687" y="24170"/>
                  </a:cubicBezTo>
                  <a:cubicBezTo>
                    <a:pt x="28843" y="24248"/>
                    <a:pt x="29025" y="24300"/>
                    <a:pt x="29232" y="24300"/>
                  </a:cubicBezTo>
                  <a:cubicBezTo>
                    <a:pt x="29336" y="24300"/>
                    <a:pt x="29466" y="24274"/>
                    <a:pt x="29570" y="24222"/>
                  </a:cubicBezTo>
                  <a:cubicBezTo>
                    <a:pt x="29674" y="24170"/>
                    <a:pt x="29752" y="24092"/>
                    <a:pt x="29830" y="23988"/>
                  </a:cubicBezTo>
                  <a:cubicBezTo>
                    <a:pt x="29856" y="23962"/>
                    <a:pt x="29856" y="23936"/>
                    <a:pt x="29881" y="23911"/>
                  </a:cubicBezTo>
                  <a:cubicBezTo>
                    <a:pt x="29959" y="23729"/>
                    <a:pt x="29985" y="23521"/>
                    <a:pt x="29959" y="23339"/>
                  </a:cubicBezTo>
                  <a:lnTo>
                    <a:pt x="29959" y="23313"/>
                  </a:lnTo>
                  <a:cubicBezTo>
                    <a:pt x="29959" y="23184"/>
                    <a:pt x="29933" y="23054"/>
                    <a:pt x="29881" y="22924"/>
                  </a:cubicBezTo>
                  <a:cubicBezTo>
                    <a:pt x="29830" y="22794"/>
                    <a:pt x="29752" y="22638"/>
                    <a:pt x="29700" y="22509"/>
                  </a:cubicBezTo>
                  <a:cubicBezTo>
                    <a:pt x="29518" y="22223"/>
                    <a:pt x="29336" y="21963"/>
                    <a:pt x="29129" y="21730"/>
                  </a:cubicBezTo>
                  <a:cubicBezTo>
                    <a:pt x="28921" y="21444"/>
                    <a:pt x="28687" y="21211"/>
                    <a:pt x="28480" y="21003"/>
                  </a:cubicBezTo>
                  <a:cubicBezTo>
                    <a:pt x="28090" y="20588"/>
                    <a:pt x="27675" y="20198"/>
                    <a:pt x="27259" y="19861"/>
                  </a:cubicBezTo>
                  <a:lnTo>
                    <a:pt x="26870" y="19471"/>
                  </a:lnTo>
                  <a:lnTo>
                    <a:pt x="26740" y="19393"/>
                  </a:lnTo>
                  <a:cubicBezTo>
                    <a:pt x="26403" y="19056"/>
                    <a:pt x="26013" y="18744"/>
                    <a:pt x="25572" y="18355"/>
                  </a:cubicBezTo>
                  <a:cubicBezTo>
                    <a:pt x="24845" y="17758"/>
                    <a:pt x="24040" y="17135"/>
                    <a:pt x="23054" y="16408"/>
                  </a:cubicBezTo>
                  <a:cubicBezTo>
                    <a:pt x="22457" y="15967"/>
                    <a:pt x="21860" y="15525"/>
                    <a:pt x="21159" y="15058"/>
                  </a:cubicBezTo>
                  <a:lnTo>
                    <a:pt x="21055" y="14876"/>
                  </a:lnTo>
                  <a:cubicBezTo>
                    <a:pt x="20873" y="14487"/>
                    <a:pt x="20717" y="14097"/>
                    <a:pt x="20562" y="13682"/>
                  </a:cubicBezTo>
                  <a:lnTo>
                    <a:pt x="20562" y="13656"/>
                  </a:lnTo>
                  <a:cubicBezTo>
                    <a:pt x="20354" y="13085"/>
                    <a:pt x="20198" y="12488"/>
                    <a:pt x="20068" y="11891"/>
                  </a:cubicBezTo>
                  <a:cubicBezTo>
                    <a:pt x="19964" y="11268"/>
                    <a:pt x="19861" y="10645"/>
                    <a:pt x="19835" y="10022"/>
                  </a:cubicBezTo>
                  <a:cubicBezTo>
                    <a:pt x="19783" y="9347"/>
                    <a:pt x="19757" y="8672"/>
                    <a:pt x="19783" y="8023"/>
                  </a:cubicBezTo>
                  <a:cubicBezTo>
                    <a:pt x="19809" y="7374"/>
                    <a:pt x="19861" y="6699"/>
                    <a:pt x="19964" y="6075"/>
                  </a:cubicBezTo>
                  <a:cubicBezTo>
                    <a:pt x="19964" y="6024"/>
                    <a:pt x="19913" y="5972"/>
                    <a:pt x="19887" y="5972"/>
                  </a:cubicBezTo>
                  <a:cubicBezTo>
                    <a:pt x="19835" y="5972"/>
                    <a:pt x="19783" y="5998"/>
                    <a:pt x="19783" y="6050"/>
                  </a:cubicBezTo>
                  <a:cubicBezTo>
                    <a:pt x="19731" y="6439"/>
                    <a:pt x="19679" y="6802"/>
                    <a:pt x="19627" y="7192"/>
                  </a:cubicBezTo>
                  <a:cubicBezTo>
                    <a:pt x="19601" y="7581"/>
                    <a:pt x="19549" y="7971"/>
                    <a:pt x="19523" y="8386"/>
                  </a:cubicBezTo>
                  <a:cubicBezTo>
                    <a:pt x="19497" y="8775"/>
                    <a:pt x="19471" y="9191"/>
                    <a:pt x="19471" y="9606"/>
                  </a:cubicBezTo>
                  <a:cubicBezTo>
                    <a:pt x="19471" y="10022"/>
                    <a:pt x="19471" y="10437"/>
                    <a:pt x="19523" y="10852"/>
                  </a:cubicBezTo>
                  <a:cubicBezTo>
                    <a:pt x="19549" y="11268"/>
                    <a:pt x="19575" y="11709"/>
                    <a:pt x="19653" y="12124"/>
                  </a:cubicBezTo>
                  <a:cubicBezTo>
                    <a:pt x="19705" y="12540"/>
                    <a:pt x="19783" y="12929"/>
                    <a:pt x="19861" y="13344"/>
                  </a:cubicBezTo>
                  <a:cubicBezTo>
                    <a:pt x="19939" y="13682"/>
                    <a:pt x="20042" y="14019"/>
                    <a:pt x="20172" y="14357"/>
                  </a:cubicBezTo>
                  <a:lnTo>
                    <a:pt x="19783" y="14071"/>
                  </a:lnTo>
                  <a:lnTo>
                    <a:pt x="19134" y="13630"/>
                  </a:lnTo>
                  <a:lnTo>
                    <a:pt x="18069" y="12877"/>
                  </a:lnTo>
                  <a:lnTo>
                    <a:pt x="17784" y="12695"/>
                  </a:lnTo>
                  <a:lnTo>
                    <a:pt x="17628" y="12566"/>
                  </a:lnTo>
                  <a:cubicBezTo>
                    <a:pt x="17161" y="12254"/>
                    <a:pt x="16693" y="11969"/>
                    <a:pt x="16226" y="11657"/>
                  </a:cubicBezTo>
                  <a:cubicBezTo>
                    <a:pt x="16096" y="11501"/>
                    <a:pt x="15992" y="11346"/>
                    <a:pt x="15863" y="11190"/>
                  </a:cubicBezTo>
                  <a:cubicBezTo>
                    <a:pt x="15266" y="10281"/>
                    <a:pt x="14772" y="9269"/>
                    <a:pt x="14409" y="8230"/>
                  </a:cubicBezTo>
                  <a:lnTo>
                    <a:pt x="14409" y="8256"/>
                  </a:lnTo>
                  <a:cubicBezTo>
                    <a:pt x="14331" y="8049"/>
                    <a:pt x="14253" y="7841"/>
                    <a:pt x="14201" y="7607"/>
                  </a:cubicBezTo>
                  <a:cubicBezTo>
                    <a:pt x="14123" y="7374"/>
                    <a:pt x="14071" y="7166"/>
                    <a:pt x="13994" y="6958"/>
                  </a:cubicBezTo>
                  <a:cubicBezTo>
                    <a:pt x="13890" y="6517"/>
                    <a:pt x="13786" y="6075"/>
                    <a:pt x="13708" y="5660"/>
                  </a:cubicBezTo>
                  <a:cubicBezTo>
                    <a:pt x="13526" y="4803"/>
                    <a:pt x="13422" y="3921"/>
                    <a:pt x="13344" y="3064"/>
                  </a:cubicBezTo>
                  <a:lnTo>
                    <a:pt x="13344" y="3090"/>
                  </a:lnTo>
                  <a:cubicBezTo>
                    <a:pt x="13319" y="2467"/>
                    <a:pt x="13293" y="1844"/>
                    <a:pt x="13293" y="1221"/>
                  </a:cubicBezTo>
                  <a:cubicBezTo>
                    <a:pt x="13293" y="1169"/>
                    <a:pt x="13241" y="1143"/>
                    <a:pt x="13215" y="1143"/>
                  </a:cubicBezTo>
                  <a:cubicBezTo>
                    <a:pt x="13163" y="1143"/>
                    <a:pt x="13111" y="1169"/>
                    <a:pt x="13111" y="1221"/>
                  </a:cubicBezTo>
                  <a:cubicBezTo>
                    <a:pt x="13111" y="2727"/>
                    <a:pt x="13215" y="4232"/>
                    <a:pt x="13422" y="5712"/>
                  </a:cubicBezTo>
                  <a:cubicBezTo>
                    <a:pt x="13604" y="7296"/>
                    <a:pt x="14045" y="8827"/>
                    <a:pt x="14720" y="10281"/>
                  </a:cubicBezTo>
                  <a:cubicBezTo>
                    <a:pt x="14798" y="10489"/>
                    <a:pt x="14928" y="10696"/>
                    <a:pt x="15032" y="10878"/>
                  </a:cubicBezTo>
                  <a:cubicBezTo>
                    <a:pt x="13474" y="9918"/>
                    <a:pt x="11891" y="8931"/>
                    <a:pt x="10333" y="7997"/>
                  </a:cubicBezTo>
                  <a:lnTo>
                    <a:pt x="10203" y="7919"/>
                  </a:lnTo>
                  <a:cubicBezTo>
                    <a:pt x="10022" y="7737"/>
                    <a:pt x="9866" y="7555"/>
                    <a:pt x="9684" y="7348"/>
                  </a:cubicBezTo>
                  <a:cubicBezTo>
                    <a:pt x="9528" y="7166"/>
                    <a:pt x="9372" y="6958"/>
                    <a:pt x="9217" y="6750"/>
                  </a:cubicBezTo>
                  <a:cubicBezTo>
                    <a:pt x="8957" y="6335"/>
                    <a:pt x="8698" y="5894"/>
                    <a:pt x="8464" y="5452"/>
                  </a:cubicBezTo>
                  <a:cubicBezTo>
                    <a:pt x="8230" y="4985"/>
                    <a:pt x="8049" y="4492"/>
                    <a:pt x="7867" y="3999"/>
                  </a:cubicBezTo>
                  <a:lnTo>
                    <a:pt x="7867" y="3947"/>
                  </a:lnTo>
                  <a:cubicBezTo>
                    <a:pt x="7763" y="3661"/>
                    <a:pt x="7659" y="3350"/>
                    <a:pt x="7555" y="3038"/>
                  </a:cubicBezTo>
                  <a:cubicBezTo>
                    <a:pt x="7451" y="2701"/>
                    <a:pt x="7348" y="2389"/>
                    <a:pt x="7270" y="2052"/>
                  </a:cubicBezTo>
                  <a:cubicBezTo>
                    <a:pt x="7192" y="1714"/>
                    <a:pt x="7114" y="1403"/>
                    <a:pt x="7062" y="1065"/>
                  </a:cubicBezTo>
                  <a:cubicBezTo>
                    <a:pt x="6984" y="754"/>
                    <a:pt x="6932" y="416"/>
                    <a:pt x="6880" y="105"/>
                  </a:cubicBezTo>
                  <a:cubicBezTo>
                    <a:pt x="6854" y="53"/>
                    <a:pt x="6828" y="27"/>
                    <a:pt x="677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78" name="Google Shape;278;p16"/>
          <p:cNvGrpSpPr/>
          <p:nvPr/>
        </p:nvGrpSpPr>
        <p:grpSpPr>
          <a:xfrm>
            <a:off x="10796148" y="907416"/>
            <a:ext cx="653651" cy="474539"/>
            <a:chOff x="8787625" y="134475"/>
            <a:chExt cx="838586" cy="608799"/>
          </a:xfrm>
        </p:grpSpPr>
        <p:sp>
          <p:nvSpPr>
            <p:cNvPr id="279" name="Google Shape;279;p16"/>
            <p:cNvSpPr/>
            <p:nvPr/>
          </p:nvSpPr>
          <p:spPr>
            <a:xfrm>
              <a:off x="8787625" y="134475"/>
              <a:ext cx="838586" cy="608799"/>
            </a:xfrm>
            <a:custGeom>
              <a:avLst/>
              <a:gdLst/>
              <a:ahLst/>
              <a:cxnLst/>
              <a:rect l="l" t="t" r="r" b="b"/>
              <a:pathLst>
                <a:path w="7682" h="5577" extrusionOk="0">
                  <a:moveTo>
                    <a:pt x="4010" y="0"/>
                  </a:moveTo>
                  <a:cubicBezTo>
                    <a:pt x="3863" y="0"/>
                    <a:pt x="3708" y="18"/>
                    <a:pt x="3553" y="46"/>
                  </a:cubicBezTo>
                  <a:cubicBezTo>
                    <a:pt x="3188" y="123"/>
                    <a:pt x="2804" y="296"/>
                    <a:pt x="2459" y="526"/>
                  </a:cubicBezTo>
                  <a:cubicBezTo>
                    <a:pt x="1863" y="968"/>
                    <a:pt x="1402" y="1621"/>
                    <a:pt x="1191" y="2331"/>
                  </a:cubicBezTo>
                  <a:cubicBezTo>
                    <a:pt x="1057" y="2351"/>
                    <a:pt x="903" y="2427"/>
                    <a:pt x="769" y="2504"/>
                  </a:cubicBezTo>
                  <a:cubicBezTo>
                    <a:pt x="634" y="2581"/>
                    <a:pt x="519" y="2677"/>
                    <a:pt x="404" y="2811"/>
                  </a:cubicBezTo>
                  <a:cubicBezTo>
                    <a:pt x="135" y="3119"/>
                    <a:pt x="1" y="3541"/>
                    <a:pt x="1" y="4041"/>
                  </a:cubicBezTo>
                  <a:cubicBezTo>
                    <a:pt x="1" y="4213"/>
                    <a:pt x="20" y="4405"/>
                    <a:pt x="58" y="4597"/>
                  </a:cubicBezTo>
                  <a:cubicBezTo>
                    <a:pt x="97" y="4732"/>
                    <a:pt x="135" y="4847"/>
                    <a:pt x="193" y="5001"/>
                  </a:cubicBezTo>
                  <a:cubicBezTo>
                    <a:pt x="250" y="5327"/>
                    <a:pt x="538" y="5577"/>
                    <a:pt x="884" y="5577"/>
                  </a:cubicBezTo>
                  <a:lnTo>
                    <a:pt x="6818" y="5577"/>
                  </a:lnTo>
                  <a:cubicBezTo>
                    <a:pt x="7106" y="5577"/>
                    <a:pt x="7394" y="5385"/>
                    <a:pt x="7490" y="5116"/>
                  </a:cubicBezTo>
                  <a:cubicBezTo>
                    <a:pt x="7624" y="4751"/>
                    <a:pt x="7682" y="4367"/>
                    <a:pt x="7682" y="3983"/>
                  </a:cubicBezTo>
                  <a:cubicBezTo>
                    <a:pt x="7682" y="3445"/>
                    <a:pt x="7490" y="2984"/>
                    <a:pt x="7144" y="2677"/>
                  </a:cubicBezTo>
                  <a:cubicBezTo>
                    <a:pt x="6952" y="2504"/>
                    <a:pt x="6722" y="2389"/>
                    <a:pt x="6472" y="2331"/>
                  </a:cubicBezTo>
                  <a:cubicBezTo>
                    <a:pt x="6453" y="2139"/>
                    <a:pt x="6395" y="1967"/>
                    <a:pt x="6357" y="1813"/>
                  </a:cubicBezTo>
                  <a:cubicBezTo>
                    <a:pt x="6299" y="1640"/>
                    <a:pt x="6242" y="1467"/>
                    <a:pt x="6165" y="1294"/>
                  </a:cubicBezTo>
                  <a:cubicBezTo>
                    <a:pt x="6088" y="1141"/>
                    <a:pt x="5973" y="968"/>
                    <a:pt x="5858" y="814"/>
                  </a:cubicBezTo>
                  <a:cubicBezTo>
                    <a:pt x="5589" y="507"/>
                    <a:pt x="5224" y="277"/>
                    <a:pt x="4821" y="123"/>
                  </a:cubicBezTo>
                  <a:cubicBezTo>
                    <a:pt x="4629" y="46"/>
                    <a:pt x="4417" y="8"/>
                    <a:pt x="4168" y="8"/>
                  </a:cubicBezTo>
                  <a:cubicBezTo>
                    <a:pt x="4116" y="3"/>
                    <a:pt x="4063" y="0"/>
                    <a:pt x="40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0" name="Google Shape;280;p16"/>
            <p:cNvSpPr/>
            <p:nvPr/>
          </p:nvSpPr>
          <p:spPr>
            <a:xfrm>
              <a:off x="8865240" y="212854"/>
              <a:ext cx="679318" cy="450841"/>
            </a:xfrm>
            <a:custGeom>
              <a:avLst/>
              <a:gdLst/>
              <a:ahLst/>
              <a:cxnLst/>
              <a:rect l="l" t="t" r="r" b="b"/>
              <a:pathLst>
                <a:path w="6223" h="4130" extrusionOk="0">
                  <a:moveTo>
                    <a:pt x="3322" y="0"/>
                  </a:moveTo>
                  <a:cubicBezTo>
                    <a:pt x="3226" y="0"/>
                    <a:pt x="3092" y="39"/>
                    <a:pt x="2977" y="39"/>
                  </a:cubicBezTo>
                  <a:cubicBezTo>
                    <a:pt x="2708" y="77"/>
                    <a:pt x="2420" y="192"/>
                    <a:pt x="2189" y="384"/>
                  </a:cubicBezTo>
                  <a:cubicBezTo>
                    <a:pt x="1709" y="749"/>
                    <a:pt x="1325" y="1287"/>
                    <a:pt x="1172" y="1882"/>
                  </a:cubicBezTo>
                  <a:cubicBezTo>
                    <a:pt x="1133" y="2074"/>
                    <a:pt x="1114" y="2286"/>
                    <a:pt x="1114" y="2478"/>
                  </a:cubicBezTo>
                  <a:cubicBezTo>
                    <a:pt x="1076" y="2458"/>
                    <a:pt x="1056" y="2439"/>
                    <a:pt x="1018" y="2401"/>
                  </a:cubicBezTo>
                  <a:cubicBezTo>
                    <a:pt x="960" y="2382"/>
                    <a:pt x="883" y="2362"/>
                    <a:pt x="845" y="2343"/>
                  </a:cubicBezTo>
                  <a:lnTo>
                    <a:pt x="634" y="2343"/>
                  </a:lnTo>
                  <a:cubicBezTo>
                    <a:pt x="576" y="2343"/>
                    <a:pt x="499" y="2382"/>
                    <a:pt x="442" y="2401"/>
                  </a:cubicBezTo>
                  <a:cubicBezTo>
                    <a:pt x="365" y="2458"/>
                    <a:pt x="307" y="2497"/>
                    <a:pt x="250" y="2574"/>
                  </a:cubicBezTo>
                  <a:cubicBezTo>
                    <a:pt x="96" y="2746"/>
                    <a:pt x="0" y="3015"/>
                    <a:pt x="0" y="3323"/>
                  </a:cubicBezTo>
                  <a:cubicBezTo>
                    <a:pt x="0" y="3438"/>
                    <a:pt x="19" y="3591"/>
                    <a:pt x="58" y="3726"/>
                  </a:cubicBezTo>
                  <a:cubicBezTo>
                    <a:pt x="77" y="3841"/>
                    <a:pt x="115" y="3975"/>
                    <a:pt x="154" y="4091"/>
                  </a:cubicBezTo>
                  <a:lnTo>
                    <a:pt x="154" y="4110"/>
                  </a:lnTo>
                  <a:lnTo>
                    <a:pt x="154" y="4129"/>
                  </a:lnTo>
                  <a:lnTo>
                    <a:pt x="6068" y="4129"/>
                  </a:lnTo>
                  <a:cubicBezTo>
                    <a:pt x="6164" y="3879"/>
                    <a:pt x="6222" y="3553"/>
                    <a:pt x="6222" y="3265"/>
                  </a:cubicBezTo>
                  <a:cubicBezTo>
                    <a:pt x="6222" y="2938"/>
                    <a:pt x="6107" y="2650"/>
                    <a:pt x="5915" y="2478"/>
                  </a:cubicBezTo>
                  <a:cubicBezTo>
                    <a:pt x="5819" y="2401"/>
                    <a:pt x="5723" y="2343"/>
                    <a:pt x="5588" y="2343"/>
                  </a:cubicBezTo>
                  <a:lnTo>
                    <a:pt x="5396" y="2343"/>
                  </a:lnTo>
                  <a:cubicBezTo>
                    <a:pt x="5339" y="2343"/>
                    <a:pt x="5281" y="2362"/>
                    <a:pt x="5243" y="2382"/>
                  </a:cubicBezTo>
                  <a:cubicBezTo>
                    <a:pt x="5166" y="2401"/>
                    <a:pt x="5089" y="2458"/>
                    <a:pt x="5051" y="2535"/>
                  </a:cubicBezTo>
                  <a:lnTo>
                    <a:pt x="5051" y="2170"/>
                  </a:lnTo>
                  <a:cubicBezTo>
                    <a:pt x="5012" y="1863"/>
                    <a:pt x="4993" y="1575"/>
                    <a:pt x="4897" y="1325"/>
                  </a:cubicBezTo>
                  <a:cubicBezTo>
                    <a:pt x="4859" y="1172"/>
                    <a:pt x="4801" y="1056"/>
                    <a:pt x="4763" y="941"/>
                  </a:cubicBezTo>
                  <a:cubicBezTo>
                    <a:pt x="4705" y="826"/>
                    <a:pt x="4609" y="692"/>
                    <a:pt x="4532" y="615"/>
                  </a:cubicBezTo>
                  <a:cubicBezTo>
                    <a:pt x="4379" y="384"/>
                    <a:pt x="4110" y="250"/>
                    <a:pt x="3822" y="154"/>
                  </a:cubicBezTo>
                  <a:cubicBezTo>
                    <a:pt x="3668" y="96"/>
                    <a:pt x="3534" y="77"/>
                    <a:pt x="3361" y="58"/>
                  </a:cubicBezTo>
                  <a:cubicBezTo>
                    <a:pt x="3380" y="0"/>
                    <a:pt x="3361" y="0"/>
                    <a:pt x="3322" y="0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6162327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1_Section header 1"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6"/>
          <p:cNvSpPr/>
          <p:nvPr/>
        </p:nvSpPr>
        <p:spPr>
          <a:xfrm>
            <a:off x="-306200" y="3370900"/>
            <a:ext cx="14583699" cy="5828392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" name="Google Shape;251;p16"/>
          <p:cNvSpPr/>
          <p:nvPr/>
        </p:nvSpPr>
        <p:spPr>
          <a:xfrm flipH="1">
            <a:off x="-3563789" y="1957881"/>
            <a:ext cx="18433709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" name="Google Shape;252;p16"/>
          <p:cNvSpPr/>
          <p:nvPr/>
        </p:nvSpPr>
        <p:spPr>
          <a:xfrm flipH="1">
            <a:off x="7111343" y="3926732"/>
            <a:ext cx="6355283" cy="3369853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" name="Google Shape;253;p16"/>
          <p:cNvSpPr/>
          <p:nvPr/>
        </p:nvSpPr>
        <p:spPr>
          <a:xfrm flipH="1">
            <a:off x="7353336" y="4047872"/>
            <a:ext cx="6113299" cy="3127608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rgbClr val="74BEA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54" name="Google Shape;254;p16"/>
          <p:cNvGrpSpPr/>
          <p:nvPr/>
        </p:nvGrpSpPr>
        <p:grpSpPr>
          <a:xfrm>
            <a:off x="9043576" y="6530567"/>
            <a:ext cx="672385" cy="507167"/>
            <a:chOff x="2533682" y="3720159"/>
            <a:chExt cx="248847" cy="187691"/>
          </a:xfrm>
        </p:grpSpPr>
        <p:sp>
          <p:nvSpPr>
            <p:cNvPr id="255" name="Google Shape;255;p16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16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16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58" name="Google Shape;258;p16"/>
          <p:cNvGrpSpPr/>
          <p:nvPr/>
        </p:nvGrpSpPr>
        <p:grpSpPr>
          <a:xfrm flipH="1">
            <a:off x="5188890" y="6144667"/>
            <a:ext cx="743789" cy="375535"/>
            <a:chOff x="2855620" y="1802395"/>
            <a:chExt cx="249884" cy="126165"/>
          </a:xfrm>
        </p:grpSpPr>
        <p:sp>
          <p:nvSpPr>
            <p:cNvPr id="259" name="Google Shape;259;p16"/>
            <p:cNvSpPr/>
            <p:nvPr/>
          </p:nvSpPr>
          <p:spPr>
            <a:xfrm>
              <a:off x="2948947" y="1840497"/>
              <a:ext cx="156557" cy="88063"/>
            </a:xfrm>
            <a:custGeom>
              <a:avLst/>
              <a:gdLst/>
              <a:ahLst/>
              <a:cxnLst/>
              <a:rect l="l" t="t" r="r" b="b"/>
              <a:pathLst>
                <a:path w="2112" h="1188" extrusionOk="0">
                  <a:moveTo>
                    <a:pt x="1286" y="0"/>
                  </a:moveTo>
                  <a:cubicBezTo>
                    <a:pt x="1123" y="0"/>
                    <a:pt x="961" y="28"/>
                    <a:pt x="799" y="55"/>
                  </a:cubicBezTo>
                  <a:cubicBezTo>
                    <a:pt x="663" y="82"/>
                    <a:pt x="542" y="122"/>
                    <a:pt x="420" y="176"/>
                  </a:cubicBezTo>
                  <a:cubicBezTo>
                    <a:pt x="339" y="217"/>
                    <a:pt x="285" y="258"/>
                    <a:pt x="217" y="312"/>
                  </a:cubicBezTo>
                  <a:cubicBezTo>
                    <a:pt x="163" y="366"/>
                    <a:pt x="109" y="420"/>
                    <a:pt x="68" y="501"/>
                  </a:cubicBezTo>
                  <a:cubicBezTo>
                    <a:pt x="14" y="582"/>
                    <a:pt x="0" y="691"/>
                    <a:pt x="27" y="799"/>
                  </a:cubicBezTo>
                  <a:cubicBezTo>
                    <a:pt x="54" y="880"/>
                    <a:pt x="95" y="948"/>
                    <a:pt x="163" y="1002"/>
                  </a:cubicBezTo>
                  <a:cubicBezTo>
                    <a:pt x="203" y="1029"/>
                    <a:pt x="230" y="1056"/>
                    <a:pt x="271" y="1083"/>
                  </a:cubicBezTo>
                  <a:cubicBezTo>
                    <a:pt x="312" y="1096"/>
                    <a:pt x="366" y="1110"/>
                    <a:pt x="406" y="1137"/>
                  </a:cubicBezTo>
                  <a:cubicBezTo>
                    <a:pt x="487" y="1151"/>
                    <a:pt x="569" y="1178"/>
                    <a:pt x="663" y="1178"/>
                  </a:cubicBezTo>
                  <a:cubicBezTo>
                    <a:pt x="731" y="1184"/>
                    <a:pt x="802" y="1188"/>
                    <a:pt x="873" y="1188"/>
                  </a:cubicBezTo>
                  <a:cubicBezTo>
                    <a:pt x="944" y="1188"/>
                    <a:pt x="1015" y="1184"/>
                    <a:pt x="1083" y="1178"/>
                  </a:cubicBezTo>
                  <a:cubicBezTo>
                    <a:pt x="1164" y="1178"/>
                    <a:pt x="1259" y="1164"/>
                    <a:pt x="1340" y="1137"/>
                  </a:cubicBezTo>
                  <a:cubicBezTo>
                    <a:pt x="1408" y="1124"/>
                    <a:pt x="1489" y="1096"/>
                    <a:pt x="1556" y="1083"/>
                  </a:cubicBezTo>
                  <a:cubicBezTo>
                    <a:pt x="1651" y="1042"/>
                    <a:pt x="1732" y="1002"/>
                    <a:pt x="1827" y="948"/>
                  </a:cubicBezTo>
                  <a:cubicBezTo>
                    <a:pt x="1854" y="934"/>
                    <a:pt x="1881" y="907"/>
                    <a:pt x="1908" y="880"/>
                  </a:cubicBezTo>
                  <a:cubicBezTo>
                    <a:pt x="1935" y="853"/>
                    <a:pt x="1962" y="826"/>
                    <a:pt x="1976" y="799"/>
                  </a:cubicBezTo>
                  <a:cubicBezTo>
                    <a:pt x="1989" y="785"/>
                    <a:pt x="2003" y="772"/>
                    <a:pt x="2003" y="758"/>
                  </a:cubicBezTo>
                  <a:cubicBezTo>
                    <a:pt x="2030" y="731"/>
                    <a:pt x="2057" y="691"/>
                    <a:pt x="2071" y="663"/>
                  </a:cubicBezTo>
                  <a:cubicBezTo>
                    <a:pt x="2098" y="609"/>
                    <a:pt x="2111" y="542"/>
                    <a:pt x="2111" y="488"/>
                  </a:cubicBezTo>
                  <a:cubicBezTo>
                    <a:pt x="2111" y="406"/>
                    <a:pt x="2098" y="339"/>
                    <a:pt x="2071" y="271"/>
                  </a:cubicBezTo>
                  <a:cubicBezTo>
                    <a:pt x="2003" y="163"/>
                    <a:pt x="1881" y="82"/>
                    <a:pt x="1746" y="55"/>
                  </a:cubicBezTo>
                  <a:cubicBezTo>
                    <a:pt x="1678" y="28"/>
                    <a:pt x="1597" y="14"/>
                    <a:pt x="1516" y="14"/>
                  </a:cubicBezTo>
                  <a:cubicBezTo>
                    <a:pt x="1462" y="0"/>
                    <a:pt x="1394" y="0"/>
                    <a:pt x="1340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16"/>
            <p:cNvSpPr/>
            <p:nvPr/>
          </p:nvSpPr>
          <p:spPr>
            <a:xfrm>
              <a:off x="2855620" y="1802395"/>
              <a:ext cx="86359" cy="51963"/>
            </a:xfrm>
            <a:custGeom>
              <a:avLst/>
              <a:gdLst/>
              <a:ahLst/>
              <a:cxnLst/>
              <a:rect l="l" t="t" r="r" b="b"/>
              <a:pathLst>
                <a:path w="1165" h="701" extrusionOk="0">
                  <a:moveTo>
                    <a:pt x="732" y="0"/>
                  </a:moveTo>
                  <a:cubicBezTo>
                    <a:pt x="596" y="14"/>
                    <a:pt x="461" y="41"/>
                    <a:pt x="339" y="95"/>
                  </a:cubicBezTo>
                  <a:cubicBezTo>
                    <a:pt x="299" y="109"/>
                    <a:pt x="272" y="136"/>
                    <a:pt x="231" y="149"/>
                  </a:cubicBezTo>
                  <a:cubicBezTo>
                    <a:pt x="190" y="163"/>
                    <a:pt x="163" y="176"/>
                    <a:pt x="136" y="203"/>
                  </a:cubicBezTo>
                  <a:cubicBezTo>
                    <a:pt x="109" y="230"/>
                    <a:pt x="82" y="257"/>
                    <a:pt x="55" y="284"/>
                  </a:cubicBezTo>
                  <a:cubicBezTo>
                    <a:pt x="28" y="325"/>
                    <a:pt x="1" y="366"/>
                    <a:pt x="1" y="420"/>
                  </a:cubicBezTo>
                  <a:cubicBezTo>
                    <a:pt x="1" y="460"/>
                    <a:pt x="14" y="487"/>
                    <a:pt x="28" y="528"/>
                  </a:cubicBezTo>
                  <a:cubicBezTo>
                    <a:pt x="42" y="555"/>
                    <a:pt x="69" y="582"/>
                    <a:pt x="96" y="596"/>
                  </a:cubicBezTo>
                  <a:cubicBezTo>
                    <a:pt x="163" y="636"/>
                    <a:pt x="245" y="677"/>
                    <a:pt x="326" y="690"/>
                  </a:cubicBezTo>
                  <a:cubicBezTo>
                    <a:pt x="373" y="697"/>
                    <a:pt x="424" y="701"/>
                    <a:pt x="475" y="701"/>
                  </a:cubicBezTo>
                  <a:cubicBezTo>
                    <a:pt x="525" y="701"/>
                    <a:pt x="576" y="697"/>
                    <a:pt x="623" y="690"/>
                  </a:cubicBezTo>
                  <a:cubicBezTo>
                    <a:pt x="705" y="677"/>
                    <a:pt x="772" y="650"/>
                    <a:pt x="840" y="623"/>
                  </a:cubicBezTo>
                  <a:cubicBezTo>
                    <a:pt x="880" y="609"/>
                    <a:pt x="935" y="582"/>
                    <a:pt x="975" y="555"/>
                  </a:cubicBezTo>
                  <a:cubicBezTo>
                    <a:pt x="1016" y="528"/>
                    <a:pt x="1056" y="501"/>
                    <a:pt x="1097" y="474"/>
                  </a:cubicBezTo>
                  <a:cubicBezTo>
                    <a:pt x="1124" y="447"/>
                    <a:pt x="1138" y="406"/>
                    <a:pt x="1151" y="366"/>
                  </a:cubicBezTo>
                  <a:lnTo>
                    <a:pt x="1151" y="352"/>
                  </a:lnTo>
                  <a:lnTo>
                    <a:pt x="1151" y="325"/>
                  </a:lnTo>
                  <a:cubicBezTo>
                    <a:pt x="1165" y="230"/>
                    <a:pt x="1124" y="136"/>
                    <a:pt x="1043" y="81"/>
                  </a:cubicBezTo>
                  <a:cubicBezTo>
                    <a:pt x="975" y="27"/>
                    <a:pt x="880" y="0"/>
                    <a:pt x="7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61" name="Google Shape;261;p16"/>
          <p:cNvGrpSpPr/>
          <p:nvPr/>
        </p:nvGrpSpPr>
        <p:grpSpPr>
          <a:xfrm>
            <a:off x="11052004" y="5759799"/>
            <a:ext cx="672385" cy="507167"/>
            <a:chOff x="2533682" y="3720159"/>
            <a:chExt cx="248847" cy="187691"/>
          </a:xfrm>
        </p:grpSpPr>
        <p:sp>
          <p:nvSpPr>
            <p:cNvPr id="262" name="Google Shape;262;p16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3" name="Google Shape;263;p16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4" name="Google Shape;264;p16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5" name="Google Shape;265;p16"/>
          <p:cNvSpPr txBox="1">
            <a:spLocks noGrp="1"/>
          </p:cNvSpPr>
          <p:nvPr>
            <p:ph type="title"/>
          </p:nvPr>
        </p:nvSpPr>
        <p:spPr>
          <a:xfrm>
            <a:off x="953400" y="3699600"/>
            <a:ext cx="10285200" cy="802400"/>
          </a:xfrm>
          <a:prstGeom prst="rect">
            <a:avLst/>
          </a:prstGeom>
          <a:effectLst>
            <a:outerShdw dist="38100" dir="300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66" name="Google Shape;266;p16"/>
          <p:cNvSpPr txBox="1">
            <a:spLocks noGrp="1"/>
          </p:cNvSpPr>
          <p:nvPr>
            <p:ph type="title" idx="2" hasCustomPrompt="1"/>
          </p:nvPr>
        </p:nvSpPr>
        <p:spPr>
          <a:xfrm>
            <a:off x="5193200" y="1953059"/>
            <a:ext cx="1805600" cy="1122400"/>
          </a:xfrm>
          <a:prstGeom prst="rect">
            <a:avLst/>
          </a:prstGeom>
          <a:effectLst>
            <a:outerShdw dist="38100" dir="3000000" algn="bl" rotWithShape="0">
              <a:schemeClr val="lt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67" name="Google Shape;267;p16"/>
          <p:cNvSpPr txBox="1">
            <a:spLocks noGrp="1"/>
          </p:cNvSpPr>
          <p:nvPr>
            <p:ph type="subTitle" idx="1"/>
          </p:nvPr>
        </p:nvSpPr>
        <p:spPr>
          <a:xfrm>
            <a:off x="4073067" y="4764167"/>
            <a:ext cx="4046000" cy="4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68" name="Google Shape;268;p16"/>
          <p:cNvGrpSpPr/>
          <p:nvPr/>
        </p:nvGrpSpPr>
        <p:grpSpPr>
          <a:xfrm>
            <a:off x="1664526" y="5075681"/>
            <a:ext cx="1718652" cy="2274459"/>
            <a:chOff x="4361325" y="3366075"/>
            <a:chExt cx="438775" cy="579175"/>
          </a:xfrm>
        </p:grpSpPr>
        <p:sp>
          <p:nvSpPr>
            <p:cNvPr id="269" name="Google Shape;269;p16"/>
            <p:cNvSpPr/>
            <p:nvPr/>
          </p:nvSpPr>
          <p:spPr>
            <a:xfrm>
              <a:off x="4361325" y="3366075"/>
              <a:ext cx="438775" cy="579175"/>
            </a:xfrm>
            <a:custGeom>
              <a:avLst/>
              <a:gdLst/>
              <a:ahLst/>
              <a:cxnLst/>
              <a:rect l="l" t="t" r="r" b="b"/>
              <a:pathLst>
                <a:path w="17551" h="23167" extrusionOk="0">
                  <a:moveTo>
                    <a:pt x="14567" y="0"/>
                  </a:moveTo>
                  <a:cubicBezTo>
                    <a:pt x="14268" y="0"/>
                    <a:pt x="13964" y="101"/>
                    <a:pt x="13708" y="321"/>
                  </a:cubicBezTo>
                  <a:cubicBezTo>
                    <a:pt x="13656" y="373"/>
                    <a:pt x="13578" y="425"/>
                    <a:pt x="13526" y="477"/>
                  </a:cubicBezTo>
                  <a:cubicBezTo>
                    <a:pt x="13189" y="711"/>
                    <a:pt x="12799" y="892"/>
                    <a:pt x="12410" y="1074"/>
                  </a:cubicBezTo>
                  <a:cubicBezTo>
                    <a:pt x="11605" y="1360"/>
                    <a:pt x="10774" y="1567"/>
                    <a:pt x="9918" y="1697"/>
                  </a:cubicBezTo>
                  <a:lnTo>
                    <a:pt x="9606" y="1749"/>
                  </a:lnTo>
                  <a:cubicBezTo>
                    <a:pt x="9269" y="1801"/>
                    <a:pt x="8983" y="1879"/>
                    <a:pt x="8646" y="1931"/>
                  </a:cubicBezTo>
                  <a:cubicBezTo>
                    <a:pt x="8282" y="2009"/>
                    <a:pt x="7893" y="2113"/>
                    <a:pt x="7529" y="2216"/>
                  </a:cubicBezTo>
                  <a:cubicBezTo>
                    <a:pt x="5946" y="2658"/>
                    <a:pt x="4726" y="3307"/>
                    <a:pt x="3843" y="4189"/>
                  </a:cubicBezTo>
                  <a:cubicBezTo>
                    <a:pt x="3350" y="4683"/>
                    <a:pt x="2934" y="5280"/>
                    <a:pt x="2623" y="5903"/>
                  </a:cubicBezTo>
                  <a:cubicBezTo>
                    <a:pt x="2285" y="6578"/>
                    <a:pt x="2052" y="7331"/>
                    <a:pt x="1922" y="8084"/>
                  </a:cubicBezTo>
                  <a:cubicBezTo>
                    <a:pt x="1844" y="8473"/>
                    <a:pt x="1792" y="8888"/>
                    <a:pt x="1740" y="9330"/>
                  </a:cubicBezTo>
                  <a:cubicBezTo>
                    <a:pt x="1714" y="9849"/>
                    <a:pt x="1714" y="10368"/>
                    <a:pt x="1740" y="10887"/>
                  </a:cubicBezTo>
                  <a:cubicBezTo>
                    <a:pt x="1792" y="11432"/>
                    <a:pt x="1870" y="11952"/>
                    <a:pt x="1948" y="12419"/>
                  </a:cubicBezTo>
                  <a:lnTo>
                    <a:pt x="2052" y="13146"/>
                  </a:lnTo>
                  <a:lnTo>
                    <a:pt x="2181" y="13899"/>
                  </a:lnTo>
                  <a:cubicBezTo>
                    <a:pt x="2207" y="14158"/>
                    <a:pt x="2259" y="14418"/>
                    <a:pt x="2285" y="14678"/>
                  </a:cubicBezTo>
                  <a:cubicBezTo>
                    <a:pt x="2285" y="14678"/>
                    <a:pt x="2285" y="14678"/>
                    <a:pt x="2285" y="14704"/>
                  </a:cubicBezTo>
                  <a:cubicBezTo>
                    <a:pt x="2363" y="15353"/>
                    <a:pt x="2363" y="16002"/>
                    <a:pt x="2285" y="16677"/>
                  </a:cubicBezTo>
                  <a:lnTo>
                    <a:pt x="2285" y="16728"/>
                  </a:lnTo>
                  <a:cubicBezTo>
                    <a:pt x="2181" y="16858"/>
                    <a:pt x="2103" y="16988"/>
                    <a:pt x="2026" y="17144"/>
                  </a:cubicBezTo>
                  <a:cubicBezTo>
                    <a:pt x="1870" y="17403"/>
                    <a:pt x="1714" y="17637"/>
                    <a:pt x="1584" y="17871"/>
                  </a:cubicBezTo>
                  <a:cubicBezTo>
                    <a:pt x="1247" y="18416"/>
                    <a:pt x="961" y="18961"/>
                    <a:pt x="702" y="19558"/>
                  </a:cubicBezTo>
                  <a:cubicBezTo>
                    <a:pt x="572" y="19844"/>
                    <a:pt x="468" y="20181"/>
                    <a:pt x="364" y="20493"/>
                  </a:cubicBezTo>
                  <a:cubicBezTo>
                    <a:pt x="234" y="20882"/>
                    <a:pt x="130" y="21272"/>
                    <a:pt x="79" y="21687"/>
                  </a:cubicBezTo>
                  <a:cubicBezTo>
                    <a:pt x="1" y="22258"/>
                    <a:pt x="312" y="22803"/>
                    <a:pt x="857" y="23037"/>
                  </a:cubicBezTo>
                  <a:cubicBezTo>
                    <a:pt x="1013" y="23115"/>
                    <a:pt x="1195" y="23167"/>
                    <a:pt x="1377" y="23167"/>
                  </a:cubicBezTo>
                  <a:cubicBezTo>
                    <a:pt x="1532" y="23167"/>
                    <a:pt x="1688" y="23141"/>
                    <a:pt x="1818" y="23089"/>
                  </a:cubicBezTo>
                  <a:cubicBezTo>
                    <a:pt x="2181" y="22959"/>
                    <a:pt x="2467" y="22673"/>
                    <a:pt x="2623" y="22336"/>
                  </a:cubicBezTo>
                  <a:cubicBezTo>
                    <a:pt x="2649" y="22180"/>
                    <a:pt x="2701" y="22050"/>
                    <a:pt x="2753" y="21895"/>
                  </a:cubicBezTo>
                  <a:lnTo>
                    <a:pt x="2804" y="21791"/>
                  </a:lnTo>
                  <a:cubicBezTo>
                    <a:pt x="2830" y="21635"/>
                    <a:pt x="2882" y="21453"/>
                    <a:pt x="2960" y="21324"/>
                  </a:cubicBezTo>
                  <a:cubicBezTo>
                    <a:pt x="3064" y="21038"/>
                    <a:pt x="3168" y="20726"/>
                    <a:pt x="3324" y="20415"/>
                  </a:cubicBezTo>
                  <a:cubicBezTo>
                    <a:pt x="3583" y="19818"/>
                    <a:pt x="3895" y="19273"/>
                    <a:pt x="4232" y="18727"/>
                  </a:cubicBezTo>
                  <a:lnTo>
                    <a:pt x="4336" y="18546"/>
                  </a:lnTo>
                  <a:lnTo>
                    <a:pt x="4388" y="18520"/>
                  </a:lnTo>
                  <a:cubicBezTo>
                    <a:pt x="4803" y="18390"/>
                    <a:pt x="5219" y="18286"/>
                    <a:pt x="5660" y="18234"/>
                  </a:cubicBezTo>
                  <a:cubicBezTo>
                    <a:pt x="5964" y="18196"/>
                    <a:pt x="6268" y="18172"/>
                    <a:pt x="6572" y="18172"/>
                  </a:cubicBezTo>
                  <a:cubicBezTo>
                    <a:pt x="6684" y="18172"/>
                    <a:pt x="6795" y="18175"/>
                    <a:pt x="6906" y="18182"/>
                  </a:cubicBezTo>
                  <a:lnTo>
                    <a:pt x="8100" y="18182"/>
                  </a:lnTo>
                  <a:cubicBezTo>
                    <a:pt x="8490" y="18182"/>
                    <a:pt x="8879" y="18208"/>
                    <a:pt x="9295" y="18208"/>
                  </a:cubicBezTo>
                  <a:cubicBezTo>
                    <a:pt x="9840" y="18208"/>
                    <a:pt x="10385" y="18182"/>
                    <a:pt x="10930" y="18130"/>
                  </a:cubicBezTo>
                  <a:cubicBezTo>
                    <a:pt x="11423" y="18078"/>
                    <a:pt x="11917" y="17975"/>
                    <a:pt x="12384" y="17845"/>
                  </a:cubicBezTo>
                  <a:cubicBezTo>
                    <a:pt x="12903" y="17689"/>
                    <a:pt x="13422" y="17481"/>
                    <a:pt x="13890" y="17222"/>
                  </a:cubicBezTo>
                  <a:cubicBezTo>
                    <a:pt x="14357" y="16936"/>
                    <a:pt x="14798" y="16625"/>
                    <a:pt x="15188" y="16261"/>
                  </a:cubicBezTo>
                  <a:cubicBezTo>
                    <a:pt x="15551" y="15924"/>
                    <a:pt x="15863" y="15560"/>
                    <a:pt x="16148" y="15145"/>
                  </a:cubicBezTo>
                  <a:cubicBezTo>
                    <a:pt x="16693" y="14392"/>
                    <a:pt x="17083" y="13535"/>
                    <a:pt x="17291" y="12627"/>
                  </a:cubicBezTo>
                  <a:cubicBezTo>
                    <a:pt x="17498" y="11718"/>
                    <a:pt x="17550" y="10783"/>
                    <a:pt x="17472" y="9875"/>
                  </a:cubicBezTo>
                  <a:cubicBezTo>
                    <a:pt x="17446" y="9408"/>
                    <a:pt x="17368" y="8940"/>
                    <a:pt x="17265" y="8499"/>
                  </a:cubicBezTo>
                  <a:cubicBezTo>
                    <a:pt x="17135" y="8006"/>
                    <a:pt x="17005" y="7538"/>
                    <a:pt x="16849" y="7097"/>
                  </a:cubicBezTo>
                  <a:cubicBezTo>
                    <a:pt x="16719" y="6760"/>
                    <a:pt x="16590" y="6422"/>
                    <a:pt x="16486" y="6085"/>
                  </a:cubicBezTo>
                  <a:cubicBezTo>
                    <a:pt x="16304" y="5591"/>
                    <a:pt x="16122" y="5098"/>
                    <a:pt x="15967" y="4631"/>
                  </a:cubicBezTo>
                  <a:cubicBezTo>
                    <a:pt x="15863" y="4293"/>
                    <a:pt x="15785" y="3930"/>
                    <a:pt x="15733" y="3592"/>
                  </a:cubicBezTo>
                  <a:cubicBezTo>
                    <a:pt x="15681" y="3099"/>
                    <a:pt x="15707" y="2606"/>
                    <a:pt x="15759" y="2139"/>
                  </a:cubicBezTo>
                  <a:cubicBezTo>
                    <a:pt x="15785" y="1957"/>
                    <a:pt x="15811" y="1801"/>
                    <a:pt x="15863" y="1645"/>
                  </a:cubicBezTo>
                  <a:cubicBezTo>
                    <a:pt x="15915" y="1438"/>
                    <a:pt x="15915" y="1204"/>
                    <a:pt x="15863" y="996"/>
                  </a:cubicBezTo>
                  <a:cubicBezTo>
                    <a:pt x="15708" y="379"/>
                    <a:pt x="15147" y="0"/>
                    <a:pt x="145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0" name="Google Shape;270;p16"/>
            <p:cNvSpPr/>
            <p:nvPr/>
          </p:nvSpPr>
          <p:spPr>
            <a:xfrm>
              <a:off x="4428175" y="3390975"/>
              <a:ext cx="347900" cy="425125"/>
            </a:xfrm>
            <a:custGeom>
              <a:avLst/>
              <a:gdLst/>
              <a:ahLst/>
              <a:cxnLst/>
              <a:rect l="l" t="t" r="r" b="b"/>
              <a:pathLst>
                <a:path w="13916" h="17005" extrusionOk="0">
                  <a:moveTo>
                    <a:pt x="11917" y="0"/>
                  </a:moveTo>
                  <a:cubicBezTo>
                    <a:pt x="11813" y="0"/>
                    <a:pt x="11735" y="26"/>
                    <a:pt x="11657" y="78"/>
                  </a:cubicBezTo>
                  <a:cubicBezTo>
                    <a:pt x="11579" y="156"/>
                    <a:pt x="11501" y="208"/>
                    <a:pt x="11423" y="286"/>
                  </a:cubicBezTo>
                  <a:cubicBezTo>
                    <a:pt x="11008" y="545"/>
                    <a:pt x="10567" y="805"/>
                    <a:pt x="10099" y="987"/>
                  </a:cubicBezTo>
                  <a:cubicBezTo>
                    <a:pt x="9243" y="1298"/>
                    <a:pt x="8334" y="1506"/>
                    <a:pt x="7425" y="1662"/>
                  </a:cubicBezTo>
                  <a:lnTo>
                    <a:pt x="7114" y="1714"/>
                  </a:lnTo>
                  <a:cubicBezTo>
                    <a:pt x="6802" y="1766"/>
                    <a:pt x="6491" y="1843"/>
                    <a:pt x="6179" y="1895"/>
                  </a:cubicBezTo>
                  <a:cubicBezTo>
                    <a:pt x="5868" y="1973"/>
                    <a:pt x="5478" y="2051"/>
                    <a:pt x="5141" y="2155"/>
                  </a:cubicBezTo>
                  <a:cubicBezTo>
                    <a:pt x="3687" y="2570"/>
                    <a:pt x="2623" y="3141"/>
                    <a:pt x="1844" y="3894"/>
                  </a:cubicBezTo>
                  <a:cubicBezTo>
                    <a:pt x="1428" y="4336"/>
                    <a:pt x="1065" y="4803"/>
                    <a:pt x="831" y="5348"/>
                  </a:cubicBezTo>
                  <a:cubicBezTo>
                    <a:pt x="520" y="5945"/>
                    <a:pt x="312" y="6594"/>
                    <a:pt x="208" y="7269"/>
                  </a:cubicBezTo>
                  <a:cubicBezTo>
                    <a:pt x="130" y="7633"/>
                    <a:pt x="79" y="8022"/>
                    <a:pt x="53" y="8437"/>
                  </a:cubicBezTo>
                  <a:cubicBezTo>
                    <a:pt x="1" y="8905"/>
                    <a:pt x="1" y="9372"/>
                    <a:pt x="53" y="9839"/>
                  </a:cubicBezTo>
                  <a:cubicBezTo>
                    <a:pt x="79" y="10333"/>
                    <a:pt x="156" y="10826"/>
                    <a:pt x="234" y="11293"/>
                  </a:cubicBezTo>
                  <a:lnTo>
                    <a:pt x="338" y="11942"/>
                  </a:lnTo>
                  <a:cubicBezTo>
                    <a:pt x="390" y="12228"/>
                    <a:pt x="416" y="12487"/>
                    <a:pt x="468" y="12747"/>
                  </a:cubicBezTo>
                  <a:cubicBezTo>
                    <a:pt x="494" y="13033"/>
                    <a:pt x="546" y="13292"/>
                    <a:pt x="572" y="13578"/>
                  </a:cubicBezTo>
                  <a:cubicBezTo>
                    <a:pt x="676" y="14331"/>
                    <a:pt x="676" y="15083"/>
                    <a:pt x="572" y="15836"/>
                  </a:cubicBezTo>
                  <a:cubicBezTo>
                    <a:pt x="546" y="15992"/>
                    <a:pt x="520" y="16174"/>
                    <a:pt x="468" y="16304"/>
                  </a:cubicBezTo>
                  <a:lnTo>
                    <a:pt x="416" y="16330"/>
                  </a:lnTo>
                  <a:cubicBezTo>
                    <a:pt x="338" y="16381"/>
                    <a:pt x="286" y="16459"/>
                    <a:pt x="260" y="16537"/>
                  </a:cubicBezTo>
                  <a:cubicBezTo>
                    <a:pt x="208" y="16641"/>
                    <a:pt x="234" y="16719"/>
                    <a:pt x="286" y="16823"/>
                  </a:cubicBezTo>
                  <a:cubicBezTo>
                    <a:pt x="338" y="16927"/>
                    <a:pt x="468" y="17005"/>
                    <a:pt x="598" y="17005"/>
                  </a:cubicBezTo>
                  <a:cubicBezTo>
                    <a:pt x="650" y="17005"/>
                    <a:pt x="702" y="16979"/>
                    <a:pt x="753" y="16953"/>
                  </a:cubicBezTo>
                  <a:cubicBezTo>
                    <a:pt x="961" y="16849"/>
                    <a:pt x="1169" y="16745"/>
                    <a:pt x="1377" y="16641"/>
                  </a:cubicBezTo>
                  <a:cubicBezTo>
                    <a:pt x="1844" y="16485"/>
                    <a:pt x="2363" y="16356"/>
                    <a:pt x="2856" y="16304"/>
                  </a:cubicBezTo>
                  <a:cubicBezTo>
                    <a:pt x="3324" y="16252"/>
                    <a:pt x="3765" y="16226"/>
                    <a:pt x="4232" y="16226"/>
                  </a:cubicBezTo>
                  <a:cubicBezTo>
                    <a:pt x="4622" y="16226"/>
                    <a:pt x="5011" y="16226"/>
                    <a:pt x="5400" y="16252"/>
                  </a:cubicBezTo>
                  <a:lnTo>
                    <a:pt x="5452" y="16252"/>
                  </a:lnTo>
                  <a:cubicBezTo>
                    <a:pt x="5842" y="16252"/>
                    <a:pt x="6231" y="16278"/>
                    <a:pt x="6595" y="16278"/>
                  </a:cubicBezTo>
                  <a:cubicBezTo>
                    <a:pt x="7114" y="16278"/>
                    <a:pt x="7633" y="16252"/>
                    <a:pt x="8126" y="16200"/>
                  </a:cubicBezTo>
                  <a:cubicBezTo>
                    <a:pt x="8568" y="16148"/>
                    <a:pt x="9009" y="16070"/>
                    <a:pt x="9424" y="15940"/>
                  </a:cubicBezTo>
                  <a:cubicBezTo>
                    <a:pt x="11579" y="15317"/>
                    <a:pt x="13189" y="13578"/>
                    <a:pt x="13682" y="11423"/>
                  </a:cubicBezTo>
                  <a:cubicBezTo>
                    <a:pt x="13864" y="10618"/>
                    <a:pt x="13916" y="9813"/>
                    <a:pt x="13838" y="8983"/>
                  </a:cubicBezTo>
                  <a:cubicBezTo>
                    <a:pt x="13786" y="8567"/>
                    <a:pt x="13734" y="8152"/>
                    <a:pt x="13630" y="7711"/>
                  </a:cubicBezTo>
                  <a:cubicBezTo>
                    <a:pt x="13526" y="7295"/>
                    <a:pt x="13396" y="6854"/>
                    <a:pt x="13241" y="6413"/>
                  </a:cubicBezTo>
                  <a:cubicBezTo>
                    <a:pt x="13137" y="6101"/>
                    <a:pt x="13007" y="5764"/>
                    <a:pt x="12903" y="5426"/>
                  </a:cubicBezTo>
                  <a:cubicBezTo>
                    <a:pt x="12695" y="4933"/>
                    <a:pt x="12514" y="4440"/>
                    <a:pt x="12358" y="3920"/>
                  </a:cubicBezTo>
                  <a:cubicBezTo>
                    <a:pt x="12228" y="3531"/>
                    <a:pt x="12150" y="3116"/>
                    <a:pt x="12098" y="2700"/>
                  </a:cubicBezTo>
                  <a:cubicBezTo>
                    <a:pt x="12020" y="2129"/>
                    <a:pt x="12046" y="1558"/>
                    <a:pt x="12124" y="987"/>
                  </a:cubicBezTo>
                  <a:cubicBezTo>
                    <a:pt x="12176" y="805"/>
                    <a:pt x="12202" y="623"/>
                    <a:pt x="12228" y="442"/>
                  </a:cubicBezTo>
                  <a:cubicBezTo>
                    <a:pt x="12254" y="390"/>
                    <a:pt x="12254" y="312"/>
                    <a:pt x="12228" y="260"/>
                  </a:cubicBezTo>
                  <a:cubicBezTo>
                    <a:pt x="12228" y="182"/>
                    <a:pt x="12150" y="104"/>
                    <a:pt x="12072" y="52"/>
                  </a:cubicBezTo>
                  <a:cubicBezTo>
                    <a:pt x="12020" y="26"/>
                    <a:pt x="11969" y="0"/>
                    <a:pt x="119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1" name="Google Shape;271;p16"/>
            <p:cNvSpPr/>
            <p:nvPr/>
          </p:nvSpPr>
          <p:spPr>
            <a:xfrm>
              <a:off x="4384950" y="3421475"/>
              <a:ext cx="343100" cy="499400"/>
            </a:xfrm>
            <a:custGeom>
              <a:avLst/>
              <a:gdLst/>
              <a:ahLst/>
              <a:cxnLst/>
              <a:rect l="l" t="t" r="r" b="b"/>
              <a:pathLst>
                <a:path w="13724" h="19976" extrusionOk="0">
                  <a:moveTo>
                    <a:pt x="12945" y="0"/>
                  </a:moveTo>
                  <a:cubicBezTo>
                    <a:pt x="12919" y="0"/>
                    <a:pt x="12867" y="26"/>
                    <a:pt x="12867" y="52"/>
                  </a:cubicBezTo>
                  <a:cubicBezTo>
                    <a:pt x="12322" y="1247"/>
                    <a:pt x="11673" y="2389"/>
                    <a:pt x="10998" y="3505"/>
                  </a:cubicBezTo>
                  <a:cubicBezTo>
                    <a:pt x="10712" y="3946"/>
                    <a:pt x="10452" y="4362"/>
                    <a:pt x="10167" y="4777"/>
                  </a:cubicBezTo>
                  <a:cubicBezTo>
                    <a:pt x="10193" y="4699"/>
                    <a:pt x="10219" y="4621"/>
                    <a:pt x="10219" y="4544"/>
                  </a:cubicBezTo>
                  <a:cubicBezTo>
                    <a:pt x="10297" y="4180"/>
                    <a:pt x="10349" y="3817"/>
                    <a:pt x="10375" y="3453"/>
                  </a:cubicBezTo>
                  <a:cubicBezTo>
                    <a:pt x="10426" y="2752"/>
                    <a:pt x="10401" y="2051"/>
                    <a:pt x="10323" y="1350"/>
                  </a:cubicBezTo>
                  <a:cubicBezTo>
                    <a:pt x="10323" y="1298"/>
                    <a:pt x="10271" y="1272"/>
                    <a:pt x="10245" y="1272"/>
                  </a:cubicBezTo>
                  <a:cubicBezTo>
                    <a:pt x="10193" y="1272"/>
                    <a:pt x="10167" y="1324"/>
                    <a:pt x="10167" y="1350"/>
                  </a:cubicBezTo>
                  <a:cubicBezTo>
                    <a:pt x="10219" y="1870"/>
                    <a:pt x="10245" y="2389"/>
                    <a:pt x="10245" y="2882"/>
                  </a:cubicBezTo>
                  <a:cubicBezTo>
                    <a:pt x="10219" y="3220"/>
                    <a:pt x="10193" y="3531"/>
                    <a:pt x="10141" y="3843"/>
                  </a:cubicBezTo>
                  <a:cubicBezTo>
                    <a:pt x="10089" y="4180"/>
                    <a:pt x="10037" y="4492"/>
                    <a:pt x="9933" y="4829"/>
                  </a:cubicBezTo>
                  <a:cubicBezTo>
                    <a:pt x="9881" y="5011"/>
                    <a:pt x="9829" y="5193"/>
                    <a:pt x="9751" y="5374"/>
                  </a:cubicBezTo>
                  <a:cubicBezTo>
                    <a:pt x="8999" y="6439"/>
                    <a:pt x="8220" y="7477"/>
                    <a:pt x="7441" y="8516"/>
                  </a:cubicBezTo>
                  <a:cubicBezTo>
                    <a:pt x="7104" y="8905"/>
                    <a:pt x="6792" y="9320"/>
                    <a:pt x="6454" y="9710"/>
                  </a:cubicBezTo>
                  <a:lnTo>
                    <a:pt x="6221" y="9995"/>
                  </a:lnTo>
                  <a:cubicBezTo>
                    <a:pt x="6299" y="9762"/>
                    <a:pt x="6377" y="9502"/>
                    <a:pt x="6454" y="9242"/>
                  </a:cubicBezTo>
                  <a:cubicBezTo>
                    <a:pt x="6532" y="8905"/>
                    <a:pt x="6610" y="8567"/>
                    <a:pt x="6662" y="8204"/>
                  </a:cubicBezTo>
                  <a:cubicBezTo>
                    <a:pt x="6740" y="7867"/>
                    <a:pt x="6792" y="7477"/>
                    <a:pt x="6818" y="7088"/>
                  </a:cubicBezTo>
                  <a:cubicBezTo>
                    <a:pt x="6896" y="6387"/>
                    <a:pt x="6896" y="5660"/>
                    <a:pt x="6818" y="4959"/>
                  </a:cubicBezTo>
                  <a:cubicBezTo>
                    <a:pt x="6740" y="4232"/>
                    <a:pt x="6584" y="3557"/>
                    <a:pt x="6351" y="2882"/>
                  </a:cubicBezTo>
                  <a:cubicBezTo>
                    <a:pt x="6351" y="2856"/>
                    <a:pt x="6325" y="2830"/>
                    <a:pt x="6273" y="2830"/>
                  </a:cubicBezTo>
                  <a:lnTo>
                    <a:pt x="6247" y="2830"/>
                  </a:lnTo>
                  <a:cubicBezTo>
                    <a:pt x="6195" y="2856"/>
                    <a:pt x="6195" y="2908"/>
                    <a:pt x="6195" y="2934"/>
                  </a:cubicBezTo>
                  <a:cubicBezTo>
                    <a:pt x="6299" y="3220"/>
                    <a:pt x="6377" y="3479"/>
                    <a:pt x="6429" y="3765"/>
                  </a:cubicBezTo>
                  <a:cubicBezTo>
                    <a:pt x="6610" y="4544"/>
                    <a:pt x="6662" y="5296"/>
                    <a:pt x="6636" y="6075"/>
                  </a:cubicBezTo>
                  <a:lnTo>
                    <a:pt x="6636" y="6049"/>
                  </a:lnTo>
                  <a:cubicBezTo>
                    <a:pt x="6636" y="6309"/>
                    <a:pt x="6610" y="6568"/>
                    <a:pt x="6584" y="6828"/>
                  </a:cubicBezTo>
                  <a:cubicBezTo>
                    <a:pt x="6558" y="7062"/>
                    <a:pt x="6506" y="7373"/>
                    <a:pt x="6454" y="7633"/>
                  </a:cubicBezTo>
                  <a:cubicBezTo>
                    <a:pt x="6377" y="8152"/>
                    <a:pt x="6247" y="8645"/>
                    <a:pt x="6091" y="9139"/>
                  </a:cubicBezTo>
                  <a:cubicBezTo>
                    <a:pt x="5987" y="9476"/>
                    <a:pt x="5883" y="9814"/>
                    <a:pt x="5780" y="10151"/>
                  </a:cubicBezTo>
                  <a:cubicBezTo>
                    <a:pt x="5702" y="10385"/>
                    <a:pt x="5598" y="10618"/>
                    <a:pt x="5520" y="10852"/>
                  </a:cubicBezTo>
                  <a:cubicBezTo>
                    <a:pt x="5494" y="10852"/>
                    <a:pt x="5494" y="10878"/>
                    <a:pt x="5468" y="10904"/>
                  </a:cubicBezTo>
                  <a:lnTo>
                    <a:pt x="4507" y="12072"/>
                  </a:lnTo>
                  <a:lnTo>
                    <a:pt x="3988" y="12721"/>
                  </a:lnTo>
                  <a:cubicBezTo>
                    <a:pt x="4092" y="12046"/>
                    <a:pt x="4170" y="11371"/>
                    <a:pt x="4170" y="10696"/>
                  </a:cubicBezTo>
                  <a:cubicBezTo>
                    <a:pt x="4170" y="10099"/>
                    <a:pt x="4092" y="9502"/>
                    <a:pt x="3988" y="8905"/>
                  </a:cubicBezTo>
                  <a:cubicBezTo>
                    <a:pt x="3858" y="8334"/>
                    <a:pt x="3651" y="7763"/>
                    <a:pt x="3391" y="7243"/>
                  </a:cubicBezTo>
                  <a:cubicBezTo>
                    <a:pt x="3391" y="7192"/>
                    <a:pt x="3339" y="7192"/>
                    <a:pt x="3313" y="7166"/>
                  </a:cubicBezTo>
                  <a:lnTo>
                    <a:pt x="3287" y="7166"/>
                  </a:lnTo>
                  <a:cubicBezTo>
                    <a:pt x="3235" y="7192"/>
                    <a:pt x="3209" y="7243"/>
                    <a:pt x="3235" y="7295"/>
                  </a:cubicBezTo>
                  <a:cubicBezTo>
                    <a:pt x="3443" y="7737"/>
                    <a:pt x="3625" y="8230"/>
                    <a:pt x="3729" y="8697"/>
                  </a:cubicBezTo>
                  <a:cubicBezTo>
                    <a:pt x="3806" y="9035"/>
                    <a:pt x="3858" y="9346"/>
                    <a:pt x="3884" y="9658"/>
                  </a:cubicBezTo>
                  <a:cubicBezTo>
                    <a:pt x="3910" y="10021"/>
                    <a:pt x="3910" y="10359"/>
                    <a:pt x="3910" y="10696"/>
                  </a:cubicBezTo>
                  <a:cubicBezTo>
                    <a:pt x="3910" y="10956"/>
                    <a:pt x="3884" y="11189"/>
                    <a:pt x="3858" y="11423"/>
                  </a:cubicBezTo>
                  <a:cubicBezTo>
                    <a:pt x="3832" y="11683"/>
                    <a:pt x="3781" y="11968"/>
                    <a:pt x="3729" y="12228"/>
                  </a:cubicBezTo>
                  <a:cubicBezTo>
                    <a:pt x="3651" y="12617"/>
                    <a:pt x="3573" y="12981"/>
                    <a:pt x="3469" y="13344"/>
                  </a:cubicBezTo>
                  <a:cubicBezTo>
                    <a:pt x="2716" y="14227"/>
                    <a:pt x="2041" y="15161"/>
                    <a:pt x="1418" y="16148"/>
                  </a:cubicBezTo>
                  <a:cubicBezTo>
                    <a:pt x="1107" y="16641"/>
                    <a:pt x="847" y="17186"/>
                    <a:pt x="613" y="17706"/>
                  </a:cubicBezTo>
                  <a:cubicBezTo>
                    <a:pt x="509" y="17991"/>
                    <a:pt x="406" y="18277"/>
                    <a:pt x="302" y="18562"/>
                  </a:cubicBezTo>
                  <a:cubicBezTo>
                    <a:pt x="172" y="18900"/>
                    <a:pt x="94" y="19237"/>
                    <a:pt x="42" y="19575"/>
                  </a:cubicBezTo>
                  <a:cubicBezTo>
                    <a:pt x="0" y="19783"/>
                    <a:pt x="160" y="19975"/>
                    <a:pt x="359" y="19975"/>
                  </a:cubicBezTo>
                  <a:cubicBezTo>
                    <a:pt x="407" y="19975"/>
                    <a:pt x="458" y="19964"/>
                    <a:pt x="509" y="19938"/>
                  </a:cubicBezTo>
                  <a:cubicBezTo>
                    <a:pt x="587" y="19912"/>
                    <a:pt x="665" y="19860"/>
                    <a:pt x="691" y="19782"/>
                  </a:cubicBezTo>
                  <a:cubicBezTo>
                    <a:pt x="769" y="19601"/>
                    <a:pt x="821" y="19445"/>
                    <a:pt x="873" y="19263"/>
                  </a:cubicBezTo>
                  <a:cubicBezTo>
                    <a:pt x="925" y="19082"/>
                    <a:pt x="977" y="18952"/>
                    <a:pt x="1029" y="18770"/>
                  </a:cubicBezTo>
                  <a:cubicBezTo>
                    <a:pt x="1158" y="18458"/>
                    <a:pt x="1288" y="18121"/>
                    <a:pt x="1444" y="17784"/>
                  </a:cubicBezTo>
                  <a:cubicBezTo>
                    <a:pt x="1730" y="17160"/>
                    <a:pt x="2041" y="16563"/>
                    <a:pt x="2405" y="15992"/>
                  </a:cubicBezTo>
                  <a:cubicBezTo>
                    <a:pt x="2716" y="15499"/>
                    <a:pt x="3054" y="15032"/>
                    <a:pt x="3391" y="14538"/>
                  </a:cubicBezTo>
                  <a:cubicBezTo>
                    <a:pt x="3469" y="14486"/>
                    <a:pt x="3547" y="14409"/>
                    <a:pt x="3625" y="14331"/>
                  </a:cubicBezTo>
                  <a:cubicBezTo>
                    <a:pt x="3832" y="14201"/>
                    <a:pt x="4014" y="14045"/>
                    <a:pt x="4222" y="13915"/>
                  </a:cubicBezTo>
                  <a:cubicBezTo>
                    <a:pt x="4611" y="13630"/>
                    <a:pt x="5027" y="13370"/>
                    <a:pt x="5468" y="13162"/>
                  </a:cubicBezTo>
                  <a:cubicBezTo>
                    <a:pt x="5702" y="13033"/>
                    <a:pt x="5935" y="12929"/>
                    <a:pt x="6169" y="12825"/>
                  </a:cubicBezTo>
                  <a:cubicBezTo>
                    <a:pt x="6403" y="12721"/>
                    <a:pt x="6688" y="12617"/>
                    <a:pt x="6974" y="12513"/>
                  </a:cubicBezTo>
                  <a:cubicBezTo>
                    <a:pt x="7493" y="12332"/>
                    <a:pt x="8012" y="12176"/>
                    <a:pt x="8557" y="12046"/>
                  </a:cubicBezTo>
                  <a:cubicBezTo>
                    <a:pt x="9206" y="11890"/>
                    <a:pt x="9881" y="11787"/>
                    <a:pt x="10556" y="11709"/>
                  </a:cubicBezTo>
                  <a:cubicBezTo>
                    <a:pt x="11179" y="11631"/>
                    <a:pt x="11802" y="11579"/>
                    <a:pt x="12451" y="11579"/>
                  </a:cubicBezTo>
                  <a:cubicBezTo>
                    <a:pt x="12503" y="11579"/>
                    <a:pt x="12529" y="11527"/>
                    <a:pt x="12529" y="11475"/>
                  </a:cubicBezTo>
                  <a:cubicBezTo>
                    <a:pt x="12529" y="11449"/>
                    <a:pt x="12477" y="11397"/>
                    <a:pt x="12425" y="11397"/>
                  </a:cubicBezTo>
                  <a:cubicBezTo>
                    <a:pt x="12036" y="11397"/>
                    <a:pt x="11647" y="11397"/>
                    <a:pt x="11257" y="11449"/>
                  </a:cubicBezTo>
                  <a:cubicBezTo>
                    <a:pt x="10868" y="11475"/>
                    <a:pt x="10452" y="11501"/>
                    <a:pt x="10037" y="11553"/>
                  </a:cubicBezTo>
                  <a:cubicBezTo>
                    <a:pt x="9622" y="11579"/>
                    <a:pt x="9206" y="11657"/>
                    <a:pt x="8765" y="11709"/>
                  </a:cubicBezTo>
                  <a:cubicBezTo>
                    <a:pt x="8350" y="11787"/>
                    <a:pt x="7960" y="11890"/>
                    <a:pt x="7545" y="11994"/>
                  </a:cubicBezTo>
                  <a:cubicBezTo>
                    <a:pt x="7129" y="12098"/>
                    <a:pt x="6714" y="12228"/>
                    <a:pt x="6325" y="12358"/>
                  </a:cubicBezTo>
                  <a:cubicBezTo>
                    <a:pt x="5909" y="12488"/>
                    <a:pt x="5520" y="12643"/>
                    <a:pt x="5156" y="12825"/>
                  </a:cubicBezTo>
                  <a:cubicBezTo>
                    <a:pt x="4845" y="12981"/>
                    <a:pt x="4559" y="13137"/>
                    <a:pt x="4274" y="13318"/>
                  </a:cubicBezTo>
                  <a:lnTo>
                    <a:pt x="4819" y="12591"/>
                  </a:lnTo>
                  <a:cubicBezTo>
                    <a:pt x="5130" y="12176"/>
                    <a:pt x="5442" y="11787"/>
                    <a:pt x="5728" y="11371"/>
                  </a:cubicBezTo>
                  <a:lnTo>
                    <a:pt x="6143" y="10826"/>
                  </a:lnTo>
                  <a:cubicBezTo>
                    <a:pt x="6247" y="10722"/>
                    <a:pt x="6377" y="10592"/>
                    <a:pt x="6506" y="10463"/>
                  </a:cubicBezTo>
                  <a:lnTo>
                    <a:pt x="6506" y="10463"/>
                  </a:lnTo>
                  <a:lnTo>
                    <a:pt x="6480" y="10514"/>
                  </a:lnTo>
                  <a:cubicBezTo>
                    <a:pt x="7000" y="10021"/>
                    <a:pt x="7545" y="9580"/>
                    <a:pt x="8142" y="9165"/>
                  </a:cubicBezTo>
                  <a:cubicBezTo>
                    <a:pt x="8427" y="8957"/>
                    <a:pt x="8713" y="8775"/>
                    <a:pt x="9025" y="8567"/>
                  </a:cubicBezTo>
                  <a:cubicBezTo>
                    <a:pt x="9336" y="8386"/>
                    <a:pt x="9622" y="8230"/>
                    <a:pt x="9933" y="8048"/>
                  </a:cubicBezTo>
                  <a:cubicBezTo>
                    <a:pt x="10504" y="7763"/>
                    <a:pt x="11101" y="7503"/>
                    <a:pt x="11725" y="7269"/>
                  </a:cubicBezTo>
                  <a:cubicBezTo>
                    <a:pt x="12348" y="7036"/>
                    <a:pt x="12997" y="6828"/>
                    <a:pt x="13646" y="6646"/>
                  </a:cubicBezTo>
                  <a:cubicBezTo>
                    <a:pt x="13698" y="6646"/>
                    <a:pt x="13723" y="6594"/>
                    <a:pt x="13698" y="6543"/>
                  </a:cubicBezTo>
                  <a:cubicBezTo>
                    <a:pt x="13698" y="6517"/>
                    <a:pt x="13698" y="6517"/>
                    <a:pt x="13672" y="6491"/>
                  </a:cubicBezTo>
                  <a:lnTo>
                    <a:pt x="13646" y="6491"/>
                  </a:lnTo>
                  <a:cubicBezTo>
                    <a:pt x="12919" y="6672"/>
                    <a:pt x="12192" y="6906"/>
                    <a:pt x="11491" y="7140"/>
                  </a:cubicBezTo>
                  <a:cubicBezTo>
                    <a:pt x="11127" y="7269"/>
                    <a:pt x="10790" y="7399"/>
                    <a:pt x="10426" y="7555"/>
                  </a:cubicBezTo>
                  <a:cubicBezTo>
                    <a:pt x="10089" y="7685"/>
                    <a:pt x="9726" y="7867"/>
                    <a:pt x="9362" y="8048"/>
                  </a:cubicBezTo>
                  <a:cubicBezTo>
                    <a:pt x="8687" y="8360"/>
                    <a:pt x="8064" y="8749"/>
                    <a:pt x="7441" y="9190"/>
                  </a:cubicBezTo>
                  <a:cubicBezTo>
                    <a:pt x="7415" y="9216"/>
                    <a:pt x="7363" y="9268"/>
                    <a:pt x="7311" y="9294"/>
                  </a:cubicBezTo>
                  <a:cubicBezTo>
                    <a:pt x="7415" y="9165"/>
                    <a:pt x="7519" y="9035"/>
                    <a:pt x="7623" y="8879"/>
                  </a:cubicBezTo>
                  <a:cubicBezTo>
                    <a:pt x="8220" y="8048"/>
                    <a:pt x="8843" y="7217"/>
                    <a:pt x="9414" y="6361"/>
                  </a:cubicBezTo>
                  <a:cubicBezTo>
                    <a:pt x="9596" y="6101"/>
                    <a:pt x="9751" y="5842"/>
                    <a:pt x="9933" y="5582"/>
                  </a:cubicBezTo>
                  <a:cubicBezTo>
                    <a:pt x="9959" y="5582"/>
                    <a:pt x="9985" y="5556"/>
                    <a:pt x="10011" y="5556"/>
                  </a:cubicBezTo>
                  <a:cubicBezTo>
                    <a:pt x="10167" y="5374"/>
                    <a:pt x="10323" y="5193"/>
                    <a:pt x="10530" y="5037"/>
                  </a:cubicBezTo>
                  <a:cubicBezTo>
                    <a:pt x="10790" y="4777"/>
                    <a:pt x="11101" y="4518"/>
                    <a:pt x="11413" y="4310"/>
                  </a:cubicBezTo>
                  <a:cubicBezTo>
                    <a:pt x="11725" y="4076"/>
                    <a:pt x="12036" y="3869"/>
                    <a:pt x="12374" y="3713"/>
                  </a:cubicBezTo>
                  <a:cubicBezTo>
                    <a:pt x="12503" y="3635"/>
                    <a:pt x="12633" y="3583"/>
                    <a:pt x="12737" y="3531"/>
                  </a:cubicBezTo>
                  <a:cubicBezTo>
                    <a:pt x="12789" y="3505"/>
                    <a:pt x="12815" y="3453"/>
                    <a:pt x="12789" y="3401"/>
                  </a:cubicBezTo>
                  <a:cubicBezTo>
                    <a:pt x="12789" y="3375"/>
                    <a:pt x="12737" y="3349"/>
                    <a:pt x="12711" y="3349"/>
                  </a:cubicBezTo>
                  <a:lnTo>
                    <a:pt x="12685" y="3349"/>
                  </a:lnTo>
                  <a:cubicBezTo>
                    <a:pt x="12425" y="3479"/>
                    <a:pt x="12192" y="3609"/>
                    <a:pt x="11958" y="3739"/>
                  </a:cubicBezTo>
                  <a:cubicBezTo>
                    <a:pt x="11699" y="3869"/>
                    <a:pt x="11413" y="4050"/>
                    <a:pt x="11179" y="4232"/>
                  </a:cubicBezTo>
                  <a:cubicBezTo>
                    <a:pt x="10920" y="4440"/>
                    <a:pt x="10660" y="4647"/>
                    <a:pt x="10426" y="4855"/>
                  </a:cubicBezTo>
                  <a:cubicBezTo>
                    <a:pt x="10738" y="4336"/>
                    <a:pt x="11050" y="3843"/>
                    <a:pt x="11361" y="3323"/>
                  </a:cubicBezTo>
                  <a:cubicBezTo>
                    <a:pt x="11958" y="2285"/>
                    <a:pt x="12529" y="1221"/>
                    <a:pt x="13023" y="104"/>
                  </a:cubicBezTo>
                  <a:cubicBezTo>
                    <a:pt x="13049" y="52"/>
                    <a:pt x="12997" y="0"/>
                    <a:pt x="129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72" name="Google Shape;272;p16"/>
          <p:cNvSpPr/>
          <p:nvPr/>
        </p:nvSpPr>
        <p:spPr>
          <a:xfrm flipH="1">
            <a:off x="322206" y="632267"/>
            <a:ext cx="1430625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3" name="Google Shape;273;p16"/>
          <p:cNvGrpSpPr/>
          <p:nvPr/>
        </p:nvGrpSpPr>
        <p:grpSpPr>
          <a:xfrm rot="1189966">
            <a:off x="148318" y="4838259"/>
            <a:ext cx="2304197" cy="1841404"/>
            <a:chOff x="2569400" y="1643150"/>
            <a:chExt cx="878775" cy="702275"/>
          </a:xfrm>
        </p:grpSpPr>
        <p:sp>
          <p:nvSpPr>
            <p:cNvPr id="274" name="Google Shape;274;p16"/>
            <p:cNvSpPr/>
            <p:nvPr/>
          </p:nvSpPr>
          <p:spPr>
            <a:xfrm>
              <a:off x="2569400" y="1643150"/>
              <a:ext cx="878775" cy="702275"/>
            </a:xfrm>
            <a:custGeom>
              <a:avLst/>
              <a:gdLst/>
              <a:ahLst/>
              <a:cxnLst/>
              <a:rect l="l" t="t" r="r" b="b"/>
              <a:pathLst>
                <a:path w="35151" h="28091" extrusionOk="0">
                  <a:moveTo>
                    <a:pt x="10410" y="1"/>
                  </a:moveTo>
                  <a:cubicBezTo>
                    <a:pt x="10047" y="27"/>
                    <a:pt x="9683" y="131"/>
                    <a:pt x="9372" y="287"/>
                  </a:cubicBezTo>
                  <a:cubicBezTo>
                    <a:pt x="9008" y="468"/>
                    <a:pt x="8723" y="702"/>
                    <a:pt x="8489" y="1013"/>
                  </a:cubicBezTo>
                  <a:cubicBezTo>
                    <a:pt x="8178" y="1429"/>
                    <a:pt x="7970" y="1896"/>
                    <a:pt x="7892" y="2415"/>
                  </a:cubicBezTo>
                  <a:cubicBezTo>
                    <a:pt x="7529" y="2182"/>
                    <a:pt x="7139" y="1974"/>
                    <a:pt x="6724" y="1792"/>
                  </a:cubicBezTo>
                  <a:cubicBezTo>
                    <a:pt x="6334" y="1611"/>
                    <a:pt x="5919" y="1455"/>
                    <a:pt x="5504" y="1351"/>
                  </a:cubicBezTo>
                  <a:cubicBezTo>
                    <a:pt x="5062" y="1221"/>
                    <a:pt x="4595" y="1169"/>
                    <a:pt x="4154" y="1143"/>
                  </a:cubicBezTo>
                  <a:lnTo>
                    <a:pt x="3998" y="1143"/>
                  </a:lnTo>
                  <a:cubicBezTo>
                    <a:pt x="3816" y="1143"/>
                    <a:pt x="3635" y="1143"/>
                    <a:pt x="3453" y="1169"/>
                  </a:cubicBezTo>
                  <a:cubicBezTo>
                    <a:pt x="3219" y="1195"/>
                    <a:pt x="2960" y="1247"/>
                    <a:pt x="2726" y="1325"/>
                  </a:cubicBezTo>
                  <a:cubicBezTo>
                    <a:pt x="2259" y="1481"/>
                    <a:pt x="1817" y="1714"/>
                    <a:pt x="1454" y="2052"/>
                  </a:cubicBezTo>
                  <a:cubicBezTo>
                    <a:pt x="1246" y="2234"/>
                    <a:pt x="1064" y="2415"/>
                    <a:pt x="909" y="2623"/>
                  </a:cubicBezTo>
                  <a:lnTo>
                    <a:pt x="857" y="2701"/>
                  </a:lnTo>
                  <a:cubicBezTo>
                    <a:pt x="805" y="2753"/>
                    <a:pt x="753" y="2805"/>
                    <a:pt x="727" y="2883"/>
                  </a:cubicBezTo>
                  <a:cubicBezTo>
                    <a:pt x="675" y="2960"/>
                    <a:pt x="675" y="2960"/>
                    <a:pt x="649" y="3012"/>
                  </a:cubicBezTo>
                  <a:cubicBezTo>
                    <a:pt x="571" y="3116"/>
                    <a:pt x="519" y="3220"/>
                    <a:pt x="467" y="3324"/>
                  </a:cubicBezTo>
                  <a:cubicBezTo>
                    <a:pt x="208" y="3791"/>
                    <a:pt x="78" y="4310"/>
                    <a:pt x="26" y="4830"/>
                  </a:cubicBezTo>
                  <a:cubicBezTo>
                    <a:pt x="0" y="5323"/>
                    <a:pt x="78" y="5816"/>
                    <a:pt x="234" y="6309"/>
                  </a:cubicBezTo>
                  <a:cubicBezTo>
                    <a:pt x="389" y="6751"/>
                    <a:pt x="597" y="7166"/>
                    <a:pt x="883" y="7556"/>
                  </a:cubicBezTo>
                  <a:cubicBezTo>
                    <a:pt x="1298" y="8153"/>
                    <a:pt x="1817" y="8698"/>
                    <a:pt x="2388" y="9165"/>
                  </a:cubicBezTo>
                  <a:lnTo>
                    <a:pt x="2336" y="9217"/>
                  </a:lnTo>
                  <a:cubicBezTo>
                    <a:pt x="1973" y="9399"/>
                    <a:pt x="1662" y="9658"/>
                    <a:pt x="1402" y="9944"/>
                  </a:cubicBezTo>
                  <a:cubicBezTo>
                    <a:pt x="1116" y="10281"/>
                    <a:pt x="935" y="10697"/>
                    <a:pt x="857" y="11112"/>
                  </a:cubicBezTo>
                  <a:cubicBezTo>
                    <a:pt x="779" y="11579"/>
                    <a:pt x="831" y="12047"/>
                    <a:pt x="987" y="12462"/>
                  </a:cubicBezTo>
                  <a:cubicBezTo>
                    <a:pt x="1116" y="12877"/>
                    <a:pt x="1324" y="13241"/>
                    <a:pt x="1584" y="13578"/>
                  </a:cubicBezTo>
                  <a:cubicBezTo>
                    <a:pt x="2077" y="14124"/>
                    <a:pt x="2674" y="14565"/>
                    <a:pt x="3349" y="14876"/>
                  </a:cubicBezTo>
                  <a:cubicBezTo>
                    <a:pt x="3920" y="15136"/>
                    <a:pt x="4543" y="15344"/>
                    <a:pt x="5166" y="15474"/>
                  </a:cubicBezTo>
                  <a:cubicBezTo>
                    <a:pt x="5114" y="15551"/>
                    <a:pt x="5062" y="15603"/>
                    <a:pt x="5010" y="15655"/>
                  </a:cubicBezTo>
                  <a:cubicBezTo>
                    <a:pt x="4413" y="16434"/>
                    <a:pt x="4206" y="17447"/>
                    <a:pt x="4465" y="18381"/>
                  </a:cubicBezTo>
                  <a:cubicBezTo>
                    <a:pt x="4699" y="19290"/>
                    <a:pt x="5270" y="20069"/>
                    <a:pt x="6049" y="20588"/>
                  </a:cubicBezTo>
                  <a:cubicBezTo>
                    <a:pt x="6724" y="21029"/>
                    <a:pt x="7503" y="21289"/>
                    <a:pt x="8307" y="21341"/>
                  </a:cubicBezTo>
                  <a:cubicBezTo>
                    <a:pt x="8541" y="21367"/>
                    <a:pt x="8801" y="21393"/>
                    <a:pt x="9034" y="21393"/>
                  </a:cubicBezTo>
                  <a:cubicBezTo>
                    <a:pt x="9476" y="21393"/>
                    <a:pt x="9917" y="21341"/>
                    <a:pt x="10332" y="21289"/>
                  </a:cubicBezTo>
                  <a:lnTo>
                    <a:pt x="10332" y="21289"/>
                  </a:lnTo>
                  <a:cubicBezTo>
                    <a:pt x="10125" y="21938"/>
                    <a:pt x="10073" y="22639"/>
                    <a:pt x="10177" y="23314"/>
                  </a:cubicBezTo>
                  <a:cubicBezTo>
                    <a:pt x="10306" y="24015"/>
                    <a:pt x="10618" y="24664"/>
                    <a:pt x="11111" y="25209"/>
                  </a:cubicBezTo>
                  <a:cubicBezTo>
                    <a:pt x="11708" y="25910"/>
                    <a:pt x="12487" y="26429"/>
                    <a:pt x="13370" y="26715"/>
                  </a:cubicBezTo>
                  <a:cubicBezTo>
                    <a:pt x="13967" y="26896"/>
                    <a:pt x="14590" y="27000"/>
                    <a:pt x="15239" y="27000"/>
                  </a:cubicBezTo>
                  <a:cubicBezTo>
                    <a:pt x="15602" y="27000"/>
                    <a:pt x="15966" y="26974"/>
                    <a:pt x="16355" y="26896"/>
                  </a:cubicBezTo>
                  <a:cubicBezTo>
                    <a:pt x="16875" y="26818"/>
                    <a:pt x="17420" y="26663"/>
                    <a:pt x="17913" y="26429"/>
                  </a:cubicBezTo>
                  <a:cubicBezTo>
                    <a:pt x="18380" y="26247"/>
                    <a:pt x="18848" y="26014"/>
                    <a:pt x="19341" y="25754"/>
                  </a:cubicBezTo>
                  <a:cubicBezTo>
                    <a:pt x="20146" y="25365"/>
                    <a:pt x="20924" y="24897"/>
                    <a:pt x="21625" y="24456"/>
                  </a:cubicBezTo>
                  <a:lnTo>
                    <a:pt x="21989" y="24248"/>
                  </a:lnTo>
                  <a:cubicBezTo>
                    <a:pt x="22897" y="23703"/>
                    <a:pt x="23702" y="23210"/>
                    <a:pt x="24533" y="22794"/>
                  </a:cubicBezTo>
                  <a:cubicBezTo>
                    <a:pt x="25052" y="22535"/>
                    <a:pt x="25597" y="22301"/>
                    <a:pt x="26143" y="22094"/>
                  </a:cubicBezTo>
                  <a:cubicBezTo>
                    <a:pt x="26636" y="22561"/>
                    <a:pt x="27155" y="23028"/>
                    <a:pt x="27674" y="23547"/>
                  </a:cubicBezTo>
                  <a:lnTo>
                    <a:pt x="27882" y="23781"/>
                  </a:lnTo>
                  <a:cubicBezTo>
                    <a:pt x="28038" y="23937"/>
                    <a:pt x="28219" y="24093"/>
                    <a:pt x="28349" y="24248"/>
                  </a:cubicBezTo>
                  <a:lnTo>
                    <a:pt x="28687" y="24586"/>
                  </a:lnTo>
                  <a:cubicBezTo>
                    <a:pt x="29076" y="25001"/>
                    <a:pt x="29414" y="25339"/>
                    <a:pt x="29725" y="25676"/>
                  </a:cubicBezTo>
                  <a:cubicBezTo>
                    <a:pt x="30218" y="26143"/>
                    <a:pt x="30634" y="26533"/>
                    <a:pt x="31023" y="26896"/>
                  </a:cubicBezTo>
                  <a:cubicBezTo>
                    <a:pt x="31283" y="27104"/>
                    <a:pt x="31516" y="27286"/>
                    <a:pt x="31750" y="27467"/>
                  </a:cubicBezTo>
                  <a:cubicBezTo>
                    <a:pt x="31984" y="27623"/>
                    <a:pt x="32191" y="27753"/>
                    <a:pt x="32451" y="27857"/>
                  </a:cubicBezTo>
                  <a:cubicBezTo>
                    <a:pt x="32737" y="28013"/>
                    <a:pt x="33074" y="28090"/>
                    <a:pt x="33386" y="28090"/>
                  </a:cubicBezTo>
                  <a:lnTo>
                    <a:pt x="33412" y="28090"/>
                  </a:lnTo>
                  <a:cubicBezTo>
                    <a:pt x="33671" y="28090"/>
                    <a:pt x="33905" y="28039"/>
                    <a:pt x="34138" y="27909"/>
                  </a:cubicBezTo>
                  <a:cubicBezTo>
                    <a:pt x="34398" y="27805"/>
                    <a:pt x="34632" y="27597"/>
                    <a:pt x="34787" y="27364"/>
                  </a:cubicBezTo>
                  <a:cubicBezTo>
                    <a:pt x="34839" y="27286"/>
                    <a:pt x="34891" y="27208"/>
                    <a:pt x="34917" y="27130"/>
                  </a:cubicBezTo>
                  <a:cubicBezTo>
                    <a:pt x="34995" y="27000"/>
                    <a:pt x="35021" y="26870"/>
                    <a:pt x="35073" y="26741"/>
                  </a:cubicBezTo>
                  <a:cubicBezTo>
                    <a:pt x="35125" y="26507"/>
                    <a:pt x="35151" y="26273"/>
                    <a:pt x="35151" y="26040"/>
                  </a:cubicBezTo>
                  <a:cubicBezTo>
                    <a:pt x="35125" y="25832"/>
                    <a:pt x="35073" y="25624"/>
                    <a:pt x="34995" y="25442"/>
                  </a:cubicBezTo>
                  <a:cubicBezTo>
                    <a:pt x="34943" y="25235"/>
                    <a:pt x="34839" y="25053"/>
                    <a:pt x="34736" y="24871"/>
                  </a:cubicBezTo>
                  <a:cubicBezTo>
                    <a:pt x="34554" y="24534"/>
                    <a:pt x="34346" y="24222"/>
                    <a:pt x="34086" y="23937"/>
                  </a:cubicBezTo>
                  <a:cubicBezTo>
                    <a:pt x="33879" y="23677"/>
                    <a:pt x="33645" y="23418"/>
                    <a:pt x="33386" y="23158"/>
                  </a:cubicBezTo>
                  <a:cubicBezTo>
                    <a:pt x="32970" y="22717"/>
                    <a:pt x="32529" y="22327"/>
                    <a:pt x="32113" y="21964"/>
                  </a:cubicBezTo>
                  <a:lnTo>
                    <a:pt x="31620" y="21496"/>
                  </a:lnTo>
                  <a:cubicBezTo>
                    <a:pt x="31257" y="21185"/>
                    <a:pt x="30867" y="20821"/>
                    <a:pt x="30400" y="20432"/>
                  </a:cubicBezTo>
                  <a:cubicBezTo>
                    <a:pt x="29673" y="19835"/>
                    <a:pt x="28920" y="19238"/>
                    <a:pt x="27986" y="18563"/>
                  </a:cubicBezTo>
                  <a:cubicBezTo>
                    <a:pt x="27986" y="18407"/>
                    <a:pt x="27986" y="18251"/>
                    <a:pt x="27986" y="18096"/>
                  </a:cubicBezTo>
                  <a:cubicBezTo>
                    <a:pt x="27986" y="17135"/>
                    <a:pt x="28064" y="16200"/>
                    <a:pt x="28167" y="15266"/>
                  </a:cubicBezTo>
                  <a:cubicBezTo>
                    <a:pt x="28323" y="14227"/>
                    <a:pt x="28375" y="13163"/>
                    <a:pt x="28401" y="12125"/>
                  </a:cubicBezTo>
                  <a:cubicBezTo>
                    <a:pt x="28401" y="11579"/>
                    <a:pt x="28349" y="11008"/>
                    <a:pt x="28245" y="10463"/>
                  </a:cubicBezTo>
                  <a:cubicBezTo>
                    <a:pt x="28167" y="9892"/>
                    <a:pt x="28012" y="9347"/>
                    <a:pt x="27804" y="8802"/>
                  </a:cubicBezTo>
                  <a:cubicBezTo>
                    <a:pt x="27467" y="7945"/>
                    <a:pt x="26947" y="7192"/>
                    <a:pt x="26220" y="6595"/>
                  </a:cubicBezTo>
                  <a:cubicBezTo>
                    <a:pt x="25701" y="6206"/>
                    <a:pt x="25078" y="5972"/>
                    <a:pt x="24429" y="5920"/>
                  </a:cubicBezTo>
                  <a:lnTo>
                    <a:pt x="24299" y="5920"/>
                  </a:lnTo>
                  <a:cubicBezTo>
                    <a:pt x="24014" y="5920"/>
                    <a:pt x="23728" y="5972"/>
                    <a:pt x="23443" y="6050"/>
                  </a:cubicBezTo>
                  <a:cubicBezTo>
                    <a:pt x="23131" y="6154"/>
                    <a:pt x="22845" y="6283"/>
                    <a:pt x="22586" y="6465"/>
                  </a:cubicBezTo>
                  <a:cubicBezTo>
                    <a:pt x="22404" y="5738"/>
                    <a:pt x="22171" y="5037"/>
                    <a:pt x="21859" y="4362"/>
                  </a:cubicBezTo>
                  <a:cubicBezTo>
                    <a:pt x="21547" y="3661"/>
                    <a:pt x="21106" y="3038"/>
                    <a:pt x="20613" y="2493"/>
                  </a:cubicBezTo>
                  <a:cubicBezTo>
                    <a:pt x="20353" y="2208"/>
                    <a:pt x="20042" y="1974"/>
                    <a:pt x="19730" y="1766"/>
                  </a:cubicBezTo>
                  <a:cubicBezTo>
                    <a:pt x="19081" y="1351"/>
                    <a:pt x="18354" y="1143"/>
                    <a:pt x="17627" y="1143"/>
                  </a:cubicBezTo>
                  <a:cubicBezTo>
                    <a:pt x="17108" y="1143"/>
                    <a:pt x="16589" y="1273"/>
                    <a:pt x="16148" y="1507"/>
                  </a:cubicBezTo>
                  <a:cubicBezTo>
                    <a:pt x="15784" y="1714"/>
                    <a:pt x="15499" y="1974"/>
                    <a:pt x="15239" y="2285"/>
                  </a:cubicBezTo>
                  <a:cubicBezTo>
                    <a:pt x="15135" y="2415"/>
                    <a:pt x="15031" y="2545"/>
                    <a:pt x="14953" y="2701"/>
                  </a:cubicBezTo>
                  <a:cubicBezTo>
                    <a:pt x="14927" y="2649"/>
                    <a:pt x="14901" y="2597"/>
                    <a:pt x="14876" y="2571"/>
                  </a:cubicBezTo>
                  <a:cubicBezTo>
                    <a:pt x="14616" y="2208"/>
                    <a:pt x="14330" y="1896"/>
                    <a:pt x="14045" y="1585"/>
                  </a:cubicBezTo>
                  <a:cubicBezTo>
                    <a:pt x="13733" y="1273"/>
                    <a:pt x="13396" y="987"/>
                    <a:pt x="13006" y="754"/>
                  </a:cubicBezTo>
                  <a:cubicBezTo>
                    <a:pt x="12643" y="494"/>
                    <a:pt x="12228" y="312"/>
                    <a:pt x="11812" y="183"/>
                  </a:cubicBezTo>
                  <a:cubicBezTo>
                    <a:pt x="11423" y="79"/>
                    <a:pt x="11033" y="27"/>
                    <a:pt x="10644" y="1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5" name="Google Shape;275;p16"/>
            <p:cNvSpPr/>
            <p:nvPr/>
          </p:nvSpPr>
          <p:spPr>
            <a:xfrm>
              <a:off x="2593400" y="1668475"/>
              <a:ext cx="661375" cy="625675"/>
            </a:xfrm>
            <a:custGeom>
              <a:avLst/>
              <a:gdLst/>
              <a:ahLst/>
              <a:cxnLst/>
              <a:rect l="l" t="t" r="r" b="b"/>
              <a:pathLst>
                <a:path w="26455" h="25027" extrusionOk="0">
                  <a:moveTo>
                    <a:pt x="9502" y="0"/>
                  </a:moveTo>
                  <a:cubicBezTo>
                    <a:pt x="9269" y="26"/>
                    <a:pt x="9035" y="78"/>
                    <a:pt x="8827" y="182"/>
                  </a:cubicBezTo>
                  <a:cubicBezTo>
                    <a:pt x="8620" y="286"/>
                    <a:pt x="8438" y="442"/>
                    <a:pt x="8282" y="623"/>
                  </a:cubicBezTo>
                  <a:cubicBezTo>
                    <a:pt x="8022" y="987"/>
                    <a:pt x="7867" y="1428"/>
                    <a:pt x="7867" y="1896"/>
                  </a:cubicBezTo>
                  <a:cubicBezTo>
                    <a:pt x="7841" y="2389"/>
                    <a:pt x="7893" y="2856"/>
                    <a:pt x="8022" y="3349"/>
                  </a:cubicBezTo>
                  <a:lnTo>
                    <a:pt x="8022" y="3375"/>
                  </a:lnTo>
                  <a:cubicBezTo>
                    <a:pt x="7218" y="2700"/>
                    <a:pt x="6309" y="2129"/>
                    <a:pt x="5348" y="1688"/>
                  </a:cubicBezTo>
                  <a:cubicBezTo>
                    <a:pt x="4985" y="1506"/>
                    <a:pt x="4648" y="1376"/>
                    <a:pt x="4258" y="1272"/>
                  </a:cubicBezTo>
                  <a:cubicBezTo>
                    <a:pt x="3895" y="1169"/>
                    <a:pt x="3531" y="1117"/>
                    <a:pt x="3142" y="1091"/>
                  </a:cubicBezTo>
                  <a:lnTo>
                    <a:pt x="3038" y="1091"/>
                  </a:lnTo>
                  <a:cubicBezTo>
                    <a:pt x="2882" y="1091"/>
                    <a:pt x="2752" y="1117"/>
                    <a:pt x="2597" y="1117"/>
                  </a:cubicBezTo>
                  <a:cubicBezTo>
                    <a:pt x="2415" y="1143"/>
                    <a:pt x="2233" y="1195"/>
                    <a:pt x="2051" y="1247"/>
                  </a:cubicBezTo>
                  <a:cubicBezTo>
                    <a:pt x="1688" y="1350"/>
                    <a:pt x="1376" y="1532"/>
                    <a:pt x="1117" y="1766"/>
                  </a:cubicBezTo>
                  <a:cubicBezTo>
                    <a:pt x="805" y="2051"/>
                    <a:pt x="546" y="2389"/>
                    <a:pt x="338" y="2778"/>
                  </a:cubicBezTo>
                  <a:cubicBezTo>
                    <a:pt x="156" y="3116"/>
                    <a:pt x="52" y="3505"/>
                    <a:pt x="27" y="3869"/>
                  </a:cubicBezTo>
                  <a:cubicBezTo>
                    <a:pt x="1" y="4258"/>
                    <a:pt x="52" y="4647"/>
                    <a:pt x="182" y="4985"/>
                  </a:cubicBezTo>
                  <a:cubicBezTo>
                    <a:pt x="286" y="5348"/>
                    <a:pt x="468" y="5686"/>
                    <a:pt x="702" y="5997"/>
                  </a:cubicBezTo>
                  <a:cubicBezTo>
                    <a:pt x="1169" y="6646"/>
                    <a:pt x="1740" y="7218"/>
                    <a:pt x="2389" y="7685"/>
                  </a:cubicBezTo>
                  <a:cubicBezTo>
                    <a:pt x="2778" y="7996"/>
                    <a:pt x="3194" y="8256"/>
                    <a:pt x="3609" y="8516"/>
                  </a:cubicBezTo>
                  <a:lnTo>
                    <a:pt x="3479" y="8516"/>
                  </a:lnTo>
                  <a:cubicBezTo>
                    <a:pt x="3168" y="8567"/>
                    <a:pt x="2882" y="8619"/>
                    <a:pt x="2571" y="8723"/>
                  </a:cubicBezTo>
                  <a:cubicBezTo>
                    <a:pt x="2311" y="8801"/>
                    <a:pt x="2051" y="8905"/>
                    <a:pt x="1818" y="9035"/>
                  </a:cubicBezTo>
                  <a:cubicBezTo>
                    <a:pt x="1558" y="9191"/>
                    <a:pt x="1351" y="9346"/>
                    <a:pt x="1169" y="9580"/>
                  </a:cubicBezTo>
                  <a:cubicBezTo>
                    <a:pt x="987" y="9762"/>
                    <a:pt x="883" y="10021"/>
                    <a:pt x="831" y="10281"/>
                  </a:cubicBezTo>
                  <a:cubicBezTo>
                    <a:pt x="805" y="10566"/>
                    <a:pt x="831" y="10878"/>
                    <a:pt x="935" y="11164"/>
                  </a:cubicBezTo>
                  <a:cubicBezTo>
                    <a:pt x="1039" y="11449"/>
                    <a:pt x="1169" y="11709"/>
                    <a:pt x="1376" y="11942"/>
                  </a:cubicBezTo>
                  <a:cubicBezTo>
                    <a:pt x="1766" y="12384"/>
                    <a:pt x="2233" y="12747"/>
                    <a:pt x="2778" y="12981"/>
                  </a:cubicBezTo>
                  <a:cubicBezTo>
                    <a:pt x="3401" y="13266"/>
                    <a:pt x="4024" y="13474"/>
                    <a:pt x="4699" y="13578"/>
                  </a:cubicBezTo>
                  <a:cubicBezTo>
                    <a:pt x="5348" y="13734"/>
                    <a:pt x="5998" y="13812"/>
                    <a:pt x="6647" y="13837"/>
                  </a:cubicBezTo>
                  <a:lnTo>
                    <a:pt x="6491" y="13915"/>
                  </a:lnTo>
                  <a:cubicBezTo>
                    <a:pt x="5842" y="14227"/>
                    <a:pt x="5271" y="14668"/>
                    <a:pt x="4829" y="15239"/>
                  </a:cubicBezTo>
                  <a:cubicBezTo>
                    <a:pt x="4414" y="15785"/>
                    <a:pt x="4258" y="16460"/>
                    <a:pt x="4414" y="17135"/>
                  </a:cubicBezTo>
                  <a:cubicBezTo>
                    <a:pt x="4622" y="17809"/>
                    <a:pt x="5037" y="18381"/>
                    <a:pt x="5608" y="18770"/>
                  </a:cubicBezTo>
                  <a:cubicBezTo>
                    <a:pt x="6153" y="19108"/>
                    <a:pt x="6776" y="19315"/>
                    <a:pt x="7425" y="19367"/>
                  </a:cubicBezTo>
                  <a:cubicBezTo>
                    <a:pt x="7633" y="19393"/>
                    <a:pt x="7867" y="19419"/>
                    <a:pt x="8074" y="19419"/>
                  </a:cubicBezTo>
                  <a:cubicBezTo>
                    <a:pt x="8568" y="19393"/>
                    <a:pt x="9035" y="19367"/>
                    <a:pt x="9528" y="19289"/>
                  </a:cubicBezTo>
                  <a:cubicBezTo>
                    <a:pt x="10177" y="19159"/>
                    <a:pt x="10826" y="19030"/>
                    <a:pt x="11475" y="18822"/>
                  </a:cubicBezTo>
                  <a:lnTo>
                    <a:pt x="11475" y="18822"/>
                  </a:lnTo>
                  <a:cubicBezTo>
                    <a:pt x="11294" y="19004"/>
                    <a:pt x="11138" y="19159"/>
                    <a:pt x="10982" y="19367"/>
                  </a:cubicBezTo>
                  <a:cubicBezTo>
                    <a:pt x="10463" y="19990"/>
                    <a:pt x="10151" y="20769"/>
                    <a:pt x="10125" y="21574"/>
                  </a:cubicBezTo>
                  <a:cubicBezTo>
                    <a:pt x="10125" y="22301"/>
                    <a:pt x="10385" y="23028"/>
                    <a:pt x="10878" y="23573"/>
                  </a:cubicBezTo>
                  <a:cubicBezTo>
                    <a:pt x="11371" y="24144"/>
                    <a:pt x="12020" y="24559"/>
                    <a:pt x="12721" y="24767"/>
                  </a:cubicBezTo>
                  <a:cubicBezTo>
                    <a:pt x="13241" y="24949"/>
                    <a:pt x="13760" y="25027"/>
                    <a:pt x="14279" y="25027"/>
                  </a:cubicBezTo>
                  <a:cubicBezTo>
                    <a:pt x="14591" y="25027"/>
                    <a:pt x="14928" y="25001"/>
                    <a:pt x="15240" y="24949"/>
                  </a:cubicBezTo>
                  <a:cubicBezTo>
                    <a:pt x="15707" y="24845"/>
                    <a:pt x="16148" y="24715"/>
                    <a:pt x="16589" y="24533"/>
                  </a:cubicBezTo>
                  <a:cubicBezTo>
                    <a:pt x="17031" y="24352"/>
                    <a:pt x="17472" y="24144"/>
                    <a:pt x="17939" y="23884"/>
                  </a:cubicBezTo>
                  <a:cubicBezTo>
                    <a:pt x="18692" y="23495"/>
                    <a:pt x="19445" y="23054"/>
                    <a:pt x="20146" y="22612"/>
                  </a:cubicBezTo>
                  <a:lnTo>
                    <a:pt x="20536" y="22379"/>
                  </a:lnTo>
                  <a:cubicBezTo>
                    <a:pt x="21444" y="21833"/>
                    <a:pt x="22275" y="21340"/>
                    <a:pt x="23132" y="20925"/>
                  </a:cubicBezTo>
                  <a:cubicBezTo>
                    <a:pt x="23910" y="20509"/>
                    <a:pt x="24741" y="20198"/>
                    <a:pt x="25572" y="19938"/>
                  </a:cubicBezTo>
                  <a:lnTo>
                    <a:pt x="25520" y="19938"/>
                  </a:lnTo>
                  <a:lnTo>
                    <a:pt x="26117" y="19783"/>
                  </a:lnTo>
                  <a:cubicBezTo>
                    <a:pt x="26247" y="19783"/>
                    <a:pt x="26325" y="19653"/>
                    <a:pt x="26299" y="19549"/>
                  </a:cubicBezTo>
                  <a:cubicBezTo>
                    <a:pt x="26299" y="19523"/>
                    <a:pt x="26299" y="19497"/>
                    <a:pt x="26299" y="19471"/>
                  </a:cubicBezTo>
                  <a:cubicBezTo>
                    <a:pt x="26299" y="19471"/>
                    <a:pt x="26299" y="19445"/>
                    <a:pt x="26325" y="19419"/>
                  </a:cubicBezTo>
                  <a:cubicBezTo>
                    <a:pt x="26351" y="19341"/>
                    <a:pt x="26351" y="19263"/>
                    <a:pt x="26325" y="19185"/>
                  </a:cubicBezTo>
                  <a:lnTo>
                    <a:pt x="26221" y="18874"/>
                  </a:lnTo>
                  <a:lnTo>
                    <a:pt x="26221" y="18900"/>
                  </a:lnTo>
                  <a:cubicBezTo>
                    <a:pt x="26195" y="18770"/>
                    <a:pt x="26169" y="18640"/>
                    <a:pt x="26143" y="18510"/>
                  </a:cubicBezTo>
                  <a:cubicBezTo>
                    <a:pt x="26117" y="18381"/>
                    <a:pt x="26117" y="18225"/>
                    <a:pt x="26091" y="18095"/>
                  </a:cubicBezTo>
                  <a:lnTo>
                    <a:pt x="26091" y="18017"/>
                  </a:lnTo>
                  <a:cubicBezTo>
                    <a:pt x="26065" y="17732"/>
                    <a:pt x="26039" y="17446"/>
                    <a:pt x="26039" y="17135"/>
                  </a:cubicBezTo>
                  <a:lnTo>
                    <a:pt x="26039" y="17083"/>
                  </a:lnTo>
                  <a:cubicBezTo>
                    <a:pt x="26039" y="16096"/>
                    <a:pt x="26117" y="15110"/>
                    <a:pt x="26247" y="14149"/>
                  </a:cubicBezTo>
                  <a:cubicBezTo>
                    <a:pt x="26377" y="13137"/>
                    <a:pt x="26455" y="12150"/>
                    <a:pt x="26455" y="11138"/>
                  </a:cubicBezTo>
                  <a:cubicBezTo>
                    <a:pt x="26455" y="10618"/>
                    <a:pt x="26403" y="10125"/>
                    <a:pt x="26325" y="9632"/>
                  </a:cubicBezTo>
                  <a:cubicBezTo>
                    <a:pt x="26247" y="9139"/>
                    <a:pt x="26117" y="8645"/>
                    <a:pt x="25909" y="8178"/>
                  </a:cubicBezTo>
                  <a:cubicBezTo>
                    <a:pt x="25676" y="7477"/>
                    <a:pt x="25234" y="6854"/>
                    <a:pt x="24663" y="6387"/>
                  </a:cubicBezTo>
                  <a:cubicBezTo>
                    <a:pt x="24300" y="6101"/>
                    <a:pt x="23859" y="5945"/>
                    <a:pt x="23417" y="5919"/>
                  </a:cubicBezTo>
                  <a:lnTo>
                    <a:pt x="23339" y="5919"/>
                  </a:lnTo>
                  <a:cubicBezTo>
                    <a:pt x="23132" y="5919"/>
                    <a:pt x="22950" y="5945"/>
                    <a:pt x="22742" y="5997"/>
                  </a:cubicBezTo>
                  <a:cubicBezTo>
                    <a:pt x="22535" y="6075"/>
                    <a:pt x="22327" y="6153"/>
                    <a:pt x="22145" y="6283"/>
                  </a:cubicBezTo>
                  <a:cubicBezTo>
                    <a:pt x="21730" y="6568"/>
                    <a:pt x="21392" y="6958"/>
                    <a:pt x="21159" y="7399"/>
                  </a:cubicBezTo>
                  <a:cubicBezTo>
                    <a:pt x="21107" y="7477"/>
                    <a:pt x="21055" y="7555"/>
                    <a:pt x="21029" y="7659"/>
                  </a:cubicBezTo>
                  <a:cubicBezTo>
                    <a:pt x="20951" y="7010"/>
                    <a:pt x="20821" y="6361"/>
                    <a:pt x="20665" y="5738"/>
                  </a:cubicBezTo>
                  <a:cubicBezTo>
                    <a:pt x="20510" y="5063"/>
                    <a:pt x="20276" y="4414"/>
                    <a:pt x="19990" y="3791"/>
                  </a:cubicBezTo>
                  <a:cubicBezTo>
                    <a:pt x="19731" y="3220"/>
                    <a:pt x="19367" y="2674"/>
                    <a:pt x="18926" y="2207"/>
                  </a:cubicBezTo>
                  <a:cubicBezTo>
                    <a:pt x="18718" y="1973"/>
                    <a:pt x="18485" y="1766"/>
                    <a:pt x="18225" y="1610"/>
                  </a:cubicBezTo>
                  <a:cubicBezTo>
                    <a:pt x="17965" y="1428"/>
                    <a:pt x="17680" y="1324"/>
                    <a:pt x="17394" y="1247"/>
                  </a:cubicBezTo>
                  <a:cubicBezTo>
                    <a:pt x="17161" y="1169"/>
                    <a:pt x="16901" y="1143"/>
                    <a:pt x="16641" y="1143"/>
                  </a:cubicBezTo>
                  <a:cubicBezTo>
                    <a:pt x="16304" y="1143"/>
                    <a:pt x="15940" y="1221"/>
                    <a:pt x="15655" y="1402"/>
                  </a:cubicBezTo>
                  <a:cubicBezTo>
                    <a:pt x="15395" y="1532"/>
                    <a:pt x="15188" y="1714"/>
                    <a:pt x="15032" y="1922"/>
                  </a:cubicBezTo>
                  <a:cubicBezTo>
                    <a:pt x="14876" y="2129"/>
                    <a:pt x="14746" y="2363"/>
                    <a:pt x="14642" y="2622"/>
                  </a:cubicBezTo>
                  <a:cubicBezTo>
                    <a:pt x="14435" y="3142"/>
                    <a:pt x="14305" y="3713"/>
                    <a:pt x="14279" y="4284"/>
                  </a:cubicBezTo>
                  <a:cubicBezTo>
                    <a:pt x="14279" y="4258"/>
                    <a:pt x="14279" y="4258"/>
                    <a:pt x="14253" y="4206"/>
                  </a:cubicBezTo>
                  <a:cubicBezTo>
                    <a:pt x="13941" y="3479"/>
                    <a:pt x="13552" y="2804"/>
                    <a:pt x="13085" y="2155"/>
                  </a:cubicBezTo>
                  <a:cubicBezTo>
                    <a:pt x="12877" y="1844"/>
                    <a:pt x="12643" y="1558"/>
                    <a:pt x="12384" y="1298"/>
                  </a:cubicBezTo>
                  <a:cubicBezTo>
                    <a:pt x="12124" y="1013"/>
                    <a:pt x="11839" y="779"/>
                    <a:pt x="11527" y="572"/>
                  </a:cubicBezTo>
                  <a:cubicBezTo>
                    <a:pt x="11216" y="390"/>
                    <a:pt x="10904" y="234"/>
                    <a:pt x="10567" y="130"/>
                  </a:cubicBezTo>
                  <a:cubicBezTo>
                    <a:pt x="10281" y="52"/>
                    <a:pt x="9970" y="0"/>
                    <a:pt x="96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6" name="Google Shape;276;p16"/>
            <p:cNvSpPr/>
            <p:nvPr/>
          </p:nvSpPr>
          <p:spPr>
            <a:xfrm>
              <a:off x="2607025" y="1667825"/>
              <a:ext cx="648400" cy="484850"/>
            </a:xfrm>
            <a:custGeom>
              <a:avLst/>
              <a:gdLst/>
              <a:ahLst/>
              <a:cxnLst/>
              <a:rect l="l" t="t" r="r" b="b"/>
              <a:pathLst>
                <a:path w="25936" h="19394" extrusionOk="0">
                  <a:moveTo>
                    <a:pt x="8983" y="0"/>
                  </a:moveTo>
                  <a:lnTo>
                    <a:pt x="8957" y="26"/>
                  </a:lnTo>
                  <a:cubicBezTo>
                    <a:pt x="8724" y="26"/>
                    <a:pt x="8490" y="104"/>
                    <a:pt x="8282" y="208"/>
                  </a:cubicBezTo>
                  <a:cubicBezTo>
                    <a:pt x="8075" y="312"/>
                    <a:pt x="7893" y="468"/>
                    <a:pt x="7737" y="649"/>
                  </a:cubicBezTo>
                  <a:cubicBezTo>
                    <a:pt x="7477" y="1013"/>
                    <a:pt x="7322" y="1454"/>
                    <a:pt x="7322" y="1922"/>
                  </a:cubicBezTo>
                  <a:cubicBezTo>
                    <a:pt x="7296" y="2415"/>
                    <a:pt x="7348" y="2908"/>
                    <a:pt x="7477" y="3375"/>
                  </a:cubicBezTo>
                  <a:lnTo>
                    <a:pt x="7477" y="3401"/>
                  </a:lnTo>
                  <a:cubicBezTo>
                    <a:pt x="6673" y="2726"/>
                    <a:pt x="5764" y="2155"/>
                    <a:pt x="4803" y="1714"/>
                  </a:cubicBezTo>
                  <a:cubicBezTo>
                    <a:pt x="4466" y="1532"/>
                    <a:pt x="4103" y="1402"/>
                    <a:pt x="3713" y="1298"/>
                  </a:cubicBezTo>
                  <a:cubicBezTo>
                    <a:pt x="3350" y="1195"/>
                    <a:pt x="2986" y="1143"/>
                    <a:pt x="2597" y="1117"/>
                  </a:cubicBezTo>
                  <a:lnTo>
                    <a:pt x="2493" y="1117"/>
                  </a:lnTo>
                  <a:cubicBezTo>
                    <a:pt x="2337" y="1117"/>
                    <a:pt x="2207" y="1143"/>
                    <a:pt x="2052" y="1143"/>
                  </a:cubicBezTo>
                  <a:cubicBezTo>
                    <a:pt x="1870" y="1169"/>
                    <a:pt x="1662" y="1221"/>
                    <a:pt x="1481" y="1273"/>
                  </a:cubicBezTo>
                  <a:cubicBezTo>
                    <a:pt x="1143" y="1402"/>
                    <a:pt x="831" y="1558"/>
                    <a:pt x="572" y="1792"/>
                  </a:cubicBezTo>
                  <a:cubicBezTo>
                    <a:pt x="364" y="1999"/>
                    <a:pt x="157" y="2207"/>
                    <a:pt x="1" y="2441"/>
                  </a:cubicBezTo>
                  <a:cubicBezTo>
                    <a:pt x="1792" y="3453"/>
                    <a:pt x="3583" y="4414"/>
                    <a:pt x="5349" y="5426"/>
                  </a:cubicBezTo>
                  <a:cubicBezTo>
                    <a:pt x="6257" y="5945"/>
                    <a:pt x="7166" y="6491"/>
                    <a:pt x="8075" y="7010"/>
                  </a:cubicBezTo>
                  <a:cubicBezTo>
                    <a:pt x="8983" y="7555"/>
                    <a:pt x="9892" y="8100"/>
                    <a:pt x="10774" y="8671"/>
                  </a:cubicBezTo>
                  <a:cubicBezTo>
                    <a:pt x="14331" y="10904"/>
                    <a:pt x="17810" y="13292"/>
                    <a:pt x="21211" y="15785"/>
                  </a:cubicBezTo>
                  <a:cubicBezTo>
                    <a:pt x="22768" y="16953"/>
                    <a:pt x="24300" y="18147"/>
                    <a:pt x="25806" y="19393"/>
                  </a:cubicBezTo>
                  <a:cubicBezTo>
                    <a:pt x="25806" y="19315"/>
                    <a:pt x="25806" y="19263"/>
                    <a:pt x="25780" y="19185"/>
                  </a:cubicBezTo>
                  <a:cubicBezTo>
                    <a:pt x="25754" y="19082"/>
                    <a:pt x="25728" y="19004"/>
                    <a:pt x="25702" y="18900"/>
                  </a:cubicBezTo>
                  <a:cubicBezTo>
                    <a:pt x="25676" y="18796"/>
                    <a:pt x="25650" y="18640"/>
                    <a:pt x="25624" y="18510"/>
                  </a:cubicBezTo>
                  <a:cubicBezTo>
                    <a:pt x="25598" y="18381"/>
                    <a:pt x="25572" y="18251"/>
                    <a:pt x="25572" y="18147"/>
                  </a:cubicBezTo>
                  <a:lnTo>
                    <a:pt x="25572" y="18043"/>
                  </a:lnTo>
                  <a:cubicBezTo>
                    <a:pt x="25520" y="17758"/>
                    <a:pt x="25520" y="17472"/>
                    <a:pt x="25494" y="17135"/>
                  </a:cubicBezTo>
                  <a:lnTo>
                    <a:pt x="25494" y="17109"/>
                  </a:lnTo>
                  <a:cubicBezTo>
                    <a:pt x="25520" y="16122"/>
                    <a:pt x="25598" y="15136"/>
                    <a:pt x="25728" y="14149"/>
                  </a:cubicBezTo>
                  <a:cubicBezTo>
                    <a:pt x="25858" y="13163"/>
                    <a:pt x="25910" y="12150"/>
                    <a:pt x="25936" y="11138"/>
                  </a:cubicBezTo>
                  <a:cubicBezTo>
                    <a:pt x="25936" y="10644"/>
                    <a:pt x="25884" y="10151"/>
                    <a:pt x="25806" y="9658"/>
                  </a:cubicBezTo>
                  <a:cubicBezTo>
                    <a:pt x="25702" y="9139"/>
                    <a:pt x="25572" y="8671"/>
                    <a:pt x="25390" y="8178"/>
                  </a:cubicBezTo>
                  <a:cubicBezTo>
                    <a:pt x="25131" y="7477"/>
                    <a:pt x="24689" y="6880"/>
                    <a:pt x="24118" y="6387"/>
                  </a:cubicBezTo>
                  <a:cubicBezTo>
                    <a:pt x="23755" y="6101"/>
                    <a:pt x="23339" y="5945"/>
                    <a:pt x="22872" y="5920"/>
                  </a:cubicBezTo>
                  <a:lnTo>
                    <a:pt x="22794" y="5920"/>
                  </a:lnTo>
                  <a:cubicBezTo>
                    <a:pt x="22587" y="5920"/>
                    <a:pt x="22405" y="5945"/>
                    <a:pt x="22197" y="5997"/>
                  </a:cubicBezTo>
                  <a:cubicBezTo>
                    <a:pt x="21990" y="6075"/>
                    <a:pt x="21782" y="6179"/>
                    <a:pt x="21600" y="6309"/>
                  </a:cubicBezTo>
                  <a:cubicBezTo>
                    <a:pt x="21185" y="6594"/>
                    <a:pt x="20847" y="6958"/>
                    <a:pt x="20614" y="7399"/>
                  </a:cubicBezTo>
                  <a:cubicBezTo>
                    <a:pt x="20562" y="7503"/>
                    <a:pt x="20510" y="7581"/>
                    <a:pt x="20484" y="7659"/>
                  </a:cubicBezTo>
                  <a:cubicBezTo>
                    <a:pt x="20406" y="7010"/>
                    <a:pt x="20302" y="6387"/>
                    <a:pt x="20146" y="5764"/>
                  </a:cubicBezTo>
                  <a:cubicBezTo>
                    <a:pt x="19965" y="5089"/>
                    <a:pt x="19757" y="4440"/>
                    <a:pt x="19445" y="3817"/>
                  </a:cubicBezTo>
                  <a:cubicBezTo>
                    <a:pt x="19186" y="3220"/>
                    <a:pt x="18822" y="2674"/>
                    <a:pt x="18407" y="2207"/>
                  </a:cubicBezTo>
                  <a:cubicBezTo>
                    <a:pt x="18173" y="1973"/>
                    <a:pt x="17940" y="1792"/>
                    <a:pt x="17680" y="1610"/>
                  </a:cubicBezTo>
                  <a:cubicBezTo>
                    <a:pt x="17213" y="1324"/>
                    <a:pt x="16668" y="1169"/>
                    <a:pt x="16122" y="1143"/>
                  </a:cubicBezTo>
                  <a:cubicBezTo>
                    <a:pt x="15759" y="1143"/>
                    <a:pt x="15395" y="1221"/>
                    <a:pt x="15110" y="1402"/>
                  </a:cubicBezTo>
                  <a:cubicBezTo>
                    <a:pt x="14850" y="1532"/>
                    <a:pt x="14643" y="1714"/>
                    <a:pt x="14487" y="1922"/>
                  </a:cubicBezTo>
                  <a:cubicBezTo>
                    <a:pt x="14331" y="2129"/>
                    <a:pt x="14175" y="2363"/>
                    <a:pt x="14097" y="2622"/>
                  </a:cubicBezTo>
                  <a:cubicBezTo>
                    <a:pt x="13864" y="3168"/>
                    <a:pt x="13760" y="3739"/>
                    <a:pt x="13734" y="4310"/>
                  </a:cubicBezTo>
                  <a:lnTo>
                    <a:pt x="13734" y="4258"/>
                  </a:lnTo>
                  <a:cubicBezTo>
                    <a:pt x="13422" y="3505"/>
                    <a:pt x="13033" y="2804"/>
                    <a:pt x="12566" y="2155"/>
                  </a:cubicBezTo>
                  <a:cubicBezTo>
                    <a:pt x="12332" y="1844"/>
                    <a:pt x="12098" y="1558"/>
                    <a:pt x="11839" y="1298"/>
                  </a:cubicBezTo>
                  <a:cubicBezTo>
                    <a:pt x="11579" y="1039"/>
                    <a:pt x="11294" y="779"/>
                    <a:pt x="10982" y="572"/>
                  </a:cubicBezTo>
                  <a:cubicBezTo>
                    <a:pt x="10697" y="390"/>
                    <a:pt x="10359" y="234"/>
                    <a:pt x="10022" y="130"/>
                  </a:cubicBezTo>
                  <a:cubicBezTo>
                    <a:pt x="9736" y="52"/>
                    <a:pt x="9450" y="0"/>
                    <a:pt x="91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7" name="Google Shape;277;p16"/>
            <p:cNvSpPr/>
            <p:nvPr/>
          </p:nvSpPr>
          <p:spPr>
            <a:xfrm>
              <a:off x="2674525" y="1713900"/>
              <a:ext cx="749650" cy="607500"/>
            </a:xfrm>
            <a:custGeom>
              <a:avLst/>
              <a:gdLst/>
              <a:ahLst/>
              <a:cxnLst/>
              <a:rect l="l" t="t" r="r" b="b"/>
              <a:pathLst>
                <a:path w="29986" h="24300" extrusionOk="0">
                  <a:moveTo>
                    <a:pt x="6725" y="1"/>
                  </a:moveTo>
                  <a:cubicBezTo>
                    <a:pt x="6647" y="27"/>
                    <a:pt x="6621" y="79"/>
                    <a:pt x="6621" y="156"/>
                  </a:cubicBezTo>
                  <a:cubicBezTo>
                    <a:pt x="6673" y="468"/>
                    <a:pt x="6725" y="831"/>
                    <a:pt x="6802" y="1169"/>
                  </a:cubicBezTo>
                  <a:cubicBezTo>
                    <a:pt x="6854" y="1506"/>
                    <a:pt x="6932" y="1896"/>
                    <a:pt x="6984" y="2259"/>
                  </a:cubicBezTo>
                  <a:cubicBezTo>
                    <a:pt x="7036" y="2597"/>
                    <a:pt x="7088" y="2986"/>
                    <a:pt x="7192" y="3350"/>
                  </a:cubicBezTo>
                  <a:cubicBezTo>
                    <a:pt x="7270" y="3713"/>
                    <a:pt x="7374" y="4102"/>
                    <a:pt x="7477" y="4466"/>
                  </a:cubicBezTo>
                  <a:cubicBezTo>
                    <a:pt x="7607" y="4855"/>
                    <a:pt x="7737" y="5193"/>
                    <a:pt x="7867" y="5556"/>
                  </a:cubicBezTo>
                  <a:cubicBezTo>
                    <a:pt x="8023" y="5894"/>
                    <a:pt x="8178" y="6257"/>
                    <a:pt x="8360" y="6569"/>
                  </a:cubicBezTo>
                  <a:cubicBezTo>
                    <a:pt x="8412" y="6673"/>
                    <a:pt x="8490" y="6776"/>
                    <a:pt x="8542" y="6854"/>
                  </a:cubicBezTo>
                  <a:lnTo>
                    <a:pt x="7685" y="6361"/>
                  </a:lnTo>
                  <a:cubicBezTo>
                    <a:pt x="6828" y="5816"/>
                    <a:pt x="5946" y="5271"/>
                    <a:pt x="5063" y="4751"/>
                  </a:cubicBezTo>
                  <a:cubicBezTo>
                    <a:pt x="4674" y="4492"/>
                    <a:pt x="4258" y="4258"/>
                    <a:pt x="3843" y="4025"/>
                  </a:cubicBezTo>
                  <a:cubicBezTo>
                    <a:pt x="3843" y="3999"/>
                    <a:pt x="3817" y="3999"/>
                    <a:pt x="3817" y="3973"/>
                  </a:cubicBezTo>
                  <a:cubicBezTo>
                    <a:pt x="3687" y="3869"/>
                    <a:pt x="3583" y="3739"/>
                    <a:pt x="3453" y="3609"/>
                  </a:cubicBezTo>
                  <a:cubicBezTo>
                    <a:pt x="3350" y="3479"/>
                    <a:pt x="3220" y="3324"/>
                    <a:pt x="3142" y="3168"/>
                  </a:cubicBezTo>
                  <a:cubicBezTo>
                    <a:pt x="2986" y="2934"/>
                    <a:pt x="2830" y="2675"/>
                    <a:pt x="2701" y="2415"/>
                  </a:cubicBezTo>
                  <a:cubicBezTo>
                    <a:pt x="2571" y="2155"/>
                    <a:pt x="2441" y="1870"/>
                    <a:pt x="2337" y="1584"/>
                  </a:cubicBezTo>
                  <a:cubicBezTo>
                    <a:pt x="2311" y="1558"/>
                    <a:pt x="2285" y="1532"/>
                    <a:pt x="2259" y="1532"/>
                  </a:cubicBezTo>
                  <a:lnTo>
                    <a:pt x="2233" y="1532"/>
                  </a:lnTo>
                  <a:cubicBezTo>
                    <a:pt x="2181" y="1558"/>
                    <a:pt x="2155" y="1610"/>
                    <a:pt x="2181" y="1662"/>
                  </a:cubicBezTo>
                  <a:cubicBezTo>
                    <a:pt x="2285" y="1896"/>
                    <a:pt x="2363" y="2103"/>
                    <a:pt x="2467" y="2337"/>
                  </a:cubicBezTo>
                  <a:cubicBezTo>
                    <a:pt x="2571" y="2571"/>
                    <a:pt x="2675" y="2778"/>
                    <a:pt x="2778" y="2986"/>
                  </a:cubicBezTo>
                  <a:cubicBezTo>
                    <a:pt x="2882" y="3194"/>
                    <a:pt x="3012" y="3402"/>
                    <a:pt x="3142" y="3609"/>
                  </a:cubicBezTo>
                  <a:cubicBezTo>
                    <a:pt x="3142" y="3609"/>
                    <a:pt x="3168" y="3635"/>
                    <a:pt x="3168" y="3635"/>
                  </a:cubicBezTo>
                  <a:cubicBezTo>
                    <a:pt x="2155" y="3090"/>
                    <a:pt x="1091" y="2571"/>
                    <a:pt x="1" y="2129"/>
                  </a:cubicBezTo>
                  <a:lnTo>
                    <a:pt x="1" y="2129"/>
                  </a:lnTo>
                  <a:lnTo>
                    <a:pt x="468" y="2415"/>
                  </a:lnTo>
                  <a:lnTo>
                    <a:pt x="805" y="2649"/>
                  </a:lnTo>
                  <a:lnTo>
                    <a:pt x="1221" y="2908"/>
                  </a:lnTo>
                  <a:lnTo>
                    <a:pt x="1454" y="3064"/>
                  </a:lnTo>
                  <a:cubicBezTo>
                    <a:pt x="1714" y="3194"/>
                    <a:pt x="1948" y="3350"/>
                    <a:pt x="2181" y="3505"/>
                  </a:cubicBezTo>
                  <a:lnTo>
                    <a:pt x="2675" y="3843"/>
                  </a:lnTo>
                  <a:lnTo>
                    <a:pt x="2415" y="3791"/>
                  </a:lnTo>
                  <a:cubicBezTo>
                    <a:pt x="2207" y="3791"/>
                    <a:pt x="2026" y="3765"/>
                    <a:pt x="1818" y="3765"/>
                  </a:cubicBezTo>
                  <a:cubicBezTo>
                    <a:pt x="1454" y="3765"/>
                    <a:pt x="1091" y="3791"/>
                    <a:pt x="728" y="3843"/>
                  </a:cubicBezTo>
                  <a:cubicBezTo>
                    <a:pt x="624" y="3843"/>
                    <a:pt x="624" y="3999"/>
                    <a:pt x="728" y="4025"/>
                  </a:cubicBezTo>
                  <a:cubicBezTo>
                    <a:pt x="857" y="4025"/>
                    <a:pt x="987" y="3999"/>
                    <a:pt x="1091" y="3999"/>
                  </a:cubicBezTo>
                  <a:lnTo>
                    <a:pt x="1532" y="3999"/>
                  </a:lnTo>
                  <a:cubicBezTo>
                    <a:pt x="1792" y="3999"/>
                    <a:pt x="2052" y="4025"/>
                    <a:pt x="2311" y="4077"/>
                  </a:cubicBezTo>
                  <a:cubicBezTo>
                    <a:pt x="2701" y="4128"/>
                    <a:pt x="3090" y="4206"/>
                    <a:pt x="3479" y="4336"/>
                  </a:cubicBezTo>
                  <a:lnTo>
                    <a:pt x="4985" y="5297"/>
                  </a:lnTo>
                  <a:cubicBezTo>
                    <a:pt x="5426" y="5608"/>
                    <a:pt x="5894" y="5920"/>
                    <a:pt x="6361" y="6205"/>
                  </a:cubicBezTo>
                  <a:lnTo>
                    <a:pt x="7036" y="6673"/>
                  </a:lnTo>
                  <a:lnTo>
                    <a:pt x="7737" y="7140"/>
                  </a:lnTo>
                  <a:lnTo>
                    <a:pt x="8100" y="7374"/>
                  </a:lnTo>
                  <a:cubicBezTo>
                    <a:pt x="7477" y="7270"/>
                    <a:pt x="6854" y="7218"/>
                    <a:pt x="6205" y="7218"/>
                  </a:cubicBezTo>
                  <a:lnTo>
                    <a:pt x="5712" y="7218"/>
                  </a:lnTo>
                  <a:cubicBezTo>
                    <a:pt x="5245" y="7244"/>
                    <a:pt x="4777" y="7296"/>
                    <a:pt x="4310" y="7348"/>
                  </a:cubicBezTo>
                  <a:cubicBezTo>
                    <a:pt x="4102" y="7399"/>
                    <a:pt x="3895" y="7425"/>
                    <a:pt x="3661" y="7451"/>
                  </a:cubicBezTo>
                  <a:lnTo>
                    <a:pt x="2960" y="7581"/>
                  </a:lnTo>
                  <a:cubicBezTo>
                    <a:pt x="2753" y="7607"/>
                    <a:pt x="2545" y="7659"/>
                    <a:pt x="2311" y="7711"/>
                  </a:cubicBezTo>
                  <a:lnTo>
                    <a:pt x="1636" y="7841"/>
                  </a:lnTo>
                  <a:cubicBezTo>
                    <a:pt x="1195" y="7919"/>
                    <a:pt x="779" y="8023"/>
                    <a:pt x="364" y="8126"/>
                  </a:cubicBezTo>
                  <a:lnTo>
                    <a:pt x="208" y="8178"/>
                  </a:lnTo>
                  <a:cubicBezTo>
                    <a:pt x="112" y="8202"/>
                    <a:pt x="149" y="8337"/>
                    <a:pt x="237" y="8337"/>
                  </a:cubicBezTo>
                  <a:cubicBezTo>
                    <a:pt x="245" y="8337"/>
                    <a:pt x="252" y="8336"/>
                    <a:pt x="260" y="8334"/>
                  </a:cubicBezTo>
                  <a:cubicBezTo>
                    <a:pt x="624" y="8230"/>
                    <a:pt x="987" y="8152"/>
                    <a:pt x="1377" y="8074"/>
                  </a:cubicBezTo>
                  <a:cubicBezTo>
                    <a:pt x="1740" y="8023"/>
                    <a:pt x="2129" y="7945"/>
                    <a:pt x="2519" y="7893"/>
                  </a:cubicBezTo>
                  <a:cubicBezTo>
                    <a:pt x="2908" y="7841"/>
                    <a:pt x="3272" y="7815"/>
                    <a:pt x="3635" y="7789"/>
                  </a:cubicBezTo>
                  <a:cubicBezTo>
                    <a:pt x="4025" y="7763"/>
                    <a:pt x="4466" y="7763"/>
                    <a:pt x="4855" y="7763"/>
                  </a:cubicBezTo>
                  <a:cubicBezTo>
                    <a:pt x="5271" y="7763"/>
                    <a:pt x="5660" y="7789"/>
                    <a:pt x="6075" y="7815"/>
                  </a:cubicBezTo>
                  <a:cubicBezTo>
                    <a:pt x="6491" y="7841"/>
                    <a:pt x="6828" y="7893"/>
                    <a:pt x="7192" y="7945"/>
                  </a:cubicBezTo>
                  <a:lnTo>
                    <a:pt x="7218" y="7945"/>
                  </a:lnTo>
                  <a:cubicBezTo>
                    <a:pt x="8178" y="8074"/>
                    <a:pt x="9113" y="8334"/>
                    <a:pt x="10022" y="8698"/>
                  </a:cubicBezTo>
                  <a:lnTo>
                    <a:pt x="10437" y="8983"/>
                  </a:lnTo>
                  <a:lnTo>
                    <a:pt x="10567" y="9061"/>
                  </a:lnTo>
                  <a:cubicBezTo>
                    <a:pt x="11086" y="9424"/>
                    <a:pt x="11605" y="9762"/>
                    <a:pt x="12124" y="10125"/>
                  </a:cubicBezTo>
                  <a:cubicBezTo>
                    <a:pt x="12644" y="10489"/>
                    <a:pt x="13163" y="10878"/>
                    <a:pt x="13708" y="11320"/>
                  </a:cubicBezTo>
                  <a:lnTo>
                    <a:pt x="14331" y="11787"/>
                  </a:lnTo>
                  <a:cubicBezTo>
                    <a:pt x="13968" y="11761"/>
                    <a:pt x="13604" y="11709"/>
                    <a:pt x="13215" y="11709"/>
                  </a:cubicBezTo>
                  <a:lnTo>
                    <a:pt x="12981" y="11709"/>
                  </a:lnTo>
                  <a:cubicBezTo>
                    <a:pt x="12566" y="11709"/>
                    <a:pt x="12124" y="11735"/>
                    <a:pt x="11709" y="11787"/>
                  </a:cubicBezTo>
                  <a:cubicBezTo>
                    <a:pt x="11475" y="11787"/>
                    <a:pt x="11216" y="11813"/>
                    <a:pt x="10956" y="11839"/>
                  </a:cubicBezTo>
                  <a:cubicBezTo>
                    <a:pt x="10722" y="11891"/>
                    <a:pt x="10463" y="11917"/>
                    <a:pt x="10203" y="11969"/>
                  </a:cubicBezTo>
                  <a:cubicBezTo>
                    <a:pt x="9944" y="12020"/>
                    <a:pt x="9710" y="12046"/>
                    <a:pt x="9476" y="12098"/>
                  </a:cubicBezTo>
                  <a:cubicBezTo>
                    <a:pt x="9243" y="12150"/>
                    <a:pt x="8983" y="12228"/>
                    <a:pt x="8723" y="12280"/>
                  </a:cubicBezTo>
                  <a:cubicBezTo>
                    <a:pt x="8230" y="12410"/>
                    <a:pt x="7737" y="12540"/>
                    <a:pt x="7270" y="12670"/>
                  </a:cubicBezTo>
                  <a:cubicBezTo>
                    <a:pt x="6309" y="12981"/>
                    <a:pt x="5349" y="13344"/>
                    <a:pt x="4440" y="13760"/>
                  </a:cubicBezTo>
                  <a:cubicBezTo>
                    <a:pt x="4128" y="13890"/>
                    <a:pt x="3817" y="14045"/>
                    <a:pt x="3505" y="14201"/>
                  </a:cubicBezTo>
                  <a:cubicBezTo>
                    <a:pt x="3479" y="14227"/>
                    <a:pt x="3453" y="14279"/>
                    <a:pt x="3479" y="14305"/>
                  </a:cubicBezTo>
                  <a:cubicBezTo>
                    <a:pt x="3505" y="14357"/>
                    <a:pt x="3557" y="14357"/>
                    <a:pt x="3583" y="14357"/>
                  </a:cubicBezTo>
                  <a:cubicBezTo>
                    <a:pt x="4051" y="14123"/>
                    <a:pt x="4518" y="13942"/>
                    <a:pt x="4959" y="13734"/>
                  </a:cubicBezTo>
                  <a:lnTo>
                    <a:pt x="4985" y="13734"/>
                  </a:lnTo>
                  <a:cubicBezTo>
                    <a:pt x="5660" y="13500"/>
                    <a:pt x="6335" y="13267"/>
                    <a:pt x="7036" y="13085"/>
                  </a:cubicBezTo>
                  <a:cubicBezTo>
                    <a:pt x="7737" y="12877"/>
                    <a:pt x="8438" y="12747"/>
                    <a:pt x="9139" y="12644"/>
                  </a:cubicBezTo>
                  <a:lnTo>
                    <a:pt x="9191" y="12644"/>
                  </a:lnTo>
                  <a:lnTo>
                    <a:pt x="9606" y="12592"/>
                  </a:lnTo>
                  <a:cubicBezTo>
                    <a:pt x="10047" y="12540"/>
                    <a:pt x="10489" y="12514"/>
                    <a:pt x="10930" y="12488"/>
                  </a:cubicBezTo>
                  <a:lnTo>
                    <a:pt x="12306" y="12488"/>
                  </a:lnTo>
                  <a:cubicBezTo>
                    <a:pt x="13241" y="12540"/>
                    <a:pt x="14175" y="12618"/>
                    <a:pt x="15084" y="12773"/>
                  </a:cubicBezTo>
                  <a:lnTo>
                    <a:pt x="15681" y="12851"/>
                  </a:lnTo>
                  <a:lnTo>
                    <a:pt x="16304" y="13370"/>
                  </a:lnTo>
                  <a:lnTo>
                    <a:pt x="16590" y="13578"/>
                  </a:lnTo>
                  <a:cubicBezTo>
                    <a:pt x="17083" y="13968"/>
                    <a:pt x="17550" y="14357"/>
                    <a:pt x="18043" y="14746"/>
                  </a:cubicBezTo>
                  <a:cubicBezTo>
                    <a:pt x="18407" y="15006"/>
                    <a:pt x="18744" y="15292"/>
                    <a:pt x="19108" y="15551"/>
                  </a:cubicBezTo>
                  <a:lnTo>
                    <a:pt x="19601" y="15915"/>
                  </a:lnTo>
                  <a:lnTo>
                    <a:pt x="19575" y="15889"/>
                  </a:lnTo>
                  <a:lnTo>
                    <a:pt x="19809" y="16096"/>
                  </a:lnTo>
                  <a:cubicBezTo>
                    <a:pt x="19731" y="16096"/>
                    <a:pt x="19653" y="16070"/>
                    <a:pt x="19549" y="16070"/>
                  </a:cubicBezTo>
                  <a:cubicBezTo>
                    <a:pt x="19290" y="16044"/>
                    <a:pt x="19030" y="16018"/>
                    <a:pt x="18770" y="16018"/>
                  </a:cubicBezTo>
                  <a:cubicBezTo>
                    <a:pt x="18121" y="16018"/>
                    <a:pt x="17472" y="16096"/>
                    <a:pt x="16823" y="16200"/>
                  </a:cubicBezTo>
                  <a:cubicBezTo>
                    <a:pt x="15941" y="16356"/>
                    <a:pt x="15032" y="16590"/>
                    <a:pt x="14175" y="16875"/>
                  </a:cubicBezTo>
                  <a:cubicBezTo>
                    <a:pt x="13968" y="16953"/>
                    <a:pt x="13760" y="17031"/>
                    <a:pt x="13552" y="17109"/>
                  </a:cubicBezTo>
                  <a:cubicBezTo>
                    <a:pt x="13344" y="17187"/>
                    <a:pt x="13111" y="17291"/>
                    <a:pt x="12903" y="17368"/>
                  </a:cubicBezTo>
                  <a:cubicBezTo>
                    <a:pt x="12488" y="17550"/>
                    <a:pt x="12098" y="17732"/>
                    <a:pt x="11683" y="17914"/>
                  </a:cubicBezTo>
                  <a:cubicBezTo>
                    <a:pt x="10904" y="18277"/>
                    <a:pt x="10151" y="18692"/>
                    <a:pt x="9398" y="19108"/>
                  </a:cubicBezTo>
                  <a:cubicBezTo>
                    <a:pt x="9309" y="19152"/>
                    <a:pt x="9354" y="19274"/>
                    <a:pt x="9435" y="19274"/>
                  </a:cubicBezTo>
                  <a:cubicBezTo>
                    <a:pt x="9448" y="19274"/>
                    <a:pt x="9462" y="19271"/>
                    <a:pt x="9476" y="19264"/>
                  </a:cubicBezTo>
                  <a:cubicBezTo>
                    <a:pt x="10125" y="18900"/>
                    <a:pt x="10774" y="18589"/>
                    <a:pt x="11449" y="18303"/>
                  </a:cubicBezTo>
                  <a:lnTo>
                    <a:pt x="11501" y="18303"/>
                  </a:lnTo>
                  <a:cubicBezTo>
                    <a:pt x="11865" y="18173"/>
                    <a:pt x="12228" y="18017"/>
                    <a:pt x="12618" y="17914"/>
                  </a:cubicBezTo>
                  <a:cubicBezTo>
                    <a:pt x="12981" y="17784"/>
                    <a:pt x="13396" y="17654"/>
                    <a:pt x="13812" y="17550"/>
                  </a:cubicBezTo>
                  <a:cubicBezTo>
                    <a:pt x="14227" y="17446"/>
                    <a:pt x="14643" y="17368"/>
                    <a:pt x="15032" y="17291"/>
                  </a:cubicBezTo>
                  <a:cubicBezTo>
                    <a:pt x="15447" y="17213"/>
                    <a:pt x="15837" y="17135"/>
                    <a:pt x="16252" y="17083"/>
                  </a:cubicBezTo>
                  <a:cubicBezTo>
                    <a:pt x="16847" y="17011"/>
                    <a:pt x="17443" y="16978"/>
                    <a:pt x="18038" y="16978"/>
                  </a:cubicBezTo>
                  <a:cubicBezTo>
                    <a:pt x="18741" y="16978"/>
                    <a:pt x="19443" y="17024"/>
                    <a:pt x="20146" y="17109"/>
                  </a:cubicBezTo>
                  <a:cubicBezTo>
                    <a:pt x="20406" y="17161"/>
                    <a:pt x="20691" y="17213"/>
                    <a:pt x="20951" y="17291"/>
                  </a:cubicBezTo>
                  <a:lnTo>
                    <a:pt x="21392" y="17394"/>
                  </a:lnTo>
                  <a:cubicBezTo>
                    <a:pt x="22249" y="18147"/>
                    <a:pt x="23158" y="19030"/>
                    <a:pt x="24196" y="20016"/>
                  </a:cubicBezTo>
                  <a:lnTo>
                    <a:pt x="24326" y="20172"/>
                  </a:lnTo>
                  <a:cubicBezTo>
                    <a:pt x="24534" y="20354"/>
                    <a:pt x="24715" y="20536"/>
                    <a:pt x="24897" y="20743"/>
                  </a:cubicBezTo>
                  <a:lnTo>
                    <a:pt x="25131" y="21003"/>
                  </a:lnTo>
                  <a:lnTo>
                    <a:pt x="25209" y="21081"/>
                  </a:lnTo>
                  <a:cubicBezTo>
                    <a:pt x="25494" y="21392"/>
                    <a:pt x="25858" y="21782"/>
                    <a:pt x="26247" y="22145"/>
                  </a:cubicBezTo>
                  <a:cubicBezTo>
                    <a:pt x="26714" y="22612"/>
                    <a:pt x="27104" y="23002"/>
                    <a:pt x="27493" y="23313"/>
                  </a:cubicBezTo>
                  <a:cubicBezTo>
                    <a:pt x="27727" y="23521"/>
                    <a:pt x="27934" y="23677"/>
                    <a:pt x="28142" y="23833"/>
                  </a:cubicBezTo>
                  <a:cubicBezTo>
                    <a:pt x="28298" y="23962"/>
                    <a:pt x="28480" y="24066"/>
                    <a:pt x="28687" y="24170"/>
                  </a:cubicBezTo>
                  <a:cubicBezTo>
                    <a:pt x="28843" y="24248"/>
                    <a:pt x="29025" y="24300"/>
                    <a:pt x="29232" y="24300"/>
                  </a:cubicBezTo>
                  <a:cubicBezTo>
                    <a:pt x="29336" y="24300"/>
                    <a:pt x="29466" y="24274"/>
                    <a:pt x="29570" y="24222"/>
                  </a:cubicBezTo>
                  <a:cubicBezTo>
                    <a:pt x="29674" y="24170"/>
                    <a:pt x="29752" y="24092"/>
                    <a:pt x="29830" y="23988"/>
                  </a:cubicBezTo>
                  <a:cubicBezTo>
                    <a:pt x="29856" y="23962"/>
                    <a:pt x="29856" y="23936"/>
                    <a:pt x="29881" y="23911"/>
                  </a:cubicBezTo>
                  <a:cubicBezTo>
                    <a:pt x="29959" y="23729"/>
                    <a:pt x="29985" y="23521"/>
                    <a:pt x="29959" y="23339"/>
                  </a:cubicBezTo>
                  <a:lnTo>
                    <a:pt x="29959" y="23313"/>
                  </a:lnTo>
                  <a:cubicBezTo>
                    <a:pt x="29959" y="23184"/>
                    <a:pt x="29933" y="23054"/>
                    <a:pt x="29881" y="22924"/>
                  </a:cubicBezTo>
                  <a:cubicBezTo>
                    <a:pt x="29830" y="22794"/>
                    <a:pt x="29752" y="22638"/>
                    <a:pt x="29700" y="22509"/>
                  </a:cubicBezTo>
                  <a:cubicBezTo>
                    <a:pt x="29518" y="22223"/>
                    <a:pt x="29336" y="21963"/>
                    <a:pt x="29129" y="21730"/>
                  </a:cubicBezTo>
                  <a:cubicBezTo>
                    <a:pt x="28921" y="21444"/>
                    <a:pt x="28687" y="21211"/>
                    <a:pt x="28480" y="21003"/>
                  </a:cubicBezTo>
                  <a:cubicBezTo>
                    <a:pt x="28090" y="20588"/>
                    <a:pt x="27675" y="20198"/>
                    <a:pt x="27259" y="19861"/>
                  </a:cubicBezTo>
                  <a:lnTo>
                    <a:pt x="26870" y="19471"/>
                  </a:lnTo>
                  <a:lnTo>
                    <a:pt x="26740" y="19393"/>
                  </a:lnTo>
                  <a:cubicBezTo>
                    <a:pt x="26403" y="19056"/>
                    <a:pt x="26013" y="18744"/>
                    <a:pt x="25572" y="18355"/>
                  </a:cubicBezTo>
                  <a:cubicBezTo>
                    <a:pt x="24845" y="17758"/>
                    <a:pt x="24040" y="17135"/>
                    <a:pt x="23054" y="16408"/>
                  </a:cubicBezTo>
                  <a:cubicBezTo>
                    <a:pt x="22457" y="15967"/>
                    <a:pt x="21860" y="15525"/>
                    <a:pt x="21159" y="15058"/>
                  </a:cubicBezTo>
                  <a:lnTo>
                    <a:pt x="21055" y="14876"/>
                  </a:lnTo>
                  <a:cubicBezTo>
                    <a:pt x="20873" y="14487"/>
                    <a:pt x="20717" y="14097"/>
                    <a:pt x="20562" y="13682"/>
                  </a:cubicBezTo>
                  <a:lnTo>
                    <a:pt x="20562" y="13656"/>
                  </a:lnTo>
                  <a:cubicBezTo>
                    <a:pt x="20354" y="13085"/>
                    <a:pt x="20198" y="12488"/>
                    <a:pt x="20068" y="11891"/>
                  </a:cubicBezTo>
                  <a:cubicBezTo>
                    <a:pt x="19964" y="11268"/>
                    <a:pt x="19861" y="10645"/>
                    <a:pt x="19835" y="10022"/>
                  </a:cubicBezTo>
                  <a:cubicBezTo>
                    <a:pt x="19783" y="9347"/>
                    <a:pt x="19757" y="8672"/>
                    <a:pt x="19783" y="8023"/>
                  </a:cubicBezTo>
                  <a:cubicBezTo>
                    <a:pt x="19809" y="7374"/>
                    <a:pt x="19861" y="6699"/>
                    <a:pt x="19964" y="6075"/>
                  </a:cubicBezTo>
                  <a:cubicBezTo>
                    <a:pt x="19964" y="6024"/>
                    <a:pt x="19913" y="5972"/>
                    <a:pt x="19887" y="5972"/>
                  </a:cubicBezTo>
                  <a:cubicBezTo>
                    <a:pt x="19835" y="5972"/>
                    <a:pt x="19783" y="5998"/>
                    <a:pt x="19783" y="6050"/>
                  </a:cubicBezTo>
                  <a:cubicBezTo>
                    <a:pt x="19731" y="6439"/>
                    <a:pt x="19679" y="6802"/>
                    <a:pt x="19627" y="7192"/>
                  </a:cubicBezTo>
                  <a:cubicBezTo>
                    <a:pt x="19601" y="7581"/>
                    <a:pt x="19549" y="7971"/>
                    <a:pt x="19523" y="8386"/>
                  </a:cubicBezTo>
                  <a:cubicBezTo>
                    <a:pt x="19497" y="8775"/>
                    <a:pt x="19471" y="9191"/>
                    <a:pt x="19471" y="9606"/>
                  </a:cubicBezTo>
                  <a:cubicBezTo>
                    <a:pt x="19471" y="10022"/>
                    <a:pt x="19471" y="10437"/>
                    <a:pt x="19523" y="10852"/>
                  </a:cubicBezTo>
                  <a:cubicBezTo>
                    <a:pt x="19549" y="11268"/>
                    <a:pt x="19575" y="11709"/>
                    <a:pt x="19653" y="12124"/>
                  </a:cubicBezTo>
                  <a:cubicBezTo>
                    <a:pt x="19705" y="12540"/>
                    <a:pt x="19783" y="12929"/>
                    <a:pt x="19861" y="13344"/>
                  </a:cubicBezTo>
                  <a:cubicBezTo>
                    <a:pt x="19939" y="13682"/>
                    <a:pt x="20042" y="14019"/>
                    <a:pt x="20172" y="14357"/>
                  </a:cubicBezTo>
                  <a:lnTo>
                    <a:pt x="19783" y="14071"/>
                  </a:lnTo>
                  <a:lnTo>
                    <a:pt x="19134" y="13630"/>
                  </a:lnTo>
                  <a:lnTo>
                    <a:pt x="18069" y="12877"/>
                  </a:lnTo>
                  <a:lnTo>
                    <a:pt x="17784" y="12695"/>
                  </a:lnTo>
                  <a:lnTo>
                    <a:pt x="17628" y="12566"/>
                  </a:lnTo>
                  <a:cubicBezTo>
                    <a:pt x="17161" y="12254"/>
                    <a:pt x="16693" y="11969"/>
                    <a:pt x="16226" y="11657"/>
                  </a:cubicBezTo>
                  <a:cubicBezTo>
                    <a:pt x="16096" y="11501"/>
                    <a:pt x="15992" y="11346"/>
                    <a:pt x="15863" y="11190"/>
                  </a:cubicBezTo>
                  <a:cubicBezTo>
                    <a:pt x="15266" y="10281"/>
                    <a:pt x="14772" y="9269"/>
                    <a:pt x="14409" y="8230"/>
                  </a:cubicBezTo>
                  <a:lnTo>
                    <a:pt x="14409" y="8256"/>
                  </a:lnTo>
                  <a:cubicBezTo>
                    <a:pt x="14331" y="8049"/>
                    <a:pt x="14253" y="7841"/>
                    <a:pt x="14201" y="7607"/>
                  </a:cubicBezTo>
                  <a:cubicBezTo>
                    <a:pt x="14123" y="7374"/>
                    <a:pt x="14071" y="7166"/>
                    <a:pt x="13994" y="6958"/>
                  </a:cubicBezTo>
                  <a:cubicBezTo>
                    <a:pt x="13890" y="6517"/>
                    <a:pt x="13786" y="6075"/>
                    <a:pt x="13708" y="5660"/>
                  </a:cubicBezTo>
                  <a:cubicBezTo>
                    <a:pt x="13526" y="4803"/>
                    <a:pt x="13422" y="3921"/>
                    <a:pt x="13344" y="3064"/>
                  </a:cubicBezTo>
                  <a:lnTo>
                    <a:pt x="13344" y="3090"/>
                  </a:lnTo>
                  <a:cubicBezTo>
                    <a:pt x="13319" y="2467"/>
                    <a:pt x="13293" y="1844"/>
                    <a:pt x="13293" y="1221"/>
                  </a:cubicBezTo>
                  <a:cubicBezTo>
                    <a:pt x="13293" y="1169"/>
                    <a:pt x="13241" y="1143"/>
                    <a:pt x="13215" y="1143"/>
                  </a:cubicBezTo>
                  <a:cubicBezTo>
                    <a:pt x="13163" y="1143"/>
                    <a:pt x="13111" y="1169"/>
                    <a:pt x="13111" y="1221"/>
                  </a:cubicBezTo>
                  <a:cubicBezTo>
                    <a:pt x="13111" y="2727"/>
                    <a:pt x="13215" y="4232"/>
                    <a:pt x="13422" y="5712"/>
                  </a:cubicBezTo>
                  <a:cubicBezTo>
                    <a:pt x="13604" y="7296"/>
                    <a:pt x="14045" y="8827"/>
                    <a:pt x="14720" y="10281"/>
                  </a:cubicBezTo>
                  <a:cubicBezTo>
                    <a:pt x="14798" y="10489"/>
                    <a:pt x="14928" y="10696"/>
                    <a:pt x="15032" y="10878"/>
                  </a:cubicBezTo>
                  <a:cubicBezTo>
                    <a:pt x="13474" y="9918"/>
                    <a:pt x="11891" y="8931"/>
                    <a:pt x="10333" y="7997"/>
                  </a:cubicBezTo>
                  <a:lnTo>
                    <a:pt x="10203" y="7919"/>
                  </a:lnTo>
                  <a:cubicBezTo>
                    <a:pt x="10022" y="7737"/>
                    <a:pt x="9866" y="7555"/>
                    <a:pt x="9684" y="7348"/>
                  </a:cubicBezTo>
                  <a:cubicBezTo>
                    <a:pt x="9528" y="7166"/>
                    <a:pt x="9372" y="6958"/>
                    <a:pt x="9217" y="6750"/>
                  </a:cubicBezTo>
                  <a:cubicBezTo>
                    <a:pt x="8957" y="6335"/>
                    <a:pt x="8698" y="5894"/>
                    <a:pt x="8464" y="5452"/>
                  </a:cubicBezTo>
                  <a:cubicBezTo>
                    <a:pt x="8230" y="4985"/>
                    <a:pt x="8049" y="4492"/>
                    <a:pt x="7867" y="3999"/>
                  </a:cubicBezTo>
                  <a:lnTo>
                    <a:pt x="7867" y="3947"/>
                  </a:lnTo>
                  <a:cubicBezTo>
                    <a:pt x="7763" y="3661"/>
                    <a:pt x="7659" y="3350"/>
                    <a:pt x="7555" y="3038"/>
                  </a:cubicBezTo>
                  <a:cubicBezTo>
                    <a:pt x="7451" y="2701"/>
                    <a:pt x="7348" y="2389"/>
                    <a:pt x="7270" y="2052"/>
                  </a:cubicBezTo>
                  <a:cubicBezTo>
                    <a:pt x="7192" y="1714"/>
                    <a:pt x="7114" y="1403"/>
                    <a:pt x="7062" y="1065"/>
                  </a:cubicBezTo>
                  <a:cubicBezTo>
                    <a:pt x="6984" y="754"/>
                    <a:pt x="6932" y="416"/>
                    <a:pt x="6880" y="105"/>
                  </a:cubicBezTo>
                  <a:cubicBezTo>
                    <a:pt x="6854" y="53"/>
                    <a:pt x="6828" y="27"/>
                    <a:pt x="677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78" name="Google Shape;278;p16"/>
          <p:cNvGrpSpPr/>
          <p:nvPr/>
        </p:nvGrpSpPr>
        <p:grpSpPr>
          <a:xfrm>
            <a:off x="10796148" y="907416"/>
            <a:ext cx="653651" cy="474539"/>
            <a:chOff x="8787625" y="134475"/>
            <a:chExt cx="838586" cy="608799"/>
          </a:xfrm>
        </p:grpSpPr>
        <p:sp>
          <p:nvSpPr>
            <p:cNvPr id="279" name="Google Shape;279;p16"/>
            <p:cNvSpPr/>
            <p:nvPr/>
          </p:nvSpPr>
          <p:spPr>
            <a:xfrm>
              <a:off x="8787625" y="134475"/>
              <a:ext cx="838586" cy="608799"/>
            </a:xfrm>
            <a:custGeom>
              <a:avLst/>
              <a:gdLst/>
              <a:ahLst/>
              <a:cxnLst/>
              <a:rect l="l" t="t" r="r" b="b"/>
              <a:pathLst>
                <a:path w="7682" h="5577" extrusionOk="0">
                  <a:moveTo>
                    <a:pt x="4010" y="0"/>
                  </a:moveTo>
                  <a:cubicBezTo>
                    <a:pt x="3863" y="0"/>
                    <a:pt x="3708" y="18"/>
                    <a:pt x="3553" y="46"/>
                  </a:cubicBezTo>
                  <a:cubicBezTo>
                    <a:pt x="3188" y="123"/>
                    <a:pt x="2804" y="296"/>
                    <a:pt x="2459" y="526"/>
                  </a:cubicBezTo>
                  <a:cubicBezTo>
                    <a:pt x="1863" y="968"/>
                    <a:pt x="1402" y="1621"/>
                    <a:pt x="1191" y="2331"/>
                  </a:cubicBezTo>
                  <a:cubicBezTo>
                    <a:pt x="1057" y="2351"/>
                    <a:pt x="903" y="2427"/>
                    <a:pt x="769" y="2504"/>
                  </a:cubicBezTo>
                  <a:cubicBezTo>
                    <a:pt x="634" y="2581"/>
                    <a:pt x="519" y="2677"/>
                    <a:pt x="404" y="2811"/>
                  </a:cubicBezTo>
                  <a:cubicBezTo>
                    <a:pt x="135" y="3119"/>
                    <a:pt x="1" y="3541"/>
                    <a:pt x="1" y="4041"/>
                  </a:cubicBezTo>
                  <a:cubicBezTo>
                    <a:pt x="1" y="4213"/>
                    <a:pt x="20" y="4405"/>
                    <a:pt x="58" y="4597"/>
                  </a:cubicBezTo>
                  <a:cubicBezTo>
                    <a:pt x="97" y="4732"/>
                    <a:pt x="135" y="4847"/>
                    <a:pt x="193" y="5001"/>
                  </a:cubicBezTo>
                  <a:cubicBezTo>
                    <a:pt x="250" y="5327"/>
                    <a:pt x="538" y="5577"/>
                    <a:pt x="884" y="5577"/>
                  </a:cubicBezTo>
                  <a:lnTo>
                    <a:pt x="6818" y="5577"/>
                  </a:lnTo>
                  <a:cubicBezTo>
                    <a:pt x="7106" y="5577"/>
                    <a:pt x="7394" y="5385"/>
                    <a:pt x="7490" y="5116"/>
                  </a:cubicBezTo>
                  <a:cubicBezTo>
                    <a:pt x="7624" y="4751"/>
                    <a:pt x="7682" y="4367"/>
                    <a:pt x="7682" y="3983"/>
                  </a:cubicBezTo>
                  <a:cubicBezTo>
                    <a:pt x="7682" y="3445"/>
                    <a:pt x="7490" y="2984"/>
                    <a:pt x="7144" y="2677"/>
                  </a:cubicBezTo>
                  <a:cubicBezTo>
                    <a:pt x="6952" y="2504"/>
                    <a:pt x="6722" y="2389"/>
                    <a:pt x="6472" y="2331"/>
                  </a:cubicBezTo>
                  <a:cubicBezTo>
                    <a:pt x="6453" y="2139"/>
                    <a:pt x="6395" y="1967"/>
                    <a:pt x="6357" y="1813"/>
                  </a:cubicBezTo>
                  <a:cubicBezTo>
                    <a:pt x="6299" y="1640"/>
                    <a:pt x="6242" y="1467"/>
                    <a:pt x="6165" y="1294"/>
                  </a:cubicBezTo>
                  <a:cubicBezTo>
                    <a:pt x="6088" y="1141"/>
                    <a:pt x="5973" y="968"/>
                    <a:pt x="5858" y="814"/>
                  </a:cubicBezTo>
                  <a:cubicBezTo>
                    <a:pt x="5589" y="507"/>
                    <a:pt x="5224" y="277"/>
                    <a:pt x="4821" y="123"/>
                  </a:cubicBezTo>
                  <a:cubicBezTo>
                    <a:pt x="4629" y="46"/>
                    <a:pt x="4417" y="8"/>
                    <a:pt x="4168" y="8"/>
                  </a:cubicBezTo>
                  <a:cubicBezTo>
                    <a:pt x="4116" y="3"/>
                    <a:pt x="4063" y="0"/>
                    <a:pt x="40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0" name="Google Shape;280;p16"/>
            <p:cNvSpPr/>
            <p:nvPr/>
          </p:nvSpPr>
          <p:spPr>
            <a:xfrm>
              <a:off x="8865240" y="212854"/>
              <a:ext cx="679318" cy="450841"/>
            </a:xfrm>
            <a:custGeom>
              <a:avLst/>
              <a:gdLst/>
              <a:ahLst/>
              <a:cxnLst/>
              <a:rect l="l" t="t" r="r" b="b"/>
              <a:pathLst>
                <a:path w="6223" h="4130" extrusionOk="0">
                  <a:moveTo>
                    <a:pt x="3322" y="0"/>
                  </a:moveTo>
                  <a:cubicBezTo>
                    <a:pt x="3226" y="0"/>
                    <a:pt x="3092" y="39"/>
                    <a:pt x="2977" y="39"/>
                  </a:cubicBezTo>
                  <a:cubicBezTo>
                    <a:pt x="2708" y="77"/>
                    <a:pt x="2420" y="192"/>
                    <a:pt x="2189" y="384"/>
                  </a:cubicBezTo>
                  <a:cubicBezTo>
                    <a:pt x="1709" y="749"/>
                    <a:pt x="1325" y="1287"/>
                    <a:pt x="1172" y="1882"/>
                  </a:cubicBezTo>
                  <a:cubicBezTo>
                    <a:pt x="1133" y="2074"/>
                    <a:pt x="1114" y="2286"/>
                    <a:pt x="1114" y="2478"/>
                  </a:cubicBezTo>
                  <a:cubicBezTo>
                    <a:pt x="1076" y="2458"/>
                    <a:pt x="1056" y="2439"/>
                    <a:pt x="1018" y="2401"/>
                  </a:cubicBezTo>
                  <a:cubicBezTo>
                    <a:pt x="960" y="2382"/>
                    <a:pt x="883" y="2362"/>
                    <a:pt x="845" y="2343"/>
                  </a:cubicBezTo>
                  <a:lnTo>
                    <a:pt x="634" y="2343"/>
                  </a:lnTo>
                  <a:cubicBezTo>
                    <a:pt x="576" y="2343"/>
                    <a:pt x="499" y="2382"/>
                    <a:pt x="442" y="2401"/>
                  </a:cubicBezTo>
                  <a:cubicBezTo>
                    <a:pt x="365" y="2458"/>
                    <a:pt x="307" y="2497"/>
                    <a:pt x="250" y="2574"/>
                  </a:cubicBezTo>
                  <a:cubicBezTo>
                    <a:pt x="96" y="2746"/>
                    <a:pt x="0" y="3015"/>
                    <a:pt x="0" y="3323"/>
                  </a:cubicBezTo>
                  <a:cubicBezTo>
                    <a:pt x="0" y="3438"/>
                    <a:pt x="19" y="3591"/>
                    <a:pt x="58" y="3726"/>
                  </a:cubicBezTo>
                  <a:cubicBezTo>
                    <a:pt x="77" y="3841"/>
                    <a:pt x="115" y="3975"/>
                    <a:pt x="154" y="4091"/>
                  </a:cubicBezTo>
                  <a:lnTo>
                    <a:pt x="154" y="4110"/>
                  </a:lnTo>
                  <a:lnTo>
                    <a:pt x="154" y="4129"/>
                  </a:lnTo>
                  <a:lnTo>
                    <a:pt x="6068" y="4129"/>
                  </a:lnTo>
                  <a:cubicBezTo>
                    <a:pt x="6164" y="3879"/>
                    <a:pt x="6222" y="3553"/>
                    <a:pt x="6222" y="3265"/>
                  </a:cubicBezTo>
                  <a:cubicBezTo>
                    <a:pt x="6222" y="2938"/>
                    <a:pt x="6107" y="2650"/>
                    <a:pt x="5915" y="2478"/>
                  </a:cubicBezTo>
                  <a:cubicBezTo>
                    <a:pt x="5819" y="2401"/>
                    <a:pt x="5723" y="2343"/>
                    <a:pt x="5588" y="2343"/>
                  </a:cubicBezTo>
                  <a:lnTo>
                    <a:pt x="5396" y="2343"/>
                  </a:lnTo>
                  <a:cubicBezTo>
                    <a:pt x="5339" y="2343"/>
                    <a:pt x="5281" y="2362"/>
                    <a:pt x="5243" y="2382"/>
                  </a:cubicBezTo>
                  <a:cubicBezTo>
                    <a:pt x="5166" y="2401"/>
                    <a:pt x="5089" y="2458"/>
                    <a:pt x="5051" y="2535"/>
                  </a:cubicBezTo>
                  <a:lnTo>
                    <a:pt x="5051" y="2170"/>
                  </a:lnTo>
                  <a:cubicBezTo>
                    <a:pt x="5012" y="1863"/>
                    <a:pt x="4993" y="1575"/>
                    <a:pt x="4897" y="1325"/>
                  </a:cubicBezTo>
                  <a:cubicBezTo>
                    <a:pt x="4859" y="1172"/>
                    <a:pt x="4801" y="1056"/>
                    <a:pt x="4763" y="941"/>
                  </a:cubicBezTo>
                  <a:cubicBezTo>
                    <a:pt x="4705" y="826"/>
                    <a:pt x="4609" y="692"/>
                    <a:pt x="4532" y="615"/>
                  </a:cubicBezTo>
                  <a:cubicBezTo>
                    <a:pt x="4379" y="384"/>
                    <a:pt x="4110" y="250"/>
                    <a:pt x="3822" y="154"/>
                  </a:cubicBezTo>
                  <a:cubicBezTo>
                    <a:pt x="3668" y="96"/>
                    <a:pt x="3534" y="77"/>
                    <a:pt x="3361" y="58"/>
                  </a:cubicBezTo>
                  <a:cubicBezTo>
                    <a:pt x="3380" y="0"/>
                    <a:pt x="3361" y="0"/>
                    <a:pt x="3322" y="0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3631858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1_Title and text 2"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8"/>
          <p:cNvSpPr/>
          <p:nvPr/>
        </p:nvSpPr>
        <p:spPr>
          <a:xfrm flipH="1">
            <a:off x="-815766" y="5896636"/>
            <a:ext cx="14583699" cy="1867947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8" name="Google Shape;288;p18"/>
          <p:cNvSpPr/>
          <p:nvPr/>
        </p:nvSpPr>
        <p:spPr>
          <a:xfrm rot="10800000">
            <a:off x="-913787" y="-1018559"/>
            <a:ext cx="15976588" cy="2219993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9" name="Google Shape;289;p18"/>
          <p:cNvSpPr txBox="1">
            <a:spLocks noGrp="1"/>
          </p:cNvSpPr>
          <p:nvPr>
            <p:ph type="subTitle" idx="1"/>
          </p:nvPr>
        </p:nvSpPr>
        <p:spPr>
          <a:xfrm>
            <a:off x="1569600" y="3445500"/>
            <a:ext cx="3904800" cy="16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0" name="Google Shape;290;p18"/>
          <p:cNvSpPr txBox="1">
            <a:spLocks noGrp="1"/>
          </p:cNvSpPr>
          <p:nvPr>
            <p:ph type="title"/>
          </p:nvPr>
        </p:nvSpPr>
        <p:spPr>
          <a:xfrm>
            <a:off x="1569600" y="2502100"/>
            <a:ext cx="3957600" cy="85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04380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0"/>
          <p:cNvSpPr/>
          <p:nvPr/>
        </p:nvSpPr>
        <p:spPr>
          <a:xfrm flipH="1">
            <a:off x="-4095589" y="1639447"/>
            <a:ext cx="18433709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8" name="Google Shape;298;p20"/>
          <p:cNvSpPr/>
          <p:nvPr/>
        </p:nvSpPr>
        <p:spPr>
          <a:xfrm>
            <a:off x="-1089334" y="3991167"/>
            <a:ext cx="14583699" cy="4689648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9" name="Google Shape;299;p20"/>
          <p:cNvSpPr txBox="1">
            <a:spLocks noGrp="1"/>
          </p:cNvSpPr>
          <p:nvPr>
            <p:ph type="subTitle" idx="1"/>
          </p:nvPr>
        </p:nvSpPr>
        <p:spPr>
          <a:xfrm>
            <a:off x="1778433" y="4697200"/>
            <a:ext cx="3876800" cy="54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300" name="Google Shape;300;p20"/>
          <p:cNvSpPr txBox="1">
            <a:spLocks noGrp="1"/>
          </p:cNvSpPr>
          <p:nvPr>
            <p:ph type="subTitle" idx="2"/>
          </p:nvPr>
        </p:nvSpPr>
        <p:spPr>
          <a:xfrm>
            <a:off x="6448400" y="4392467"/>
            <a:ext cx="3876800" cy="54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301" name="Google Shape;301;p20"/>
          <p:cNvSpPr txBox="1">
            <a:spLocks noGrp="1"/>
          </p:cNvSpPr>
          <p:nvPr>
            <p:ph type="subTitle" idx="3"/>
          </p:nvPr>
        </p:nvSpPr>
        <p:spPr>
          <a:xfrm>
            <a:off x="1778433" y="5210333"/>
            <a:ext cx="3876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2" name="Google Shape;302;p20"/>
          <p:cNvSpPr txBox="1">
            <a:spLocks noGrp="1"/>
          </p:cNvSpPr>
          <p:nvPr>
            <p:ph type="subTitle" idx="4"/>
          </p:nvPr>
        </p:nvSpPr>
        <p:spPr>
          <a:xfrm>
            <a:off x="6448400" y="4905533"/>
            <a:ext cx="3876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3" name="Google Shape;303;p20"/>
          <p:cNvSpPr txBox="1">
            <a:spLocks noGrp="1"/>
          </p:cNvSpPr>
          <p:nvPr>
            <p:ph type="title"/>
          </p:nvPr>
        </p:nvSpPr>
        <p:spPr>
          <a:xfrm>
            <a:off x="960000" y="719328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4" name="Google Shape;304;p20"/>
          <p:cNvSpPr/>
          <p:nvPr/>
        </p:nvSpPr>
        <p:spPr>
          <a:xfrm>
            <a:off x="382133" y="3249134"/>
            <a:ext cx="1579603" cy="474564"/>
          </a:xfrm>
          <a:custGeom>
            <a:avLst/>
            <a:gdLst/>
            <a:ahLst/>
            <a:cxnLst/>
            <a:rect l="l" t="t" r="r" b="b"/>
            <a:pathLst>
              <a:path w="9949" h="2989" extrusionOk="0">
                <a:moveTo>
                  <a:pt x="8508" y="2009"/>
                </a:moveTo>
                <a:cubicBezTo>
                  <a:pt x="8508" y="2009"/>
                  <a:pt x="8527" y="2009"/>
                  <a:pt x="8527" y="2028"/>
                </a:cubicBezTo>
                <a:cubicBezTo>
                  <a:pt x="8527" y="2009"/>
                  <a:pt x="8527" y="2009"/>
                  <a:pt x="8508" y="2009"/>
                </a:cubicBezTo>
                <a:close/>
                <a:moveTo>
                  <a:pt x="4425" y="1"/>
                </a:moveTo>
                <a:cubicBezTo>
                  <a:pt x="4386" y="1"/>
                  <a:pt x="4354" y="5"/>
                  <a:pt x="4322" y="12"/>
                </a:cubicBezTo>
                <a:cubicBezTo>
                  <a:pt x="4187" y="50"/>
                  <a:pt x="4033" y="88"/>
                  <a:pt x="3899" y="127"/>
                </a:cubicBezTo>
                <a:cubicBezTo>
                  <a:pt x="3438" y="300"/>
                  <a:pt x="3035" y="588"/>
                  <a:pt x="2670" y="933"/>
                </a:cubicBezTo>
                <a:cubicBezTo>
                  <a:pt x="2478" y="1125"/>
                  <a:pt x="2286" y="1337"/>
                  <a:pt x="2152" y="1548"/>
                </a:cubicBezTo>
                <a:lnTo>
                  <a:pt x="1921" y="1913"/>
                </a:lnTo>
                <a:cubicBezTo>
                  <a:pt x="1902" y="1990"/>
                  <a:pt x="1863" y="2028"/>
                  <a:pt x="1825" y="2105"/>
                </a:cubicBezTo>
                <a:cubicBezTo>
                  <a:pt x="1710" y="1894"/>
                  <a:pt x="1575" y="1721"/>
                  <a:pt x="1345" y="1605"/>
                </a:cubicBezTo>
                <a:cubicBezTo>
                  <a:pt x="1236" y="1529"/>
                  <a:pt x="1114" y="1496"/>
                  <a:pt x="990" y="1496"/>
                </a:cubicBezTo>
                <a:cubicBezTo>
                  <a:pt x="897" y="1496"/>
                  <a:pt x="802" y="1515"/>
                  <a:pt x="711" y="1548"/>
                </a:cubicBezTo>
                <a:cubicBezTo>
                  <a:pt x="481" y="1625"/>
                  <a:pt x="289" y="1817"/>
                  <a:pt x="193" y="2009"/>
                </a:cubicBezTo>
                <a:cubicBezTo>
                  <a:pt x="58" y="2278"/>
                  <a:pt x="1" y="2604"/>
                  <a:pt x="58" y="2911"/>
                </a:cubicBezTo>
                <a:cubicBezTo>
                  <a:pt x="58" y="2969"/>
                  <a:pt x="78" y="2988"/>
                  <a:pt x="135" y="2988"/>
                </a:cubicBezTo>
                <a:cubicBezTo>
                  <a:pt x="154" y="2988"/>
                  <a:pt x="193" y="2969"/>
                  <a:pt x="193" y="2911"/>
                </a:cubicBezTo>
                <a:cubicBezTo>
                  <a:pt x="174" y="2777"/>
                  <a:pt x="174" y="2662"/>
                  <a:pt x="193" y="2508"/>
                </a:cubicBezTo>
                <a:lnTo>
                  <a:pt x="193" y="2527"/>
                </a:lnTo>
                <a:cubicBezTo>
                  <a:pt x="231" y="2412"/>
                  <a:pt x="250" y="2297"/>
                  <a:pt x="289" y="2201"/>
                </a:cubicBezTo>
                <a:lnTo>
                  <a:pt x="289" y="2220"/>
                </a:lnTo>
                <a:cubicBezTo>
                  <a:pt x="346" y="2124"/>
                  <a:pt x="366" y="2047"/>
                  <a:pt x="442" y="1990"/>
                </a:cubicBezTo>
                <a:lnTo>
                  <a:pt x="577" y="1836"/>
                </a:lnTo>
                <a:cubicBezTo>
                  <a:pt x="634" y="1798"/>
                  <a:pt x="673" y="1759"/>
                  <a:pt x="750" y="1740"/>
                </a:cubicBezTo>
                <a:cubicBezTo>
                  <a:pt x="807" y="1721"/>
                  <a:pt x="846" y="1721"/>
                  <a:pt x="922" y="1701"/>
                </a:cubicBezTo>
                <a:lnTo>
                  <a:pt x="1095" y="1701"/>
                </a:lnTo>
                <a:cubicBezTo>
                  <a:pt x="1134" y="1701"/>
                  <a:pt x="1211" y="1721"/>
                  <a:pt x="1249" y="1740"/>
                </a:cubicBezTo>
                <a:cubicBezTo>
                  <a:pt x="1307" y="1759"/>
                  <a:pt x="1345" y="1798"/>
                  <a:pt x="1403" y="1836"/>
                </a:cubicBezTo>
                <a:cubicBezTo>
                  <a:pt x="1479" y="1894"/>
                  <a:pt x="1537" y="1951"/>
                  <a:pt x="1595" y="2028"/>
                </a:cubicBezTo>
                <a:cubicBezTo>
                  <a:pt x="1671" y="2143"/>
                  <a:pt x="1729" y="2239"/>
                  <a:pt x="1787" y="2393"/>
                </a:cubicBezTo>
                <a:lnTo>
                  <a:pt x="1787" y="2412"/>
                </a:lnTo>
                <a:cubicBezTo>
                  <a:pt x="1806" y="2431"/>
                  <a:pt x="1806" y="2470"/>
                  <a:pt x="1863" y="2489"/>
                </a:cubicBezTo>
                <a:cubicBezTo>
                  <a:pt x="1902" y="2489"/>
                  <a:pt x="1959" y="2489"/>
                  <a:pt x="1979" y="2431"/>
                </a:cubicBezTo>
                <a:cubicBezTo>
                  <a:pt x="2056" y="2297"/>
                  <a:pt x="2113" y="2182"/>
                  <a:pt x="2190" y="2028"/>
                </a:cubicBezTo>
                <a:cubicBezTo>
                  <a:pt x="2267" y="1913"/>
                  <a:pt x="2344" y="1798"/>
                  <a:pt x="2440" y="1663"/>
                </a:cubicBezTo>
                <a:cubicBezTo>
                  <a:pt x="2632" y="1413"/>
                  <a:pt x="2862" y="1164"/>
                  <a:pt x="3131" y="972"/>
                </a:cubicBezTo>
                <a:cubicBezTo>
                  <a:pt x="3131" y="972"/>
                  <a:pt x="3150" y="972"/>
                  <a:pt x="3150" y="953"/>
                </a:cubicBezTo>
                <a:cubicBezTo>
                  <a:pt x="3400" y="780"/>
                  <a:pt x="3630" y="607"/>
                  <a:pt x="3899" y="511"/>
                </a:cubicBezTo>
                <a:cubicBezTo>
                  <a:pt x="4091" y="453"/>
                  <a:pt x="4283" y="376"/>
                  <a:pt x="4475" y="357"/>
                </a:cubicBezTo>
                <a:cubicBezTo>
                  <a:pt x="4533" y="338"/>
                  <a:pt x="4586" y="328"/>
                  <a:pt x="4638" y="328"/>
                </a:cubicBezTo>
                <a:cubicBezTo>
                  <a:pt x="4691" y="328"/>
                  <a:pt x="4744" y="338"/>
                  <a:pt x="4802" y="357"/>
                </a:cubicBezTo>
                <a:cubicBezTo>
                  <a:pt x="4878" y="357"/>
                  <a:pt x="4955" y="376"/>
                  <a:pt x="5032" y="396"/>
                </a:cubicBezTo>
                <a:cubicBezTo>
                  <a:pt x="5070" y="415"/>
                  <a:pt x="5090" y="453"/>
                  <a:pt x="5147" y="472"/>
                </a:cubicBezTo>
                <a:cubicBezTo>
                  <a:pt x="5166" y="492"/>
                  <a:pt x="5224" y="511"/>
                  <a:pt x="5243" y="568"/>
                </a:cubicBezTo>
                <a:cubicBezTo>
                  <a:pt x="5263" y="607"/>
                  <a:pt x="5282" y="664"/>
                  <a:pt x="5301" y="684"/>
                </a:cubicBezTo>
                <a:cubicBezTo>
                  <a:pt x="5339" y="761"/>
                  <a:pt x="5359" y="837"/>
                  <a:pt x="5359" y="895"/>
                </a:cubicBezTo>
                <a:cubicBezTo>
                  <a:pt x="5378" y="1049"/>
                  <a:pt x="5359" y="1183"/>
                  <a:pt x="5359" y="1337"/>
                </a:cubicBezTo>
                <a:cubicBezTo>
                  <a:pt x="5301" y="1625"/>
                  <a:pt x="5205" y="1913"/>
                  <a:pt x="5090" y="2201"/>
                </a:cubicBezTo>
                <a:cubicBezTo>
                  <a:pt x="5070" y="2278"/>
                  <a:pt x="5013" y="2335"/>
                  <a:pt x="4994" y="2412"/>
                </a:cubicBezTo>
                <a:cubicBezTo>
                  <a:pt x="4974" y="2431"/>
                  <a:pt x="4974" y="2489"/>
                  <a:pt x="4974" y="2508"/>
                </a:cubicBezTo>
                <a:cubicBezTo>
                  <a:pt x="4974" y="2566"/>
                  <a:pt x="4994" y="2623"/>
                  <a:pt x="5051" y="2662"/>
                </a:cubicBezTo>
                <a:cubicBezTo>
                  <a:pt x="5083" y="2693"/>
                  <a:pt x="5126" y="2708"/>
                  <a:pt x="5175" y="2708"/>
                </a:cubicBezTo>
                <a:cubicBezTo>
                  <a:pt x="5215" y="2708"/>
                  <a:pt x="5258" y="2698"/>
                  <a:pt x="5301" y="2681"/>
                </a:cubicBezTo>
                <a:cubicBezTo>
                  <a:pt x="5474" y="2585"/>
                  <a:pt x="5627" y="2508"/>
                  <a:pt x="5781" y="2431"/>
                </a:cubicBezTo>
                <a:cubicBezTo>
                  <a:pt x="5877" y="2393"/>
                  <a:pt x="5954" y="2374"/>
                  <a:pt x="6050" y="2316"/>
                </a:cubicBezTo>
                <a:lnTo>
                  <a:pt x="6088" y="2316"/>
                </a:lnTo>
                <a:cubicBezTo>
                  <a:pt x="6088" y="2316"/>
                  <a:pt x="6107" y="2316"/>
                  <a:pt x="6107" y="2297"/>
                </a:cubicBezTo>
                <a:cubicBezTo>
                  <a:pt x="6530" y="2105"/>
                  <a:pt x="6991" y="1990"/>
                  <a:pt x="7471" y="1913"/>
                </a:cubicBezTo>
                <a:cubicBezTo>
                  <a:pt x="7596" y="1903"/>
                  <a:pt x="7716" y="1898"/>
                  <a:pt x="7836" y="1898"/>
                </a:cubicBezTo>
                <a:cubicBezTo>
                  <a:pt x="7956" y="1898"/>
                  <a:pt x="8076" y="1903"/>
                  <a:pt x="8201" y="1913"/>
                </a:cubicBezTo>
                <a:cubicBezTo>
                  <a:pt x="8354" y="1932"/>
                  <a:pt x="8527" y="1990"/>
                  <a:pt x="8700" y="2028"/>
                </a:cubicBezTo>
                <a:cubicBezTo>
                  <a:pt x="8815" y="2086"/>
                  <a:pt x="8930" y="2143"/>
                  <a:pt x="9065" y="2239"/>
                </a:cubicBezTo>
                <a:cubicBezTo>
                  <a:pt x="9161" y="2335"/>
                  <a:pt x="9257" y="2412"/>
                  <a:pt x="9353" y="2527"/>
                </a:cubicBezTo>
                <a:cubicBezTo>
                  <a:pt x="9372" y="2585"/>
                  <a:pt x="9391" y="2604"/>
                  <a:pt x="9410" y="2662"/>
                </a:cubicBezTo>
                <a:cubicBezTo>
                  <a:pt x="9468" y="2700"/>
                  <a:pt x="9506" y="2758"/>
                  <a:pt x="9583" y="2777"/>
                </a:cubicBezTo>
                <a:cubicBezTo>
                  <a:pt x="9606" y="2783"/>
                  <a:pt x="9628" y="2785"/>
                  <a:pt x="9650" y="2785"/>
                </a:cubicBezTo>
                <a:cubicBezTo>
                  <a:pt x="9703" y="2785"/>
                  <a:pt x="9754" y="2771"/>
                  <a:pt x="9795" y="2758"/>
                </a:cubicBezTo>
                <a:cubicBezTo>
                  <a:pt x="9852" y="2719"/>
                  <a:pt x="9891" y="2662"/>
                  <a:pt x="9929" y="2585"/>
                </a:cubicBezTo>
                <a:cubicBezTo>
                  <a:pt x="9948" y="2508"/>
                  <a:pt x="9948" y="2431"/>
                  <a:pt x="9891" y="2374"/>
                </a:cubicBezTo>
                <a:cubicBezTo>
                  <a:pt x="9756" y="2182"/>
                  <a:pt x="9603" y="2009"/>
                  <a:pt x="9449" y="1855"/>
                </a:cubicBezTo>
                <a:cubicBezTo>
                  <a:pt x="9353" y="1798"/>
                  <a:pt x="9276" y="1740"/>
                  <a:pt x="9180" y="1663"/>
                </a:cubicBezTo>
                <a:cubicBezTo>
                  <a:pt x="9084" y="1625"/>
                  <a:pt x="8969" y="1567"/>
                  <a:pt x="8873" y="1529"/>
                </a:cubicBezTo>
                <a:cubicBezTo>
                  <a:pt x="8662" y="1452"/>
                  <a:pt x="8450" y="1413"/>
                  <a:pt x="8239" y="1375"/>
                </a:cubicBezTo>
                <a:cubicBezTo>
                  <a:pt x="8133" y="1365"/>
                  <a:pt x="8023" y="1361"/>
                  <a:pt x="7913" y="1361"/>
                </a:cubicBezTo>
                <a:cubicBezTo>
                  <a:pt x="7802" y="1361"/>
                  <a:pt x="7692" y="1365"/>
                  <a:pt x="7586" y="1375"/>
                </a:cubicBezTo>
                <a:cubicBezTo>
                  <a:pt x="7164" y="1433"/>
                  <a:pt x="6722" y="1548"/>
                  <a:pt x="6299" y="1721"/>
                </a:cubicBezTo>
                <a:cubicBezTo>
                  <a:pt x="6088" y="1798"/>
                  <a:pt x="5896" y="1894"/>
                  <a:pt x="5704" y="1990"/>
                </a:cubicBezTo>
                <a:cubicBezTo>
                  <a:pt x="5704" y="1990"/>
                  <a:pt x="5676" y="1990"/>
                  <a:pt x="5668" y="2002"/>
                </a:cubicBezTo>
                <a:lnTo>
                  <a:pt x="5668" y="2002"/>
                </a:lnTo>
                <a:cubicBezTo>
                  <a:pt x="5744" y="1735"/>
                  <a:pt x="5820" y="1469"/>
                  <a:pt x="5839" y="1221"/>
                </a:cubicBezTo>
                <a:cubicBezTo>
                  <a:pt x="5839" y="1049"/>
                  <a:pt x="5839" y="876"/>
                  <a:pt x="5781" y="741"/>
                </a:cubicBezTo>
                <a:cubicBezTo>
                  <a:pt x="5762" y="664"/>
                  <a:pt x="5743" y="588"/>
                  <a:pt x="5723" y="549"/>
                </a:cubicBezTo>
                <a:cubicBezTo>
                  <a:pt x="5685" y="472"/>
                  <a:pt x="5647" y="415"/>
                  <a:pt x="5589" y="376"/>
                </a:cubicBezTo>
                <a:cubicBezTo>
                  <a:pt x="5531" y="280"/>
                  <a:pt x="5435" y="204"/>
                  <a:pt x="5301" y="165"/>
                </a:cubicBezTo>
                <a:cubicBezTo>
                  <a:pt x="5186" y="88"/>
                  <a:pt x="5051" y="69"/>
                  <a:pt x="4917" y="69"/>
                </a:cubicBezTo>
                <a:lnTo>
                  <a:pt x="4802" y="69"/>
                </a:lnTo>
                <a:cubicBezTo>
                  <a:pt x="4610" y="18"/>
                  <a:pt x="4503" y="1"/>
                  <a:pt x="4425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5" name="Google Shape;305;p20"/>
          <p:cNvSpPr/>
          <p:nvPr/>
        </p:nvSpPr>
        <p:spPr>
          <a:xfrm>
            <a:off x="9793567" y="5907385"/>
            <a:ext cx="1579603" cy="474564"/>
          </a:xfrm>
          <a:custGeom>
            <a:avLst/>
            <a:gdLst/>
            <a:ahLst/>
            <a:cxnLst/>
            <a:rect l="l" t="t" r="r" b="b"/>
            <a:pathLst>
              <a:path w="9949" h="2989" extrusionOk="0">
                <a:moveTo>
                  <a:pt x="8508" y="2009"/>
                </a:moveTo>
                <a:cubicBezTo>
                  <a:pt x="8508" y="2009"/>
                  <a:pt x="8527" y="2009"/>
                  <a:pt x="8527" y="2028"/>
                </a:cubicBezTo>
                <a:cubicBezTo>
                  <a:pt x="8527" y="2009"/>
                  <a:pt x="8527" y="2009"/>
                  <a:pt x="8508" y="2009"/>
                </a:cubicBezTo>
                <a:close/>
                <a:moveTo>
                  <a:pt x="4425" y="1"/>
                </a:moveTo>
                <a:cubicBezTo>
                  <a:pt x="4386" y="1"/>
                  <a:pt x="4354" y="5"/>
                  <a:pt x="4322" y="12"/>
                </a:cubicBezTo>
                <a:cubicBezTo>
                  <a:pt x="4187" y="50"/>
                  <a:pt x="4033" y="88"/>
                  <a:pt x="3899" y="127"/>
                </a:cubicBezTo>
                <a:cubicBezTo>
                  <a:pt x="3438" y="300"/>
                  <a:pt x="3035" y="588"/>
                  <a:pt x="2670" y="933"/>
                </a:cubicBezTo>
                <a:cubicBezTo>
                  <a:pt x="2478" y="1125"/>
                  <a:pt x="2286" y="1337"/>
                  <a:pt x="2152" y="1548"/>
                </a:cubicBezTo>
                <a:lnTo>
                  <a:pt x="1921" y="1913"/>
                </a:lnTo>
                <a:cubicBezTo>
                  <a:pt x="1902" y="1990"/>
                  <a:pt x="1863" y="2028"/>
                  <a:pt x="1825" y="2105"/>
                </a:cubicBezTo>
                <a:cubicBezTo>
                  <a:pt x="1710" y="1894"/>
                  <a:pt x="1575" y="1721"/>
                  <a:pt x="1345" y="1605"/>
                </a:cubicBezTo>
                <a:cubicBezTo>
                  <a:pt x="1236" y="1529"/>
                  <a:pt x="1114" y="1496"/>
                  <a:pt x="990" y="1496"/>
                </a:cubicBezTo>
                <a:cubicBezTo>
                  <a:pt x="897" y="1496"/>
                  <a:pt x="802" y="1515"/>
                  <a:pt x="711" y="1548"/>
                </a:cubicBezTo>
                <a:cubicBezTo>
                  <a:pt x="481" y="1625"/>
                  <a:pt x="289" y="1817"/>
                  <a:pt x="193" y="2009"/>
                </a:cubicBezTo>
                <a:cubicBezTo>
                  <a:pt x="58" y="2278"/>
                  <a:pt x="1" y="2604"/>
                  <a:pt x="58" y="2911"/>
                </a:cubicBezTo>
                <a:cubicBezTo>
                  <a:pt x="58" y="2969"/>
                  <a:pt x="78" y="2988"/>
                  <a:pt x="135" y="2988"/>
                </a:cubicBezTo>
                <a:cubicBezTo>
                  <a:pt x="154" y="2988"/>
                  <a:pt x="193" y="2969"/>
                  <a:pt x="193" y="2911"/>
                </a:cubicBezTo>
                <a:cubicBezTo>
                  <a:pt x="174" y="2777"/>
                  <a:pt x="174" y="2662"/>
                  <a:pt x="193" y="2508"/>
                </a:cubicBezTo>
                <a:lnTo>
                  <a:pt x="193" y="2527"/>
                </a:lnTo>
                <a:cubicBezTo>
                  <a:pt x="231" y="2412"/>
                  <a:pt x="250" y="2297"/>
                  <a:pt x="289" y="2201"/>
                </a:cubicBezTo>
                <a:lnTo>
                  <a:pt x="289" y="2220"/>
                </a:lnTo>
                <a:cubicBezTo>
                  <a:pt x="346" y="2124"/>
                  <a:pt x="366" y="2047"/>
                  <a:pt x="442" y="1990"/>
                </a:cubicBezTo>
                <a:lnTo>
                  <a:pt x="577" y="1836"/>
                </a:lnTo>
                <a:cubicBezTo>
                  <a:pt x="634" y="1798"/>
                  <a:pt x="673" y="1759"/>
                  <a:pt x="750" y="1740"/>
                </a:cubicBezTo>
                <a:cubicBezTo>
                  <a:pt x="807" y="1721"/>
                  <a:pt x="846" y="1721"/>
                  <a:pt x="922" y="1701"/>
                </a:cubicBezTo>
                <a:lnTo>
                  <a:pt x="1095" y="1701"/>
                </a:lnTo>
                <a:cubicBezTo>
                  <a:pt x="1134" y="1701"/>
                  <a:pt x="1211" y="1721"/>
                  <a:pt x="1249" y="1740"/>
                </a:cubicBezTo>
                <a:cubicBezTo>
                  <a:pt x="1307" y="1759"/>
                  <a:pt x="1345" y="1798"/>
                  <a:pt x="1403" y="1836"/>
                </a:cubicBezTo>
                <a:cubicBezTo>
                  <a:pt x="1479" y="1894"/>
                  <a:pt x="1537" y="1951"/>
                  <a:pt x="1595" y="2028"/>
                </a:cubicBezTo>
                <a:cubicBezTo>
                  <a:pt x="1671" y="2143"/>
                  <a:pt x="1729" y="2239"/>
                  <a:pt x="1787" y="2393"/>
                </a:cubicBezTo>
                <a:lnTo>
                  <a:pt x="1787" y="2412"/>
                </a:lnTo>
                <a:cubicBezTo>
                  <a:pt x="1806" y="2431"/>
                  <a:pt x="1806" y="2470"/>
                  <a:pt x="1863" y="2489"/>
                </a:cubicBezTo>
                <a:cubicBezTo>
                  <a:pt x="1902" y="2489"/>
                  <a:pt x="1959" y="2489"/>
                  <a:pt x="1979" y="2431"/>
                </a:cubicBezTo>
                <a:cubicBezTo>
                  <a:pt x="2056" y="2297"/>
                  <a:pt x="2113" y="2182"/>
                  <a:pt x="2190" y="2028"/>
                </a:cubicBezTo>
                <a:cubicBezTo>
                  <a:pt x="2267" y="1913"/>
                  <a:pt x="2344" y="1798"/>
                  <a:pt x="2440" y="1663"/>
                </a:cubicBezTo>
                <a:cubicBezTo>
                  <a:pt x="2632" y="1413"/>
                  <a:pt x="2862" y="1164"/>
                  <a:pt x="3131" y="972"/>
                </a:cubicBezTo>
                <a:cubicBezTo>
                  <a:pt x="3131" y="972"/>
                  <a:pt x="3150" y="972"/>
                  <a:pt x="3150" y="953"/>
                </a:cubicBezTo>
                <a:cubicBezTo>
                  <a:pt x="3400" y="780"/>
                  <a:pt x="3630" y="607"/>
                  <a:pt x="3899" y="511"/>
                </a:cubicBezTo>
                <a:cubicBezTo>
                  <a:pt x="4091" y="453"/>
                  <a:pt x="4283" y="376"/>
                  <a:pt x="4475" y="357"/>
                </a:cubicBezTo>
                <a:cubicBezTo>
                  <a:pt x="4533" y="338"/>
                  <a:pt x="4586" y="328"/>
                  <a:pt x="4638" y="328"/>
                </a:cubicBezTo>
                <a:cubicBezTo>
                  <a:pt x="4691" y="328"/>
                  <a:pt x="4744" y="338"/>
                  <a:pt x="4802" y="357"/>
                </a:cubicBezTo>
                <a:cubicBezTo>
                  <a:pt x="4878" y="357"/>
                  <a:pt x="4955" y="376"/>
                  <a:pt x="5032" y="396"/>
                </a:cubicBezTo>
                <a:cubicBezTo>
                  <a:pt x="5070" y="415"/>
                  <a:pt x="5090" y="453"/>
                  <a:pt x="5147" y="472"/>
                </a:cubicBezTo>
                <a:cubicBezTo>
                  <a:pt x="5166" y="492"/>
                  <a:pt x="5224" y="511"/>
                  <a:pt x="5243" y="568"/>
                </a:cubicBezTo>
                <a:cubicBezTo>
                  <a:pt x="5263" y="607"/>
                  <a:pt x="5282" y="664"/>
                  <a:pt x="5301" y="684"/>
                </a:cubicBezTo>
                <a:cubicBezTo>
                  <a:pt x="5339" y="761"/>
                  <a:pt x="5359" y="837"/>
                  <a:pt x="5359" y="895"/>
                </a:cubicBezTo>
                <a:cubicBezTo>
                  <a:pt x="5378" y="1049"/>
                  <a:pt x="5359" y="1183"/>
                  <a:pt x="5359" y="1337"/>
                </a:cubicBezTo>
                <a:cubicBezTo>
                  <a:pt x="5301" y="1625"/>
                  <a:pt x="5205" y="1913"/>
                  <a:pt x="5090" y="2201"/>
                </a:cubicBezTo>
                <a:cubicBezTo>
                  <a:pt x="5070" y="2278"/>
                  <a:pt x="5013" y="2335"/>
                  <a:pt x="4994" y="2412"/>
                </a:cubicBezTo>
                <a:cubicBezTo>
                  <a:pt x="4974" y="2431"/>
                  <a:pt x="4974" y="2489"/>
                  <a:pt x="4974" y="2508"/>
                </a:cubicBezTo>
                <a:cubicBezTo>
                  <a:pt x="4974" y="2566"/>
                  <a:pt x="4994" y="2623"/>
                  <a:pt x="5051" y="2662"/>
                </a:cubicBezTo>
                <a:cubicBezTo>
                  <a:pt x="5083" y="2693"/>
                  <a:pt x="5126" y="2708"/>
                  <a:pt x="5175" y="2708"/>
                </a:cubicBezTo>
                <a:cubicBezTo>
                  <a:pt x="5215" y="2708"/>
                  <a:pt x="5258" y="2698"/>
                  <a:pt x="5301" y="2681"/>
                </a:cubicBezTo>
                <a:cubicBezTo>
                  <a:pt x="5474" y="2585"/>
                  <a:pt x="5627" y="2508"/>
                  <a:pt x="5781" y="2431"/>
                </a:cubicBezTo>
                <a:cubicBezTo>
                  <a:pt x="5877" y="2393"/>
                  <a:pt x="5954" y="2374"/>
                  <a:pt x="6050" y="2316"/>
                </a:cubicBezTo>
                <a:lnTo>
                  <a:pt x="6088" y="2316"/>
                </a:lnTo>
                <a:cubicBezTo>
                  <a:pt x="6088" y="2316"/>
                  <a:pt x="6107" y="2316"/>
                  <a:pt x="6107" y="2297"/>
                </a:cubicBezTo>
                <a:cubicBezTo>
                  <a:pt x="6530" y="2105"/>
                  <a:pt x="6991" y="1990"/>
                  <a:pt x="7471" y="1913"/>
                </a:cubicBezTo>
                <a:cubicBezTo>
                  <a:pt x="7596" y="1903"/>
                  <a:pt x="7716" y="1898"/>
                  <a:pt x="7836" y="1898"/>
                </a:cubicBezTo>
                <a:cubicBezTo>
                  <a:pt x="7956" y="1898"/>
                  <a:pt x="8076" y="1903"/>
                  <a:pt x="8201" y="1913"/>
                </a:cubicBezTo>
                <a:cubicBezTo>
                  <a:pt x="8354" y="1932"/>
                  <a:pt x="8527" y="1990"/>
                  <a:pt x="8700" y="2028"/>
                </a:cubicBezTo>
                <a:cubicBezTo>
                  <a:pt x="8815" y="2086"/>
                  <a:pt x="8930" y="2143"/>
                  <a:pt x="9065" y="2239"/>
                </a:cubicBezTo>
                <a:cubicBezTo>
                  <a:pt x="9161" y="2335"/>
                  <a:pt x="9257" y="2412"/>
                  <a:pt x="9353" y="2527"/>
                </a:cubicBezTo>
                <a:cubicBezTo>
                  <a:pt x="9372" y="2585"/>
                  <a:pt x="9391" y="2604"/>
                  <a:pt x="9410" y="2662"/>
                </a:cubicBezTo>
                <a:cubicBezTo>
                  <a:pt x="9468" y="2700"/>
                  <a:pt x="9506" y="2758"/>
                  <a:pt x="9583" y="2777"/>
                </a:cubicBezTo>
                <a:cubicBezTo>
                  <a:pt x="9606" y="2783"/>
                  <a:pt x="9628" y="2785"/>
                  <a:pt x="9650" y="2785"/>
                </a:cubicBezTo>
                <a:cubicBezTo>
                  <a:pt x="9703" y="2785"/>
                  <a:pt x="9754" y="2771"/>
                  <a:pt x="9795" y="2758"/>
                </a:cubicBezTo>
                <a:cubicBezTo>
                  <a:pt x="9852" y="2719"/>
                  <a:pt x="9891" y="2662"/>
                  <a:pt x="9929" y="2585"/>
                </a:cubicBezTo>
                <a:cubicBezTo>
                  <a:pt x="9948" y="2508"/>
                  <a:pt x="9948" y="2431"/>
                  <a:pt x="9891" y="2374"/>
                </a:cubicBezTo>
                <a:cubicBezTo>
                  <a:pt x="9756" y="2182"/>
                  <a:pt x="9603" y="2009"/>
                  <a:pt x="9449" y="1855"/>
                </a:cubicBezTo>
                <a:cubicBezTo>
                  <a:pt x="9353" y="1798"/>
                  <a:pt x="9276" y="1740"/>
                  <a:pt x="9180" y="1663"/>
                </a:cubicBezTo>
                <a:cubicBezTo>
                  <a:pt x="9084" y="1625"/>
                  <a:pt x="8969" y="1567"/>
                  <a:pt x="8873" y="1529"/>
                </a:cubicBezTo>
                <a:cubicBezTo>
                  <a:pt x="8662" y="1452"/>
                  <a:pt x="8450" y="1413"/>
                  <a:pt x="8239" y="1375"/>
                </a:cubicBezTo>
                <a:cubicBezTo>
                  <a:pt x="8133" y="1365"/>
                  <a:pt x="8023" y="1361"/>
                  <a:pt x="7913" y="1361"/>
                </a:cubicBezTo>
                <a:cubicBezTo>
                  <a:pt x="7802" y="1361"/>
                  <a:pt x="7692" y="1365"/>
                  <a:pt x="7586" y="1375"/>
                </a:cubicBezTo>
                <a:cubicBezTo>
                  <a:pt x="7164" y="1433"/>
                  <a:pt x="6722" y="1548"/>
                  <a:pt x="6299" y="1721"/>
                </a:cubicBezTo>
                <a:cubicBezTo>
                  <a:pt x="6088" y="1798"/>
                  <a:pt x="5896" y="1894"/>
                  <a:pt x="5704" y="1990"/>
                </a:cubicBezTo>
                <a:cubicBezTo>
                  <a:pt x="5704" y="1990"/>
                  <a:pt x="5676" y="1990"/>
                  <a:pt x="5668" y="2002"/>
                </a:cubicBezTo>
                <a:lnTo>
                  <a:pt x="5668" y="2002"/>
                </a:lnTo>
                <a:cubicBezTo>
                  <a:pt x="5744" y="1735"/>
                  <a:pt x="5820" y="1469"/>
                  <a:pt x="5839" y="1221"/>
                </a:cubicBezTo>
                <a:cubicBezTo>
                  <a:pt x="5839" y="1049"/>
                  <a:pt x="5839" y="876"/>
                  <a:pt x="5781" y="741"/>
                </a:cubicBezTo>
                <a:cubicBezTo>
                  <a:pt x="5762" y="664"/>
                  <a:pt x="5743" y="588"/>
                  <a:pt x="5723" y="549"/>
                </a:cubicBezTo>
                <a:cubicBezTo>
                  <a:pt x="5685" y="472"/>
                  <a:pt x="5647" y="415"/>
                  <a:pt x="5589" y="376"/>
                </a:cubicBezTo>
                <a:cubicBezTo>
                  <a:pt x="5531" y="280"/>
                  <a:pt x="5435" y="204"/>
                  <a:pt x="5301" y="165"/>
                </a:cubicBezTo>
                <a:cubicBezTo>
                  <a:pt x="5186" y="88"/>
                  <a:pt x="5051" y="69"/>
                  <a:pt x="4917" y="69"/>
                </a:cubicBezTo>
                <a:lnTo>
                  <a:pt x="4802" y="69"/>
                </a:lnTo>
                <a:cubicBezTo>
                  <a:pt x="4610" y="18"/>
                  <a:pt x="4503" y="1"/>
                  <a:pt x="4425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06" name="Google Shape;306;p20"/>
          <p:cNvGrpSpPr/>
          <p:nvPr/>
        </p:nvGrpSpPr>
        <p:grpSpPr>
          <a:xfrm flipH="1">
            <a:off x="1152758" y="5852305"/>
            <a:ext cx="893999" cy="584699"/>
            <a:chOff x="7555450" y="377766"/>
            <a:chExt cx="670499" cy="438524"/>
          </a:xfrm>
        </p:grpSpPr>
        <p:sp>
          <p:nvSpPr>
            <p:cNvPr id="307" name="Google Shape;307;p20"/>
            <p:cNvSpPr/>
            <p:nvPr/>
          </p:nvSpPr>
          <p:spPr>
            <a:xfrm>
              <a:off x="7555450" y="562549"/>
              <a:ext cx="279163" cy="253742"/>
            </a:xfrm>
            <a:custGeom>
              <a:avLst/>
              <a:gdLst/>
              <a:ahLst/>
              <a:cxnLst/>
              <a:rect l="l" t="t" r="r" b="b"/>
              <a:pathLst>
                <a:path w="4206" h="3823" extrusionOk="0">
                  <a:moveTo>
                    <a:pt x="3169" y="1"/>
                  </a:moveTo>
                  <a:cubicBezTo>
                    <a:pt x="3073" y="1"/>
                    <a:pt x="2977" y="1"/>
                    <a:pt x="2881" y="20"/>
                  </a:cubicBezTo>
                  <a:cubicBezTo>
                    <a:pt x="2746" y="59"/>
                    <a:pt x="2573" y="97"/>
                    <a:pt x="2362" y="193"/>
                  </a:cubicBezTo>
                  <a:cubicBezTo>
                    <a:pt x="2017" y="347"/>
                    <a:pt x="1690" y="558"/>
                    <a:pt x="1325" y="846"/>
                  </a:cubicBezTo>
                  <a:cubicBezTo>
                    <a:pt x="1210" y="942"/>
                    <a:pt x="1114" y="1019"/>
                    <a:pt x="1018" y="1115"/>
                  </a:cubicBezTo>
                  <a:lnTo>
                    <a:pt x="999" y="1134"/>
                  </a:lnTo>
                  <a:cubicBezTo>
                    <a:pt x="864" y="1230"/>
                    <a:pt x="749" y="1345"/>
                    <a:pt x="615" y="1518"/>
                  </a:cubicBezTo>
                  <a:cubicBezTo>
                    <a:pt x="480" y="1652"/>
                    <a:pt x="384" y="1806"/>
                    <a:pt x="288" y="1979"/>
                  </a:cubicBezTo>
                  <a:cubicBezTo>
                    <a:pt x="192" y="2133"/>
                    <a:pt x="135" y="2325"/>
                    <a:pt x="77" y="2497"/>
                  </a:cubicBezTo>
                  <a:cubicBezTo>
                    <a:pt x="39" y="2670"/>
                    <a:pt x="0" y="2843"/>
                    <a:pt x="0" y="2997"/>
                  </a:cubicBezTo>
                  <a:cubicBezTo>
                    <a:pt x="0" y="3189"/>
                    <a:pt x="58" y="3342"/>
                    <a:pt x="154" y="3458"/>
                  </a:cubicBezTo>
                  <a:cubicBezTo>
                    <a:pt x="173" y="3515"/>
                    <a:pt x="192" y="3534"/>
                    <a:pt x="231" y="3554"/>
                  </a:cubicBezTo>
                  <a:lnTo>
                    <a:pt x="288" y="3630"/>
                  </a:lnTo>
                  <a:cubicBezTo>
                    <a:pt x="384" y="3707"/>
                    <a:pt x="461" y="3726"/>
                    <a:pt x="538" y="3746"/>
                  </a:cubicBezTo>
                  <a:cubicBezTo>
                    <a:pt x="653" y="3803"/>
                    <a:pt x="768" y="3822"/>
                    <a:pt x="941" y="3822"/>
                  </a:cubicBezTo>
                  <a:lnTo>
                    <a:pt x="1191" y="3822"/>
                  </a:lnTo>
                  <a:cubicBezTo>
                    <a:pt x="1383" y="3803"/>
                    <a:pt x="1575" y="3746"/>
                    <a:pt x="1786" y="3669"/>
                  </a:cubicBezTo>
                  <a:cubicBezTo>
                    <a:pt x="1978" y="3611"/>
                    <a:pt x="2170" y="3515"/>
                    <a:pt x="2381" y="3381"/>
                  </a:cubicBezTo>
                  <a:cubicBezTo>
                    <a:pt x="2593" y="3266"/>
                    <a:pt x="2823" y="3131"/>
                    <a:pt x="3015" y="2958"/>
                  </a:cubicBezTo>
                  <a:cubicBezTo>
                    <a:pt x="3207" y="2785"/>
                    <a:pt x="3399" y="2613"/>
                    <a:pt x="3553" y="2459"/>
                  </a:cubicBezTo>
                  <a:cubicBezTo>
                    <a:pt x="3745" y="2267"/>
                    <a:pt x="3879" y="2056"/>
                    <a:pt x="3995" y="1844"/>
                  </a:cubicBezTo>
                  <a:cubicBezTo>
                    <a:pt x="4110" y="1633"/>
                    <a:pt x="4167" y="1422"/>
                    <a:pt x="4187" y="1230"/>
                  </a:cubicBezTo>
                  <a:cubicBezTo>
                    <a:pt x="4206" y="1038"/>
                    <a:pt x="4167" y="846"/>
                    <a:pt x="4091" y="615"/>
                  </a:cubicBezTo>
                  <a:cubicBezTo>
                    <a:pt x="4071" y="500"/>
                    <a:pt x="4033" y="462"/>
                    <a:pt x="3975" y="366"/>
                  </a:cubicBezTo>
                  <a:cubicBezTo>
                    <a:pt x="3918" y="289"/>
                    <a:pt x="3879" y="251"/>
                    <a:pt x="3802" y="193"/>
                  </a:cubicBezTo>
                  <a:cubicBezTo>
                    <a:pt x="3687" y="97"/>
                    <a:pt x="3534" y="59"/>
                    <a:pt x="3361" y="20"/>
                  </a:cubicBezTo>
                  <a:cubicBezTo>
                    <a:pt x="3322" y="20"/>
                    <a:pt x="3246" y="1"/>
                    <a:pt x="3169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8" name="Google Shape;308;p20"/>
            <p:cNvSpPr/>
            <p:nvPr/>
          </p:nvSpPr>
          <p:spPr>
            <a:xfrm>
              <a:off x="8005393" y="377766"/>
              <a:ext cx="142767" cy="126240"/>
            </a:xfrm>
            <a:custGeom>
              <a:avLst/>
              <a:gdLst/>
              <a:ahLst/>
              <a:cxnLst/>
              <a:rect l="l" t="t" r="r" b="b"/>
              <a:pathLst>
                <a:path w="2151" h="1902" extrusionOk="0">
                  <a:moveTo>
                    <a:pt x="1556" y="0"/>
                  </a:moveTo>
                  <a:cubicBezTo>
                    <a:pt x="1383" y="0"/>
                    <a:pt x="1229" y="58"/>
                    <a:pt x="999" y="154"/>
                  </a:cubicBezTo>
                  <a:cubicBezTo>
                    <a:pt x="845" y="250"/>
                    <a:pt x="672" y="365"/>
                    <a:pt x="499" y="480"/>
                  </a:cubicBezTo>
                  <a:lnTo>
                    <a:pt x="423" y="557"/>
                  </a:lnTo>
                  <a:lnTo>
                    <a:pt x="346" y="634"/>
                  </a:lnTo>
                  <a:cubicBezTo>
                    <a:pt x="154" y="826"/>
                    <a:pt x="77" y="1018"/>
                    <a:pt x="19" y="1210"/>
                  </a:cubicBezTo>
                  <a:cubicBezTo>
                    <a:pt x="0" y="1402"/>
                    <a:pt x="77" y="1633"/>
                    <a:pt x="211" y="1748"/>
                  </a:cubicBezTo>
                  <a:cubicBezTo>
                    <a:pt x="288" y="1825"/>
                    <a:pt x="365" y="1844"/>
                    <a:pt x="461" y="1882"/>
                  </a:cubicBezTo>
                  <a:cubicBezTo>
                    <a:pt x="499" y="1882"/>
                    <a:pt x="557" y="1902"/>
                    <a:pt x="615" y="1902"/>
                  </a:cubicBezTo>
                  <a:lnTo>
                    <a:pt x="768" y="1902"/>
                  </a:lnTo>
                  <a:lnTo>
                    <a:pt x="1056" y="1825"/>
                  </a:lnTo>
                  <a:cubicBezTo>
                    <a:pt x="1152" y="1806"/>
                    <a:pt x="1229" y="1748"/>
                    <a:pt x="1344" y="1690"/>
                  </a:cubicBezTo>
                  <a:cubicBezTo>
                    <a:pt x="1536" y="1556"/>
                    <a:pt x="1709" y="1421"/>
                    <a:pt x="1844" y="1249"/>
                  </a:cubicBezTo>
                  <a:cubicBezTo>
                    <a:pt x="1940" y="1133"/>
                    <a:pt x="2093" y="961"/>
                    <a:pt x="2132" y="749"/>
                  </a:cubicBezTo>
                  <a:cubicBezTo>
                    <a:pt x="2151" y="653"/>
                    <a:pt x="2151" y="577"/>
                    <a:pt x="2132" y="461"/>
                  </a:cubicBezTo>
                  <a:cubicBezTo>
                    <a:pt x="2112" y="365"/>
                    <a:pt x="2055" y="269"/>
                    <a:pt x="2016" y="192"/>
                  </a:cubicBezTo>
                  <a:cubicBezTo>
                    <a:pt x="1959" y="116"/>
                    <a:pt x="1863" y="77"/>
                    <a:pt x="1805" y="58"/>
                  </a:cubicBezTo>
                  <a:cubicBezTo>
                    <a:pt x="1728" y="20"/>
                    <a:pt x="1652" y="0"/>
                    <a:pt x="1556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9" name="Google Shape;309;p20"/>
            <p:cNvSpPr/>
            <p:nvPr/>
          </p:nvSpPr>
          <p:spPr>
            <a:xfrm>
              <a:off x="8139200" y="543433"/>
              <a:ext cx="86749" cy="71483"/>
            </a:xfrm>
            <a:custGeom>
              <a:avLst/>
              <a:gdLst/>
              <a:ahLst/>
              <a:cxnLst/>
              <a:rect l="l" t="t" r="r" b="b"/>
              <a:pathLst>
                <a:path w="1307" h="1077" extrusionOk="0">
                  <a:moveTo>
                    <a:pt x="1153" y="1"/>
                  </a:moveTo>
                  <a:cubicBezTo>
                    <a:pt x="1037" y="1"/>
                    <a:pt x="941" y="20"/>
                    <a:pt x="845" y="58"/>
                  </a:cubicBezTo>
                  <a:cubicBezTo>
                    <a:pt x="711" y="97"/>
                    <a:pt x="596" y="154"/>
                    <a:pt x="500" y="212"/>
                  </a:cubicBezTo>
                  <a:cubicBezTo>
                    <a:pt x="461" y="270"/>
                    <a:pt x="384" y="308"/>
                    <a:pt x="327" y="366"/>
                  </a:cubicBezTo>
                  <a:lnTo>
                    <a:pt x="308" y="385"/>
                  </a:lnTo>
                  <a:cubicBezTo>
                    <a:pt x="173" y="539"/>
                    <a:pt x="0" y="750"/>
                    <a:pt x="116" y="942"/>
                  </a:cubicBezTo>
                  <a:cubicBezTo>
                    <a:pt x="173" y="1038"/>
                    <a:pt x="269" y="1076"/>
                    <a:pt x="404" y="1076"/>
                  </a:cubicBezTo>
                  <a:cubicBezTo>
                    <a:pt x="500" y="1076"/>
                    <a:pt x="557" y="1076"/>
                    <a:pt x="615" y="1057"/>
                  </a:cubicBezTo>
                  <a:cubicBezTo>
                    <a:pt x="692" y="1057"/>
                    <a:pt x="769" y="1019"/>
                    <a:pt x="826" y="980"/>
                  </a:cubicBezTo>
                  <a:cubicBezTo>
                    <a:pt x="961" y="923"/>
                    <a:pt x="1076" y="788"/>
                    <a:pt x="1172" y="654"/>
                  </a:cubicBezTo>
                  <a:cubicBezTo>
                    <a:pt x="1268" y="500"/>
                    <a:pt x="1306" y="347"/>
                    <a:pt x="1287" y="193"/>
                  </a:cubicBezTo>
                  <a:cubicBezTo>
                    <a:pt x="1287" y="154"/>
                    <a:pt x="1268" y="97"/>
                    <a:pt x="1249" y="58"/>
                  </a:cubicBezTo>
                  <a:cubicBezTo>
                    <a:pt x="1249" y="20"/>
                    <a:pt x="1191" y="1"/>
                    <a:pt x="1153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10" name="Google Shape;310;p20"/>
          <p:cNvGrpSpPr/>
          <p:nvPr/>
        </p:nvGrpSpPr>
        <p:grpSpPr>
          <a:xfrm>
            <a:off x="10846951" y="2742154"/>
            <a:ext cx="653637" cy="811748"/>
            <a:chOff x="7376250" y="1989890"/>
            <a:chExt cx="490228" cy="608811"/>
          </a:xfrm>
        </p:grpSpPr>
        <p:sp>
          <p:nvSpPr>
            <p:cNvPr id="311" name="Google Shape;311;p20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2" name="Google Shape;312;p20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3" name="Google Shape;313;p20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14" name="Google Shape;314;p20"/>
          <p:cNvSpPr/>
          <p:nvPr/>
        </p:nvSpPr>
        <p:spPr>
          <a:xfrm>
            <a:off x="9254068" y="784030"/>
            <a:ext cx="1430625" cy="543209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5" name="Google Shape;315;p20"/>
          <p:cNvSpPr/>
          <p:nvPr/>
        </p:nvSpPr>
        <p:spPr>
          <a:xfrm>
            <a:off x="2477036" y="1482932"/>
            <a:ext cx="895449" cy="340011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637144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flipH="1">
            <a:off x="-3120856" y="2227647"/>
            <a:ext cx="18433709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/>
          <p:nvPr/>
        </p:nvSpPr>
        <p:spPr>
          <a:xfrm>
            <a:off x="-244634" y="3890133"/>
            <a:ext cx="14583699" cy="4689648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1;p2"/>
          <p:cNvSpPr/>
          <p:nvPr/>
        </p:nvSpPr>
        <p:spPr>
          <a:xfrm flipH="1">
            <a:off x="4912323" y="3134020"/>
            <a:ext cx="9282484" cy="4892603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" name="Google Shape;12;p2"/>
          <p:cNvSpPr/>
          <p:nvPr/>
        </p:nvSpPr>
        <p:spPr>
          <a:xfrm flipH="1">
            <a:off x="5318035" y="3485746"/>
            <a:ext cx="8875847" cy="4540892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rgbClr val="7ABEAE">
              <a:alpha val="441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" name="Google Shape;13;p2"/>
          <p:cNvSpPr/>
          <p:nvPr/>
        </p:nvSpPr>
        <p:spPr>
          <a:xfrm>
            <a:off x="-1750930" y="3375012"/>
            <a:ext cx="8232476" cy="4339024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4;p2"/>
          <p:cNvSpPr/>
          <p:nvPr/>
        </p:nvSpPr>
        <p:spPr>
          <a:xfrm>
            <a:off x="-1750109" y="3686918"/>
            <a:ext cx="7871836" cy="4027108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" name="Google Shape;15;p2"/>
          <p:cNvSpPr txBox="1">
            <a:spLocks noGrp="1"/>
          </p:cNvSpPr>
          <p:nvPr>
            <p:ph type="ctrTitle"/>
          </p:nvPr>
        </p:nvSpPr>
        <p:spPr>
          <a:xfrm>
            <a:off x="2670200" y="1629351"/>
            <a:ext cx="6851600" cy="2198400"/>
          </a:xfrm>
          <a:prstGeom prst="rect">
            <a:avLst/>
          </a:prstGeom>
          <a:effectLst>
            <a:outerShdw dist="38100" dir="3960000" algn="bl" rotWithShape="0">
              <a:schemeClr val="lt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rgbClr val="A3376C"/>
              </a:buClr>
              <a:buSzPts val="5200"/>
              <a:buNone/>
              <a:defRPr sz="8800">
                <a:solidFill>
                  <a:schemeClr val="lt2"/>
                </a:solidFill>
              </a:defRPr>
            </a:lvl1pPr>
            <a:lvl2pPr lvl="1" algn="ctr">
              <a:spcBef>
                <a:spcPts val="1333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3190000" y="4761800"/>
            <a:ext cx="5812000" cy="54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chemeClr val="lt2"/>
                </a:solidFill>
                <a:latin typeface="Quicksand SemiBold"/>
                <a:ea typeface="Quicksand SemiBold"/>
                <a:cs typeface="Quicksand SemiBold"/>
                <a:sym typeface="Quicksand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2"/>
          </p:nvPr>
        </p:nvSpPr>
        <p:spPr>
          <a:xfrm>
            <a:off x="4339733" y="4062600"/>
            <a:ext cx="3660400" cy="6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>
              <a:spcBef>
                <a:spcPts val="2133"/>
              </a:spcBef>
              <a:spcAft>
                <a:spcPts val="0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 algn="ctr">
              <a:spcBef>
                <a:spcPts val="2133"/>
              </a:spcBef>
              <a:spcAft>
                <a:spcPts val="0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 algn="ctr">
              <a:spcBef>
                <a:spcPts val="2133"/>
              </a:spcBef>
              <a:spcAft>
                <a:spcPts val="0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 algn="ctr">
              <a:spcBef>
                <a:spcPts val="2133"/>
              </a:spcBef>
              <a:spcAft>
                <a:spcPts val="0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 algn="ctr">
              <a:spcBef>
                <a:spcPts val="2133"/>
              </a:spcBef>
              <a:spcAft>
                <a:spcPts val="0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 algn="ctr">
              <a:spcBef>
                <a:spcPts val="2133"/>
              </a:spcBef>
              <a:spcAft>
                <a:spcPts val="0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 algn="ctr">
              <a:spcBef>
                <a:spcPts val="2133"/>
              </a:spcBef>
              <a:spcAft>
                <a:spcPts val="0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 algn="ctr">
              <a:spcBef>
                <a:spcPts val="2133"/>
              </a:spcBef>
              <a:spcAft>
                <a:spcPts val="2133"/>
              </a:spcAft>
              <a:buClr>
                <a:schemeClr val="lt2"/>
              </a:buClr>
              <a:buSzPts val="2400"/>
              <a:buFont typeface="Hammersmith One"/>
              <a:buNone/>
              <a:defRPr sz="3200">
                <a:solidFill>
                  <a:schemeClr val="l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42688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1_Title and two columns 1"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0"/>
          <p:cNvSpPr/>
          <p:nvPr/>
        </p:nvSpPr>
        <p:spPr>
          <a:xfrm flipH="1">
            <a:off x="-4095589" y="1639447"/>
            <a:ext cx="18433709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8" name="Google Shape;298;p20"/>
          <p:cNvSpPr/>
          <p:nvPr/>
        </p:nvSpPr>
        <p:spPr>
          <a:xfrm>
            <a:off x="-1089334" y="3991167"/>
            <a:ext cx="14583699" cy="4689648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9" name="Google Shape;299;p20"/>
          <p:cNvSpPr txBox="1">
            <a:spLocks noGrp="1"/>
          </p:cNvSpPr>
          <p:nvPr>
            <p:ph type="subTitle" idx="1"/>
          </p:nvPr>
        </p:nvSpPr>
        <p:spPr>
          <a:xfrm>
            <a:off x="1778433" y="4697200"/>
            <a:ext cx="3876800" cy="54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300" name="Google Shape;300;p20"/>
          <p:cNvSpPr txBox="1">
            <a:spLocks noGrp="1"/>
          </p:cNvSpPr>
          <p:nvPr>
            <p:ph type="subTitle" idx="2"/>
          </p:nvPr>
        </p:nvSpPr>
        <p:spPr>
          <a:xfrm>
            <a:off x="6448400" y="4392467"/>
            <a:ext cx="3876800" cy="54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301" name="Google Shape;301;p20"/>
          <p:cNvSpPr txBox="1">
            <a:spLocks noGrp="1"/>
          </p:cNvSpPr>
          <p:nvPr>
            <p:ph type="subTitle" idx="3"/>
          </p:nvPr>
        </p:nvSpPr>
        <p:spPr>
          <a:xfrm>
            <a:off x="1778433" y="5210333"/>
            <a:ext cx="3876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2" name="Google Shape;302;p20"/>
          <p:cNvSpPr txBox="1">
            <a:spLocks noGrp="1"/>
          </p:cNvSpPr>
          <p:nvPr>
            <p:ph type="subTitle" idx="4"/>
          </p:nvPr>
        </p:nvSpPr>
        <p:spPr>
          <a:xfrm>
            <a:off x="6448400" y="4905533"/>
            <a:ext cx="3876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3" name="Google Shape;303;p20"/>
          <p:cNvSpPr txBox="1">
            <a:spLocks noGrp="1"/>
          </p:cNvSpPr>
          <p:nvPr>
            <p:ph type="title"/>
          </p:nvPr>
        </p:nvSpPr>
        <p:spPr>
          <a:xfrm>
            <a:off x="960000" y="719328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4" name="Google Shape;304;p20"/>
          <p:cNvSpPr/>
          <p:nvPr/>
        </p:nvSpPr>
        <p:spPr>
          <a:xfrm>
            <a:off x="382133" y="3249134"/>
            <a:ext cx="1579603" cy="474564"/>
          </a:xfrm>
          <a:custGeom>
            <a:avLst/>
            <a:gdLst/>
            <a:ahLst/>
            <a:cxnLst/>
            <a:rect l="l" t="t" r="r" b="b"/>
            <a:pathLst>
              <a:path w="9949" h="2989" extrusionOk="0">
                <a:moveTo>
                  <a:pt x="8508" y="2009"/>
                </a:moveTo>
                <a:cubicBezTo>
                  <a:pt x="8508" y="2009"/>
                  <a:pt x="8527" y="2009"/>
                  <a:pt x="8527" y="2028"/>
                </a:cubicBezTo>
                <a:cubicBezTo>
                  <a:pt x="8527" y="2009"/>
                  <a:pt x="8527" y="2009"/>
                  <a:pt x="8508" y="2009"/>
                </a:cubicBezTo>
                <a:close/>
                <a:moveTo>
                  <a:pt x="4425" y="1"/>
                </a:moveTo>
                <a:cubicBezTo>
                  <a:pt x="4386" y="1"/>
                  <a:pt x="4354" y="5"/>
                  <a:pt x="4322" y="12"/>
                </a:cubicBezTo>
                <a:cubicBezTo>
                  <a:pt x="4187" y="50"/>
                  <a:pt x="4033" y="88"/>
                  <a:pt x="3899" y="127"/>
                </a:cubicBezTo>
                <a:cubicBezTo>
                  <a:pt x="3438" y="300"/>
                  <a:pt x="3035" y="588"/>
                  <a:pt x="2670" y="933"/>
                </a:cubicBezTo>
                <a:cubicBezTo>
                  <a:pt x="2478" y="1125"/>
                  <a:pt x="2286" y="1337"/>
                  <a:pt x="2152" y="1548"/>
                </a:cubicBezTo>
                <a:lnTo>
                  <a:pt x="1921" y="1913"/>
                </a:lnTo>
                <a:cubicBezTo>
                  <a:pt x="1902" y="1990"/>
                  <a:pt x="1863" y="2028"/>
                  <a:pt x="1825" y="2105"/>
                </a:cubicBezTo>
                <a:cubicBezTo>
                  <a:pt x="1710" y="1894"/>
                  <a:pt x="1575" y="1721"/>
                  <a:pt x="1345" y="1605"/>
                </a:cubicBezTo>
                <a:cubicBezTo>
                  <a:pt x="1236" y="1529"/>
                  <a:pt x="1114" y="1496"/>
                  <a:pt x="990" y="1496"/>
                </a:cubicBezTo>
                <a:cubicBezTo>
                  <a:pt x="897" y="1496"/>
                  <a:pt x="802" y="1515"/>
                  <a:pt x="711" y="1548"/>
                </a:cubicBezTo>
                <a:cubicBezTo>
                  <a:pt x="481" y="1625"/>
                  <a:pt x="289" y="1817"/>
                  <a:pt x="193" y="2009"/>
                </a:cubicBezTo>
                <a:cubicBezTo>
                  <a:pt x="58" y="2278"/>
                  <a:pt x="1" y="2604"/>
                  <a:pt x="58" y="2911"/>
                </a:cubicBezTo>
                <a:cubicBezTo>
                  <a:pt x="58" y="2969"/>
                  <a:pt x="78" y="2988"/>
                  <a:pt x="135" y="2988"/>
                </a:cubicBezTo>
                <a:cubicBezTo>
                  <a:pt x="154" y="2988"/>
                  <a:pt x="193" y="2969"/>
                  <a:pt x="193" y="2911"/>
                </a:cubicBezTo>
                <a:cubicBezTo>
                  <a:pt x="174" y="2777"/>
                  <a:pt x="174" y="2662"/>
                  <a:pt x="193" y="2508"/>
                </a:cubicBezTo>
                <a:lnTo>
                  <a:pt x="193" y="2527"/>
                </a:lnTo>
                <a:cubicBezTo>
                  <a:pt x="231" y="2412"/>
                  <a:pt x="250" y="2297"/>
                  <a:pt x="289" y="2201"/>
                </a:cubicBezTo>
                <a:lnTo>
                  <a:pt x="289" y="2220"/>
                </a:lnTo>
                <a:cubicBezTo>
                  <a:pt x="346" y="2124"/>
                  <a:pt x="366" y="2047"/>
                  <a:pt x="442" y="1990"/>
                </a:cubicBezTo>
                <a:lnTo>
                  <a:pt x="577" y="1836"/>
                </a:lnTo>
                <a:cubicBezTo>
                  <a:pt x="634" y="1798"/>
                  <a:pt x="673" y="1759"/>
                  <a:pt x="750" y="1740"/>
                </a:cubicBezTo>
                <a:cubicBezTo>
                  <a:pt x="807" y="1721"/>
                  <a:pt x="846" y="1721"/>
                  <a:pt x="922" y="1701"/>
                </a:cubicBezTo>
                <a:lnTo>
                  <a:pt x="1095" y="1701"/>
                </a:lnTo>
                <a:cubicBezTo>
                  <a:pt x="1134" y="1701"/>
                  <a:pt x="1211" y="1721"/>
                  <a:pt x="1249" y="1740"/>
                </a:cubicBezTo>
                <a:cubicBezTo>
                  <a:pt x="1307" y="1759"/>
                  <a:pt x="1345" y="1798"/>
                  <a:pt x="1403" y="1836"/>
                </a:cubicBezTo>
                <a:cubicBezTo>
                  <a:pt x="1479" y="1894"/>
                  <a:pt x="1537" y="1951"/>
                  <a:pt x="1595" y="2028"/>
                </a:cubicBezTo>
                <a:cubicBezTo>
                  <a:pt x="1671" y="2143"/>
                  <a:pt x="1729" y="2239"/>
                  <a:pt x="1787" y="2393"/>
                </a:cubicBezTo>
                <a:lnTo>
                  <a:pt x="1787" y="2412"/>
                </a:lnTo>
                <a:cubicBezTo>
                  <a:pt x="1806" y="2431"/>
                  <a:pt x="1806" y="2470"/>
                  <a:pt x="1863" y="2489"/>
                </a:cubicBezTo>
                <a:cubicBezTo>
                  <a:pt x="1902" y="2489"/>
                  <a:pt x="1959" y="2489"/>
                  <a:pt x="1979" y="2431"/>
                </a:cubicBezTo>
                <a:cubicBezTo>
                  <a:pt x="2056" y="2297"/>
                  <a:pt x="2113" y="2182"/>
                  <a:pt x="2190" y="2028"/>
                </a:cubicBezTo>
                <a:cubicBezTo>
                  <a:pt x="2267" y="1913"/>
                  <a:pt x="2344" y="1798"/>
                  <a:pt x="2440" y="1663"/>
                </a:cubicBezTo>
                <a:cubicBezTo>
                  <a:pt x="2632" y="1413"/>
                  <a:pt x="2862" y="1164"/>
                  <a:pt x="3131" y="972"/>
                </a:cubicBezTo>
                <a:cubicBezTo>
                  <a:pt x="3131" y="972"/>
                  <a:pt x="3150" y="972"/>
                  <a:pt x="3150" y="953"/>
                </a:cubicBezTo>
                <a:cubicBezTo>
                  <a:pt x="3400" y="780"/>
                  <a:pt x="3630" y="607"/>
                  <a:pt x="3899" y="511"/>
                </a:cubicBezTo>
                <a:cubicBezTo>
                  <a:pt x="4091" y="453"/>
                  <a:pt x="4283" y="376"/>
                  <a:pt x="4475" y="357"/>
                </a:cubicBezTo>
                <a:cubicBezTo>
                  <a:pt x="4533" y="338"/>
                  <a:pt x="4586" y="328"/>
                  <a:pt x="4638" y="328"/>
                </a:cubicBezTo>
                <a:cubicBezTo>
                  <a:pt x="4691" y="328"/>
                  <a:pt x="4744" y="338"/>
                  <a:pt x="4802" y="357"/>
                </a:cubicBezTo>
                <a:cubicBezTo>
                  <a:pt x="4878" y="357"/>
                  <a:pt x="4955" y="376"/>
                  <a:pt x="5032" y="396"/>
                </a:cubicBezTo>
                <a:cubicBezTo>
                  <a:pt x="5070" y="415"/>
                  <a:pt x="5090" y="453"/>
                  <a:pt x="5147" y="472"/>
                </a:cubicBezTo>
                <a:cubicBezTo>
                  <a:pt x="5166" y="492"/>
                  <a:pt x="5224" y="511"/>
                  <a:pt x="5243" y="568"/>
                </a:cubicBezTo>
                <a:cubicBezTo>
                  <a:pt x="5263" y="607"/>
                  <a:pt x="5282" y="664"/>
                  <a:pt x="5301" y="684"/>
                </a:cubicBezTo>
                <a:cubicBezTo>
                  <a:pt x="5339" y="761"/>
                  <a:pt x="5359" y="837"/>
                  <a:pt x="5359" y="895"/>
                </a:cubicBezTo>
                <a:cubicBezTo>
                  <a:pt x="5378" y="1049"/>
                  <a:pt x="5359" y="1183"/>
                  <a:pt x="5359" y="1337"/>
                </a:cubicBezTo>
                <a:cubicBezTo>
                  <a:pt x="5301" y="1625"/>
                  <a:pt x="5205" y="1913"/>
                  <a:pt x="5090" y="2201"/>
                </a:cubicBezTo>
                <a:cubicBezTo>
                  <a:pt x="5070" y="2278"/>
                  <a:pt x="5013" y="2335"/>
                  <a:pt x="4994" y="2412"/>
                </a:cubicBezTo>
                <a:cubicBezTo>
                  <a:pt x="4974" y="2431"/>
                  <a:pt x="4974" y="2489"/>
                  <a:pt x="4974" y="2508"/>
                </a:cubicBezTo>
                <a:cubicBezTo>
                  <a:pt x="4974" y="2566"/>
                  <a:pt x="4994" y="2623"/>
                  <a:pt x="5051" y="2662"/>
                </a:cubicBezTo>
                <a:cubicBezTo>
                  <a:pt x="5083" y="2693"/>
                  <a:pt x="5126" y="2708"/>
                  <a:pt x="5175" y="2708"/>
                </a:cubicBezTo>
                <a:cubicBezTo>
                  <a:pt x="5215" y="2708"/>
                  <a:pt x="5258" y="2698"/>
                  <a:pt x="5301" y="2681"/>
                </a:cubicBezTo>
                <a:cubicBezTo>
                  <a:pt x="5474" y="2585"/>
                  <a:pt x="5627" y="2508"/>
                  <a:pt x="5781" y="2431"/>
                </a:cubicBezTo>
                <a:cubicBezTo>
                  <a:pt x="5877" y="2393"/>
                  <a:pt x="5954" y="2374"/>
                  <a:pt x="6050" y="2316"/>
                </a:cubicBezTo>
                <a:lnTo>
                  <a:pt x="6088" y="2316"/>
                </a:lnTo>
                <a:cubicBezTo>
                  <a:pt x="6088" y="2316"/>
                  <a:pt x="6107" y="2316"/>
                  <a:pt x="6107" y="2297"/>
                </a:cubicBezTo>
                <a:cubicBezTo>
                  <a:pt x="6530" y="2105"/>
                  <a:pt x="6991" y="1990"/>
                  <a:pt x="7471" y="1913"/>
                </a:cubicBezTo>
                <a:cubicBezTo>
                  <a:pt x="7596" y="1903"/>
                  <a:pt x="7716" y="1898"/>
                  <a:pt x="7836" y="1898"/>
                </a:cubicBezTo>
                <a:cubicBezTo>
                  <a:pt x="7956" y="1898"/>
                  <a:pt x="8076" y="1903"/>
                  <a:pt x="8201" y="1913"/>
                </a:cubicBezTo>
                <a:cubicBezTo>
                  <a:pt x="8354" y="1932"/>
                  <a:pt x="8527" y="1990"/>
                  <a:pt x="8700" y="2028"/>
                </a:cubicBezTo>
                <a:cubicBezTo>
                  <a:pt x="8815" y="2086"/>
                  <a:pt x="8930" y="2143"/>
                  <a:pt x="9065" y="2239"/>
                </a:cubicBezTo>
                <a:cubicBezTo>
                  <a:pt x="9161" y="2335"/>
                  <a:pt x="9257" y="2412"/>
                  <a:pt x="9353" y="2527"/>
                </a:cubicBezTo>
                <a:cubicBezTo>
                  <a:pt x="9372" y="2585"/>
                  <a:pt x="9391" y="2604"/>
                  <a:pt x="9410" y="2662"/>
                </a:cubicBezTo>
                <a:cubicBezTo>
                  <a:pt x="9468" y="2700"/>
                  <a:pt x="9506" y="2758"/>
                  <a:pt x="9583" y="2777"/>
                </a:cubicBezTo>
                <a:cubicBezTo>
                  <a:pt x="9606" y="2783"/>
                  <a:pt x="9628" y="2785"/>
                  <a:pt x="9650" y="2785"/>
                </a:cubicBezTo>
                <a:cubicBezTo>
                  <a:pt x="9703" y="2785"/>
                  <a:pt x="9754" y="2771"/>
                  <a:pt x="9795" y="2758"/>
                </a:cubicBezTo>
                <a:cubicBezTo>
                  <a:pt x="9852" y="2719"/>
                  <a:pt x="9891" y="2662"/>
                  <a:pt x="9929" y="2585"/>
                </a:cubicBezTo>
                <a:cubicBezTo>
                  <a:pt x="9948" y="2508"/>
                  <a:pt x="9948" y="2431"/>
                  <a:pt x="9891" y="2374"/>
                </a:cubicBezTo>
                <a:cubicBezTo>
                  <a:pt x="9756" y="2182"/>
                  <a:pt x="9603" y="2009"/>
                  <a:pt x="9449" y="1855"/>
                </a:cubicBezTo>
                <a:cubicBezTo>
                  <a:pt x="9353" y="1798"/>
                  <a:pt x="9276" y="1740"/>
                  <a:pt x="9180" y="1663"/>
                </a:cubicBezTo>
                <a:cubicBezTo>
                  <a:pt x="9084" y="1625"/>
                  <a:pt x="8969" y="1567"/>
                  <a:pt x="8873" y="1529"/>
                </a:cubicBezTo>
                <a:cubicBezTo>
                  <a:pt x="8662" y="1452"/>
                  <a:pt x="8450" y="1413"/>
                  <a:pt x="8239" y="1375"/>
                </a:cubicBezTo>
                <a:cubicBezTo>
                  <a:pt x="8133" y="1365"/>
                  <a:pt x="8023" y="1361"/>
                  <a:pt x="7913" y="1361"/>
                </a:cubicBezTo>
                <a:cubicBezTo>
                  <a:pt x="7802" y="1361"/>
                  <a:pt x="7692" y="1365"/>
                  <a:pt x="7586" y="1375"/>
                </a:cubicBezTo>
                <a:cubicBezTo>
                  <a:pt x="7164" y="1433"/>
                  <a:pt x="6722" y="1548"/>
                  <a:pt x="6299" y="1721"/>
                </a:cubicBezTo>
                <a:cubicBezTo>
                  <a:pt x="6088" y="1798"/>
                  <a:pt x="5896" y="1894"/>
                  <a:pt x="5704" y="1990"/>
                </a:cubicBezTo>
                <a:cubicBezTo>
                  <a:pt x="5704" y="1990"/>
                  <a:pt x="5676" y="1990"/>
                  <a:pt x="5668" y="2002"/>
                </a:cubicBezTo>
                <a:lnTo>
                  <a:pt x="5668" y="2002"/>
                </a:lnTo>
                <a:cubicBezTo>
                  <a:pt x="5744" y="1735"/>
                  <a:pt x="5820" y="1469"/>
                  <a:pt x="5839" y="1221"/>
                </a:cubicBezTo>
                <a:cubicBezTo>
                  <a:pt x="5839" y="1049"/>
                  <a:pt x="5839" y="876"/>
                  <a:pt x="5781" y="741"/>
                </a:cubicBezTo>
                <a:cubicBezTo>
                  <a:pt x="5762" y="664"/>
                  <a:pt x="5743" y="588"/>
                  <a:pt x="5723" y="549"/>
                </a:cubicBezTo>
                <a:cubicBezTo>
                  <a:pt x="5685" y="472"/>
                  <a:pt x="5647" y="415"/>
                  <a:pt x="5589" y="376"/>
                </a:cubicBezTo>
                <a:cubicBezTo>
                  <a:pt x="5531" y="280"/>
                  <a:pt x="5435" y="204"/>
                  <a:pt x="5301" y="165"/>
                </a:cubicBezTo>
                <a:cubicBezTo>
                  <a:pt x="5186" y="88"/>
                  <a:pt x="5051" y="69"/>
                  <a:pt x="4917" y="69"/>
                </a:cubicBezTo>
                <a:lnTo>
                  <a:pt x="4802" y="69"/>
                </a:lnTo>
                <a:cubicBezTo>
                  <a:pt x="4610" y="18"/>
                  <a:pt x="4503" y="1"/>
                  <a:pt x="4425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5" name="Google Shape;305;p20"/>
          <p:cNvSpPr/>
          <p:nvPr/>
        </p:nvSpPr>
        <p:spPr>
          <a:xfrm>
            <a:off x="9793567" y="5907385"/>
            <a:ext cx="1579603" cy="474564"/>
          </a:xfrm>
          <a:custGeom>
            <a:avLst/>
            <a:gdLst/>
            <a:ahLst/>
            <a:cxnLst/>
            <a:rect l="l" t="t" r="r" b="b"/>
            <a:pathLst>
              <a:path w="9949" h="2989" extrusionOk="0">
                <a:moveTo>
                  <a:pt x="8508" y="2009"/>
                </a:moveTo>
                <a:cubicBezTo>
                  <a:pt x="8508" y="2009"/>
                  <a:pt x="8527" y="2009"/>
                  <a:pt x="8527" y="2028"/>
                </a:cubicBezTo>
                <a:cubicBezTo>
                  <a:pt x="8527" y="2009"/>
                  <a:pt x="8527" y="2009"/>
                  <a:pt x="8508" y="2009"/>
                </a:cubicBezTo>
                <a:close/>
                <a:moveTo>
                  <a:pt x="4425" y="1"/>
                </a:moveTo>
                <a:cubicBezTo>
                  <a:pt x="4386" y="1"/>
                  <a:pt x="4354" y="5"/>
                  <a:pt x="4322" y="12"/>
                </a:cubicBezTo>
                <a:cubicBezTo>
                  <a:pt x="4187" y="50"/>
                  <a:pt x="4033" y="88"/>
                  <a:pt x="3899" y="127"/>
                </a:cubicBezTo>
                <a:cubicBezTo>
                  <a:pt x="3438" y="300"/>
                  <a:pt x="3035" y="588"/>
                  <a:pt x="2670" y="933"/>
                </a:cubicBezTo>
                <a:cubicBezTo>
                  <a:pt x="2478" y="1125"/>
                  <a:pt x="2286" y="1337"/>
                  <a:pt x="2152" y="1548"/>
                </a:cubicBezTo>
                <a:lnTo>
                  <a:pt x="1921" y="1913"/>
                </a:lnTo>
                <a:cubicBezTo>
                  <a:pt x="1902" y="1990"/>
                  <a:pt x="1863" y="2028"/>
                  <a:pt x="1825" y="2105"/>
                </a:cubicBezTo>
                <a:cubicBezTo>
                  <a:pt x="1710" y="1894"/>
                  <a:pt x="1575" y="1721"/>
                  <a:pt x="1345" y="1605"/>
                </a:cubicBezTo>
                <a:cubicBezTo>
                  <a:pt x="1236" y="1529"/>
                  <a:pt x="1114" y="1496"/>
                  <a:pt x="990" y="1496"/>
                </a:cubicBezTo>
                <a:cubicBezTo>
                  <a:pt x="897" y="1496"/>
                  <a:pt x="802" y="1515"/>
                  <a:pt x="711" y="1548"/>
                </a:cubicBezTo>
                <a:cubicBezTo>
                  <a:pt x="481" y="1625"/>
                  <a:pt x="289" y="1817"/>
                  <a:pt x="193" y="2009"/>
                </a:cubicBezTo>
                <a:cubicBezTo>
                  <a:pt x="58" y="2278"/>
                  <a:pt x="1" y="2604"/>
                  <a:pt x="58" y="2911"/>
                </a:cubicBezTo>
                <a:cubicBezTo>
                  <a:pt x="58" y="2969"/>
                  <a:pt x="78" y="2988"/>
                  <a:pt x="135" y="2988"/>
                </a:cubicBezTo>
                <a:cubicBezTo>
                  <a:pt x="154" y="2988"/>
                  <a:pt x="193" y="2969"/>
                  <a:pt x="193" y="2911"/>
                </a:cubicBezTo>
                <a:cubicBezTo>
                  <a:pt x="174" y="2777"/>
                  <a:pt x="174" y="2662"/>
                  <a:pt x="193" y="2508"/>
                </a:cubicBezTo>
                <a:lnTo>
                  <a:pt x="193" y="2527"/>
                </a:lnTo>
                <a:cubicBezTo>
                  <a:pt x="231" y="2412"/>
                  <a:pt x="250" y="2297"/>
                  <a:pt x="289" y="2201"/>
                </a:cubicBezTo>
                <a:lnTo>
                  <a:pt x="289" y="2220"/>
                </a:lnTo>
                <a:cubicBezTo>
                  <a:pt x="346" y="2124"/>
                  <a:pt x="366" y="2047"/>
                  <a:pt x="442" y="1990"/>
                </a:cubicBezTo>
                <a:lnTo>
                  <a:pt x="577" y="1836"/>
                </a:lnTo>
                <a:cubicBezTo>
                  <a:pt x="634" y="1798"/>
                  <a:pt x="673" y="1759"/>
                  <a:pt x="750" y="1740"/>
                </a:cubicBezTo>
                <a:cubicBezTo>
                  <a:pt x="807" y="1721"/>
                  <a:pt x="846" y="1721"/>
                  <a:pt x="922" y="1701"/>
                </a:cubicBezTo>
                <a:lnTo>
                  <a:pt x="1095" y="1701"/>
                </a:lnTo>
                <a:cubicBezTo>
                  <a:pt x="1134" y="1701"/>
                  <a:pt x="1211" y="1721"/>
                  <a:pt x="1249" y="1740"/>
                </a:cubicBezTo>
                <a:cubicBezTo>
                  <a:pt x="1307" y="1759"/>
                  <a:pt x="1345" y="1798"/>
                  <a:pt x="1403" y="1836"/>
                </a:cubicBezTo>
                <a:cubicBezTo>
                  <a:pt x="1479" y="1894"/>
                  <a:pt x="1537" y="1951"/>
                  <a:pt x="1595" y="2028"/>
                </a:cubicBezTo>
                <a:cubicBezTo>
                  <a:pt x="1671" y="2143"/>
                  <a:pt x="1729" y="2239"/>
                  <a:pt x="1787" y="2393"/>
                </a:cubicBezTo>
                <a:lnTo>
                  <a:pt x="1787" y="2412"/>
                </a:lnTo>
                <a:cubicBezTo>
                  <a:pt x="1806" y="2431"/>
                  <a:pt x="1806" y="2470"/>
                  <a:pt x="1863" y="2489"/>
                </a:cubicBezTo>
                <a:cubicBezTo>
                  <a:pt x="1902" y="2489"/>
                  <a:pt x="1959" y="2489"/>
                  <a:pt x="1979" y="2431"/>
                </a:cubicBezTo>
                <a:cubicBezTo>
                  <a:pt x="2056" y="2297"/>
                  <a:pt x="2113" y="2182"/>
                  <a:pt x="2190" y="2028"/>
                </a:cubicBezTo>
                <a:cubicBezTo>
                  <a:pt x="2267" y="1913"/>
                  <a:pt x="2344" y="1798"/>
                  <a:pt x="2440" y="1663"/>
                </a:cubicBezTo>
                <a:cubicBezTo>
                  <a:pt x="2632" y="1413"/>
                  <a:pt x="2862" y="1164"/>
                  <a:pt x="3131" y="972"/>
                </a:cubicBezTo>
                <a:cubicBezTo>
                  <a:pt x="3131" y="972"/>
                  <a:pt x="3150" y="972"/>
                  <a:pt x="3150" y="953"/>
                </a:cubicBezTo>
                <a:cubicBezTo>
                  <a:pt x="3400" y="780"/>
                  <a:pt x="3630" y="607"/>
                  <a:pt x="3899" y="511"/>
                </a:cubicBezTo>
                <a:cubicBezTo>
                  <a:pt x="4091" y="453"/>
                  <a:pt x="4283" y="376"/>
                  <a:pt x="4475" y="357"/>
                </a:cubicBezTo>
                <a:cubicBezTo>
                  <a:pt x="4533" y="338"/>
                  <a:pt x="4586" y="328"/>
                  <a:pt x="4638" y="328"/>
                </a:cubicBezTo>
                <a:cubicBezTo>
                  <a:pt x="4691" y="328"/>
                  <a:pt x="4744" y="338"/>
                  <a:pt x="4802" y="357"/>
                </a:cubicBezTo>
                <a:cubicBezTo>
                  <a:pt x="4878" y="357"/>
                  <a:pt x="4955" y="376"/>
                  <a:pt x="5032" y="396"/>
                </a:cubicBezTo>
                <a:cubicBezTo>
                  <a:pt x="5070" y="415"/>
                  <a:pt x="5090" y="453"/>
                  <a:pt x="5147" y="472"/>
                </a:cubicBezTo>
                <a:cubicBezTo>
                  <a:pt x="5166" y="492"/>
                  <a:pt x="5224" y="511"/>
                  <a:pt x="5243" y="568"/>
                </a:cubicBezTo>
                <a:cubicBezTo>
                  <a:pt x="5263" y="607"/>
                  <a:pt x="5282" y="664"/>
                  <a:pt x="5301" y="684"/>
                </a:cubicBezTo>
                <a:cubicBezTo>
                  <a:pt x="5339" y="761"/>
                  <a:pt x="5359" y="837"/>
                  <a:pt x="5359" y="895"/>
                </a:cubicBezTo>
                <a:cubicBezTo>
                  <a:pt x="5378" y="1049"/>
                  <a:pt x="5359" y="1183"/>
                  <a:pt x="5359" y="1337"/>
                </a:cubicBezTo>
                <a:cubicBezTo>
                  <a:pt x="5301" y="1625"/>
                  <a:pt x="5205" y="1913"/>
                  <a:pt x="5090" y="2201"/>
                </a:cubicBezTo>
                <a:cubicBezTo>
                  <a:pt x="5070" y="2278"/>
                  <a:pt x="5013" y="2335"/>
                  <a:pt x="4994" y="2412"/>
                </a:cubicBezTo>
                <a:cubicBezTo>
                  <a:pt x="4974" y="2431"/>
                  <a:pt x="4974" y="2489"/>
                  <a:pt x="4974" y="2508"/>
                </a:cubicBezTo>
                <a:cubicBezTo>
                  <a:pt x="4974" y="2566"/>
                  <a:pt x="4994" y="2623"/>
                  <a:pt x="5051" y="2662"/>
                </a:cubicBezTo>
                <a:cubicBezTo>
                  <a:pt x="5083" y="2693"/>
                  <a:pt x="5126" y="2708"/>
                  <a:pt x="5175" y="2708"/>
                </a:cubicBezTo>
                <a:cubicBezTo>
                  <a:pt x="5215" y="2708"/>
                  <a:pt x="5258" y="2698"/>
                  <a:pt x="5301" y="2681"/>
                </a:cubicBezTo>
                <a:cubicBezTo>
                  <a:pt x="5474" y="2585"/>
                  <a:pt x="5627" y="2508"/>
                  <a:pt x="5781" y="2431"/>
                </a:cubicBezTo>
                <a:cubicBezTo>
                  <a:pt x="5877" y="2393"/>
                  <a:pt x="5954" y="2374"/>
                  <a:pt x="6050" y="2316"/>
                </a:cubicBezTo>
                <a:lnTo>
                  <a:pt x="6088" y="2316"/>
                </a:lnTo>
                <a:cubicBezTo>
                  <a:pt x="6088" y="2316"/>
                  <a:pt x="6107" y="2316"/>
                  <a:pt x="6107" y="2297"/>
                </a:cubicBezTo>
                <a:cubicBezTo>
                  <a:pt x="6530" y="2105"/>
                  <a:pt x="6991" y="1990"/>
                  <a:pt x="7471" y="1913"/>
                </a:cubicBezTo>
                <a:cubicBezTo>
                  <a:pt x="7596" y="1903"/>
                  <a:pt x="7716" y="1898"/>
                  <a:pt x="7836" y="1898"/>
                </a:cubicBezTo>
                <a:cubicBezTo>
                  <a:pt x="7956" y="1898"/>
                  <a:pt x="8076" y="1903"/>
                  <a:pt x="8201" y="1913"/>
                </a:cubicBezTo>
                <a:cubicBezTo>
                  <a:pt x="8354" y="1932"/>
                  <a:pt x="8527" y="1990"/>
                  <a:pt x="8700" y="2028"/>
                </a:cubicBezTo>
                <a:cubicBezTo>
                  <a:pt x="8815" y="2086"/>
                  <a:pt x="8930" y="2143"/>
                  <a:pt x="9065" y="2239"/>
                </a:cubicBezTo>
                <a:cubicBezTo>
                  <a:pt x="9161" y="2335"/>
                  <a:pt x="9257" y="2412"/>
                  <a:pt x="9353" y="2527"/>
                </a:cubicBezTo>
                <a:cubicBezTo>
                  <a:pt x="9372" y="2585"/>
                  <a:pt x="9391" y="2604"/>
                  <a:pt x="9410" y="2662"/>
                </a:cubicBezTo>
                <a:cubicBezTo>
                  <a:pt x="9468" y="2700"/>
                  <a:pt x="9506" y="2758"/>
                  <a:pt x="9583" y="2777"/>
                </a:cubicBezTo>
                <a:cubicBezTo>
                  <a:pt x="9606" y="2783"/>
                  <a:pt x="9628" y="2785"/>
                  <a:pt x="9650" y="2785"/>
                </a:cubicBezTo>
                <a:cubicBezTo>
                  <a:pt x="9703" y="2785"/>
                  <a:pt x="9754" y="2771"/>
                  <a:pt x="9795" y="2758"/>
                </a:cubicBezTo>
                <a:cubicBezTo>
                  <a:pt x="9852" y="2719"/>
                  <a:pt x="9891" y="2662"/>
                  <a:pt x="9929" y="2585"/>
                </a:cubicBezTo>
                <a:cubicBezTo>
                  <a:pt x="9948" y="2508"/>
                  <a:pt x="9948" y="2431"/>
                  <a:pt x="9891" y="2374"/>
                </a:cubicBezTo>
                <a:cubicBezTo>
                  <a:pt x="9756" y="2182"/>
                  <a:pt x="9603" y="2009"/>
                  <a:pt x="9449" y="1855"/>
                </a:cubicBezTo>
                <a:cubicBezTo>
                  <a:pt x="9353" y="1798"/>
                  <a:pt x="9276" y="1740"/>
                  <a:pt x="9180" y="1663"/>
                </a:cubicBezTo>
                <a:cubicBezTo>
                  <a:pt x="9084" y="1625"/>
                  <a:pt x="8969" y="1567"/>
                  <a:pt x="8873" y="1529"/>
                </a:cubicBezTo>
                <a:cubicBezTo>
                  <a:pt x="8662" y="1452"/>
                  <a:pt x="8450" y="1413"/>
                  <a:pt x="8239" y="1375"/>
                </a:cubicBezTo>
                <a:cubicBezTo>
                  <a:pt x="8133" y="1365"/>
                  <a:pt x="8023" y="1361"/>
                  <a:pt x="7913" y="1361"/>
                </a:cubicBezTo>
                <a:cubicBezTo>
                  <a:pt x="7802" y="1361"/>
                  <a:pt x="7692" y="1365"/>
                  <a:pt x="7586" y="1375"/>
                </a:cubicBezTo>
                <a:cubicBezTo>
                  <a:pt x="7164" y="1433"/>
                  <a:pt x="6722" y="1548"/>
                  <a:pt x="6299" y="1721"/>
                </a:cubicBezTo>
                <a:cubicBezTo>
                  <a:pt x="6088" y="1798"/>
                  <a:pt x="5896" y="1894"/>
                  <a:pt x="5704" y="1990"/>
                </a:cubicBezTo>
                <a:cubicBezTo>
                  <a:pt x="5704" y="1990"/>
                  <a:pt x="5676" y="1990"/>
                  <a:pt x="5668" y="2002"/>
                </a:cubicBezTo>
                <a:lnTo>
                  <a:pt x="5668" y="2002"/>
                </a:lnTo>
                <a:cubicBezTo>
                  <a:pt x="5744" y="1735"/>
                  <a:pt x="5820" y="1469"/>
                  <a:pt x="5839" y="1221"/>
                </a:cubicBezTo>
                <a:cubicBezTo>
                  <a:pt x="5839" y="1049"/>
                  <a:pt x="5839" y="876"/>
                  <a:pt x="5781" y="741"/>
                </a:cubicBezTo>
                <a:cubicBezTo>
                  <a:pt x="5762" y="664"/>
                  <a:pt x="5743" y="588"/>
                  <a:pt x="5723" y="549"/>
                </a:cubicBezTo>
                <a:cubicBezTo>
                  <a:pt x="5685" y="472"/>
                  <a:pt x="5647" y="415"/>
                  <a:pt x="5589" y="376"/>
                </a:cubicBezTo>
                <a:cubicBezTo>
                  <a:pt x="5531" y="280"/>
                  <a:pt x="5435" y="204"/>
                  <a:pt x="5301" y="165"/>
                </a:cubicBezTo>
                <a:cubicBezTo>
                  <a:pt x="5186" y="88"/>
                  <a:pt x="5051" y="69"/>
                  <a:pt x="4917" y="69"/>
                </a:cubicBezTo>
                <a:lnTo>
                  <a:pt x="4802" y="69"/>
                </a:lnTo>
                <a:cubicBezTo>
                  <a:pt x="4610" y="18"/>
                  <a:pt x="4503" y="1"/>
                  <a:pt x="4425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06" name="Google Shape;306;p20"/>
          <p:cNvGrpSpPr/>
          <p:nvPr/>
        </p:nvGrpSpPr>
        <p:grpSpPr>
          <a:xfrm flipH="1">
            <a:off x="1152758" y="5852305"/>
            <a:ext cx="893999" cy="584699"/>
            <a:chOff x="7555450" y="377766"/>
            <a:chExt cx="670499" cy="438524"/>
          </a:xfrm>
        </p:grpSpPr>
        <p:sp>
          <p:nvSpPr>
            <p:cNvPr id="307" name="Google Shape;307;p20"/>
            <p:cNvSpPr/>
            <p:nvPr/>
          </p:nvSpPr>
          <p:spPr>
            <a:xfrm>
              <a:off x="7555450" y="562549"/>
              <a:ext cx="279163" cy="253742"/>
            </a:xfrm>
            <a:custGeom>
              <a:avLst/>
              <a:gdLst/>
              <a:ahLst/>
              <a:cxnLst/>
              <a:rect l="l" t="t" r="r" b="b"/>
              <a:pathLst>
                <a:path w="4206" h="3823" extrusionOk="0">
                  <a:moveTo>
                    <a:pt x="3169" y="1"/>
                  </a:moveTo>
                  <a:cubicBezTo>
                    <a:pt x="3073" y="1"/>
                    <a:pt x="2977" y="1"/>
                    <a:pt x="2881" y="20"/>
                  </a:cubicBezTo>
                  <a:cubicBezTo>
                    <a:pt x="2746" y="59"/>
                    <a:pt x="2573" y="97"/>
                    <a:pt x="2362" y="193"/>
                  </a:cubicBezTo>
                  <a:cubicBezTo>
                    <a:pt x="2017" y="347"/>
                    <a:pt x="1690" y="558"/>
                    <a:pt x="1325" y="846"/>
                  </a:cubicBezTo>
                  <a:cubicBezTo>
                    <a:pt x="1210" y="942"/>
                    <a:pt x="1114" y="1019"/>
                    <a:pt x="1018" y="1115"/>
                  </a:cubicBezTo>
                  <a:lnTo>
                    <a:pt x="999" y="1134"/>
                  </a:lnTo>
                  <a:cubicBezTo>
                    <a:pt x="864" y="1230"/>
                    <a:pt x="749" y="1345"/>
                    <a:pt x="615" y="1518"/>
                  </a:cubicBezTo>
                  <a:cubicBezTo>
                    <a:pt x="480" y="1652"/>
                    <a:pt x="384" y="1806"/>
                    <a:pt x="288" y="1979"/>
                  </a:cubicBezTo>
                  <a:cubicBezTo>
                    <a:pt x="192" y="2133"/>
                    <a:pt x="135" y="2325"/>
                    <a:pt x="77" y="2497"/>
                  </a:cubicBezTo>
                  <a:cubicBezTo>
                    <a:pt x="39" y="2670"/>
                    <a:pt x="0" y="2843"/>
                    <a:pt x="0" y="2997"/>
                  </a:cubicBezTo>
                  <a:cubicBezTo>
                    <a:pt x="0" y="3189"/>
                    <a:pt x="58" y="3342"/>
                    <a:pt x="154" y="3458"/>
                  </a:cubicBezTo>
                  <a:cubicBezTo>
                    <a:pt x="173" y="3515"/>
                    <a:pt x="192" y="3534"/>
                    <a:pt x="231" y="3554"/>
                  </a:cubicBezTo>
                  <a:lnTo>
                    <a:pt x="288" y="3630"/>
                  </a:lnTo>
                  <a:cubicBezTo>
                    <a:pt x="384" y="3707"/>
                    <a:pt x="461" y="3726"/>
                    <a:pt x="538" y="3746"/>
                  </a:cubicBezTo>
                  <a:cubicBezTo>
                    <a:pt x="653" y="3803"/>
                    <a:pt x="768" y="3822"/>
                    <a:pt x="941" y="3822"/>
                  </a:cubicBezTo>
                  <a:lnTo>
                    <a:pt x="1191" y="3822"/>
                  </a:lnTo>
                  <a:cubicBezTo>
                    <a:pt x="1383" y="3803"/>
                    <a:pt x="1575" y="3746"/>
                    <a:pt x="1786" y="3669"/>
                  </a:cubicBezTo>
                  <a:cubicBezTo>
                    <a:pt x="1978" y="3611"/>
                    <a:pt x="2170" y="3515"/>
                    <a:pt x="2381" y="3381"/>
                  </a:cubicBezTo>
                  <a:cubicBezTo>
                    <a:pt x="2593" y="3266"/>
                    <a:pt x="2823" y="3131"/>
                    <a:pt x="3015" y="2958"/>
                  </a:cubicBezTo>
                  <a:cubicBezTo>
                    <a:pt x="3207" y="2785"/>
                    <a:pt x="3399" y="2613"/>
                    <a:pt x="3553" y="2459"/>
                  </a:cubicBezTo>
                  <a:cubicBezTo>
                    <a:pt x="3745" y="2267"/>
                    <a:pt x="3879" y="2056"/>
                    <a:pt x="3995" y="1844"/>
                  </a:cubicBezTo>
                  <a:cubicBezTo>
                    <a:pt x="4110" y="1633"/>
                    <a:pt x="4167" y="1422"/>
                    <a:pt x="4187" y="1230"/>
                  </a:cubicBezTo>
                  <a:cubicBezTo>
                    <a:pt x="4206" y="1038"/>
                    <a:pt x="4167" y="846"/>
                    <a:pt x="4091" y="615"/>
                  </a:cubicBezTo>
                  <a:cubicBezTo>
                    <a:pt x="4071" y="500"/>
                    <a:pt x="4033" y="462"/>
                    <a:pt x="3975" y="366"/>
                  </a:cubicBezTo>
                  <a:cubicBezTo>
                    <a:pt x="3918" y="289"/>
                    <a:pt x="3879" y="251"/>
                    <a:pt x="3802" y="193"/>
                  </a:cubicBezTo>
                  <a:cubicBezTo>
                    <a:pt x="3687" y="97"/>
                    <a:pt x="3534" y="59"/>
                    <a:pt x="3361" y="20"/>
                  </a:cubicBezTo>
                  <a:cubicBezTo>
                    <a:pt x="3322" y="20"/>
                    <a:pt x="3246" y="1"/>
                    <a:pt x="3169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8" name="Google Shape;308;p20"/>
            <p:cNvSpPr/>
            <p:nvPr/>
          </p:nvSpPr>
          <p:spPr>
            <a:xfrm>
              <a:off x="8005393" y="377766"/>
              <a:ext cx="142767" cy="126240"/>
            </a:xfrm>
            <a:custGeom>
              <a:avLst/>
              <a:gdLst/>
              <a:ahLst/>
              <a:cxnLst/>
              <a:rect l="l" t="t" r="r" b="b"/>
              <a:pathLst>
                <a:path w="2151" h="1902" extrusionOk="0">
                  <a:moveTo>
                    <a:pt x="1556" y="0"/>
                  </a:moveTo>
                  <a:cubicBezTo>
                    <a:pt x="1383" y="0"/>
                    <a:pt x="1229" y="58"/>
                    <a:pt x="999" y="154"/>
                  </a:cubicBezTo>
                  <a:cubicBezTo>
                    <a:pt x="845" y="250"/>
                    <a:pt x="672" y="365"/>
                    <a:pt x="499" y="480"/>
                  </a:cubicBezTo>
                  <a:lnTo>
                    <a:pt x="423" y="557"/>
                  </a:lnTo>
                  <a:lnTo>
                    <a:pt x="346" y="634"/>
                  </a:lnTo>
                  <a:cubicBezTo>
                    <a:pt x="154" y="826"/>
                    <a:pt x="77" y="1018"/>
                    <a:pt x="19" y="1210"/>
                  </a:cubicBezTo>
                  <a:cubicBezTo>
                    <a:pt x="0" y="1402"/>
                    <a:pt x="77" y="1633"/>
                    <a:pt x="211" y="1748"/>
                  </a:cubicBezTo>
                  <a:cubicBezTo>
                    <a:pt x="288" y="1825"/>
                    <a:pt x="365" y="1844"/>
                    <a:pt x="461" y="1882"/>
                  </a:cubicBezTo>
                  <a:cubicBezTo>
                    <a:pt x="499" y="1882"/>
                    <a:pt x="557" y="1902"/>
                    <a:pt x="615" y="1902"/>
                  </a:cubicBezTo>
                  <a:lnTo>
                    <a:pt x="768" y="1902"/>
                  </a:lnTo>
                  <a:lnTo>
                    <a:pt x="1056" y="1825"/>
                  </a:lnTo>
                  <a:cubicBezTo>
                    <a:pt x="1152" y="1806"/>
                    <a:pt x="1229" y="1748"/>
                    <a:pt x="1344" y="1690"/>
                  </a:cubicBezTo>
                  <a:cubicBezTo>
                    <a:pt x="1536" y="1556"/>
                    <a:pt x="1709" y="1421"/>
                    <a:pt x="1844" y="1249"/>
                  </a:cubicBezTo>
                  <a:cubicBezTo>
                    <a:pt x="1940" y="1133"/>
                    <a:pt x="2093" y="961"/>
                    <a:pt x="2132" y="749"/>
                  </a:cubicBezTo>
                  <a:cubicBezTo>
                    <a:pt x="2151" y="653"/>
                    <a:pt x="2151" y="577"/>
                    <a:pt x="2132" y="461"/>
                  </a:cubicBezTo>
                  <a:cubicBezTo>
                    <a:pt x="2112" y="365"/>
                    <a:pt x="2055" y="269"/>
                    <a:pt x="2016" y="192"/>
                  </a:cubicBezTo>
                  <a:cubicBezTo>
                    <a:pt x="1959" y="116"/>
                    <a:pt x="1863" y="77"/>
                    <a:pt x="1805" y="58"/>
                  </a:cubicBezTo>
                  <a:cubicBezTo>
                    <a:pt x="1728" y="20"/>
                    <a:pt x="1652" y="0"/>
                    <a:pt x="1556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9" name="Google Shape;309;p20"/>
            <p:cNvSpPr/>
            <p:nvPr/>
          </p:nvSpPr>
          <p:spPr>
            <a:xfrm>
              <a:off x="8139200" y="543433"/>
              <a:ext cx="86749" cy="71483"/>
            </a:xfrm>
            <a:custGeom>
              <a:avLst/>
              <a:gdLst/>
              <a:ahLst/>
              <a:cxnLst/>
              <a:rect l="l" t="t" r="r" b="b"/>
              <a:pathLst>
                <a:path w="1307" h="1077" extrusionOk="0">
                  <a:moveTo>
                    <a:pt x="1153" y="1"/>
                  </a:moveTo>
                  <a:cubicBezTo>
                    <a:pt x="1037" y="1"/>
                    <a:pt x="941" y="20"/>
                    <a:pt x="845" y="58"/>
                  </a:cubicBezTo>
                  <a:cubicBezTo>
                    <a:pt x="711" y="97"/>
                    <a:pt x="596" y="154"/>
                    <a:pt x="500" y="212"/>
                  </a:cubicBezTo>
                  <a:cubicBezTo>
                    <a:pt x="461" y="270"/>
                    <a:pt x="384" y="308"/>
                    <a:pt x="327" y="366"/>
                  </a:cubicBezTo>
                  <a:lnTo>
                    <a:pt x="308" y="385"/>
                  </a:lnTo>
                  <a:cubicBezTo>
                    <a:pt x="173" y="539"/>
                    <a:pt x="0" y="750"/>
                    <a:pt x="116" y="942"/>
                  </a:cubicBezTo>
                  <a:cubicBezTo>
                    <a:pt x="173" y="1038"/>
                    <a:pt x="269" y="1076"/>
                    <a:pt x="404" y="1076"/>
                  </a:cubicBezTo>
                  <a:cubicBezTo>
                    <a:pt x="500" y="1076"/>
                    <a:pt x="557" y="1076"/>
                    <a:pt x="615" y="1057"/>
                  </a:cubicBezTo>
                  <a:cubicBezTo>
                    <a:pt x="692" y="1057"/>
                    <a:pt x="769" y="1019"/>
                    <a:pt x="826" y="980"/>
                  </a:cubicBezTo>
                  <a:cubicBezTo>
                    <a:pt x="961" y="923"/>
                    <a:pt x="1076" y="788"/>
                    <a:pt x="1172" y="654"/>
                  </a:cubicBezTo>
                  <a:cubicBezTo>
                    <a:pt x="1268" y="500"/>
                    <a:pt x="1306" y="347"/>
                    <a:pt x="1287" y="193"/>
                  </a:cubicBezTo>
                  <a:cubicBezTo>
                    <a:pt x="1287" y="154"/>
                    <a:pt x="1268" y="97"/>
                    <a:pt x="1249" y="58"/>
                  </a:cubicBezTo>
                  <a:cubicBezTo>
                    <a:pt x="1249" y="20"/>
                    <a:pt x="1191" y="1"/>
                    <a:pt x="1153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10" name="Google Shape;310;p20"/>
          <p:cNvGrpSpPr/>
          <p:nvPr/>
        </p:nvGrpSpPr>
        <p:grpSpPr>
          <a:xfrm>
            <a:off x="10846951" y="2742154"/>
            <a:ext cx="653637" cy="811748"/>
            <a:chOff x="7376250" y="1989890"/>
            <a:chExt cx="490228" cy="608811"/>
          </a:xfrm>
        </p:grpSpPr>
        <p:sp>
          <p:nvSpPr>
            <p:cNvPr id="311" name="Google Shape;311;p20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2" name="Google Shape;312;p20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3" name="Google Shape;313;p20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14" name="Google Shape;314;p20"/>
          <p:cNvSpPr/>
          <p:nvPr/>
        </p:nvSpPr>
        <p:spPr>
          <a:xfrm>
            <a:off x="9254068" y="784030"/>
            <a:ext cx="1430625" cy="543209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5" name="Google Shape;315;p20"/>
          <p:cNvSpPr/>
          <p:nvPr/>
        </p:nvSpPr>
        <p:spPr>
          <a:xfrm>
            <a:off x="2477036" y="1482932"/>
            <a:ext cx="895449" cy="340011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1579137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1_Title and two columns 1"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0"/>
          <p:cNvSpPr/>
          <p:nvPr/>
        </p:nvSpPr>
        <p:spPr>
          <a:xfrm flipH="1">
            <a:off x="-4095589" y="1639447"/>
            <a:ext cx="18433709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8" name="Google Shape;298;p20"/>
          <p:cNvSpPr/>
          <p:nvPr/>
        </p:nvSpPr>
        <p:spPr>
          <a:xfrm>
            <a:off x="-1089334" y="3991167"/>
            <a:ext cx="14583699" cy="4689648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9" name="Google Shape;299;p20"/>
          <p:cNvSpPr txBox="1">
            <a:spLocks noGrp="1"/>
          </p:cNvSpPr>
          <p:nvPr>
            <p:ph type="subTitle" idx="1"/>
          </p:nvPr>
        </p:nvSpPr>
        <p:spPr>
          <a:xfrm>
            <a:off x="1778433" y="4697200"/>
            <a:ext cx="3876800" cy="54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300" name="Google Shape;300;p20"/>
          <p:cNvSpPr txBox="1">
            <a:spLocks noGrp="1"/>
          </p:cNvSpPr>
          <p:nvPr>
            <p:ph type="subTitle" idx="2"/>
          </p:nvPr>
        </p:nvSpPr>
        <p:spPr>
          <a:xfrm>
            <a:off x="6448400" y="4392467"/>
            <a:ext cx="3876800" cy="54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3376C"/>
              </a:buClr>
              <a:buSzPts val="2400"/>
              <a:buFont typeface="Fredoka One"/>
              <a:buNone/>
              <a:defRPr sz="3200">
                <a:solidFill>
                  <a:srgbClr val="A3376C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301" name="Google Shape;301;p20"/>
          <p:cNvSpPr txBox="1">
            <a:spLocks noGrp="1"/>
          </p:cNvSpPr>
          <p:nvPr>
            <p:ph type="subTitle" idx="3"/>
          </p:nvPr>
        </p:nvSpPr>
        <p:spPr>
          <a:xfrm>
            <a:off x="1778433" y="5210333"/>
            <a:ext cx="3876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2" name="Google Shape;302;p20"/>
          <p:cNvSpPr txBox="1">
            <a:spLocks noGrp="1"/>
          </p:cNvSpPr>
          <p:nvPr>
            <p:ph type="subTitle" idx="4"/>
          </p:nvPr>
        </p:nvSpPr>
        <p:spPr>
          <a:xfrm>
            <a:off x="6448400" y="4905533"/>
            <a:ext cx="3876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3" name="Google Shape;303;p20"/>
          <p:cNvSpPr txBox="1">
            <a:spLocks noGrp="1"/>
          </p:cNvSpPr>
          <p:nvPr>
            <p:ph type="title"/>
          </p:nvPr>
        </p:nvSpPr>
        <p:spPr>
          <a:xfrm>
            <a:off x="960000" y="719328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4" name="Google Shape;304;p20"/>
          <p:cNvSpPr/>
          <p:nvPr/>
        </p:nvSpPr>
        <p:spPr>
          <a:xfrm>
            <a:off x="382133" y="3249134"/>
            <a:ext cx="1579603" cy="474564"/>
          </a:xfrm>
          <a:custGeom>
            <a:avLst/>
            <a:gdLst/>
            <a:ahLst/>
            <a:cxnLst/>
            <a:rect l="l" t="t" r="r" b="b"/>
            <a:pathLst>
              <a:path w="9949" h="2989" extrusionOk="0">
                <a:moveTo>
                  <a:pt x="8508" y="2009"/>
                </a:moveTo>
                <a:cubicBezTo>
                  <a:pt x="8508" y="2009"/>
                  <a:pt x="8527" y="2009"/>
                  <a:pt x="8527" y="2028"/>
                </a:cubicBezTo>
                <a:cubicBezTo>
                  <a:pt x="8527" y="2009"/>
                  <a:pt x="8527" y="2009"/>
                  <a:pt x="8508" y="2009"/>
                </a:cubicBezTo>
                <a:close/>
                <a:moveTo>
                  <a:pt x="4425" y="1"/>
                </a:moveTo>
                <a:cubicBezTo>
                  <a:pt x="4386" y="1"/>
                  <a:pt x="4354" y="5"/>
                  <a:pt x="4322" y="12"/>
                </a:cubicBezTo>
                <a:cubicBezTo>
                  <a:pt x="4187" y="50"/>
                  <a:pt x="4033" y="88"/>
                  <a:pt x="3899" y="127"/>
                </a:cubicBezTo>
                <a:cubicBezTo>
                  <a:pt x="3438" y="300"/>
                  <a:pt x="3035" y="588"/>
                  <a:pt x="2670" y="933"/>
                </a:cubicBezTo>
                <a:cubicBezTo>
                  <a:pt x="2478" y="1125"/>
                  <a:pt x="2286" y="1337"/>
                  <a:pt x="2152" y="1548"/>
                </a:cubicBezTo>
                <a:lnTo>
                  <a:pt x="1921" y="1913"/>
                </a:lnTo>
                <a:cubicBezTo>
                  <a:pt x="1902" y="1990"/>
                  <a:pt x="1863" y="2028"/>
                  <a:pt x="1825" y="2105"/>
                </a:cubicBezTo>
                <a:cubicBezTo>
                  <a:pt x="1710" y="1894"/>
                  <a:pt x="1575" y="1721"/>
                  <a:pt x="1345" y="1605"/>
                </a:cubicBezTo>
                <a:cubicBezTo>
                  <a:pt x="1236" y="1529"/>
                  <a:pt x="1114" y="1496"/>
                  <a:pt x="990" y="1496"/>
                </a:cubicBezTo>
                <a:cubicBezTo>
                  <a:pt x="897" y="1496"/>
                  <a:pt x="802" y="1515"/>
                  <a:pt x="711" y="1548"/>
                </a:cubicBezTo>
                <a:cubicBezTo>
                  <a:pt x="481" y="1625"/>
                  <a:pt x="289" y="1817"/>
                  <a:pt x="193" y="2009"/>
                </a:cubicBezTo>
                <a:cubicBezTo>
                  <a:pt x="58" y="2278"/>
                  <a:pt x="1" y="2604"/>
                  <a:pt x="58" y="2911"/>
                </a:cubicBezTo>
                <a:cubicBezTo>
                  <a:pt x="58" y="2969"/>
                  <a:pt x="78" y="2988"/>
                  <a:pt x="135" y="2988"/>
                </a:cubicBezTo>
                <a:cubicBezTo>
                  <a:pt x="154" y="2988"/>
                  <a:pt x="193" y="2969"/>
                  <a:pt x="193" y="2911"/>
                </a:cubicBezTo>
                <a:cubicBezTo>
                  <a:pt x="174" y="2777"/>
                  <a:pt x="174" y="2662"/>
                  <a:pt x="193" y="2508"/>
                </a:cubicBezTo>
                <a:lnTo>
                  <a:pt x="193" y="2527"/>
                </a:lnTo>
                <a:cubicBezTo>
                  <a:pt x="231" y="2412"/>
                  <a:pt x="250" y="2297"/>
                  <a:pt x="289" y="2201"/>
                </a:cubicBezTo>
                <a:lnTo>
                  <a:pt x="289" y="2220"/>
                </a:lnTo>
                <a:cubicBezTo>
                  <a:pt x="346" y="2124"/>
                  <a:pt x="366" y="2047"/>
                  <a:pt x="442" y="1990"/>
                </a:cubicBezTo>
                <a:lnTo>
                  <a:pt x="577" y="1836"/>
                </a:lnTo>
                <a:cubicBezTo>
                  <a:pt x="634" y="1798"/>
                  <a:pt x="673" y="1759"/>
                  <a:pt x="750" y="1740"/>
                </a:cubicBezTo>
                <a:cubicBezTo>
                  <a:pt x="807" y="1721"/>
                  <a:pt x="846" y="1721"/>
                  <a:pt x="922" y="1701"/>
                </a:cubicBezTo>
                <a:lnTo>
                  <a:pt x="1095" y="1701"/>
                </a:lnTo>
                <a:cubicBezTo>
                  <a:pt x="1134" y="1701"/>
                  <a:pt x="1211" y="1721"/>
                  <a:pt x="1249" y="1740"/>
                </a:cubicBezTo>
                <a:cubicBezTo>
                  <a:pt x="1307" y="1759"/>
                  <a:pt x="1345" y="1798"/>
                  <a:pt x="1403" y="1836"/>
                </a:cubicBezTo>
                <a:cubicBezTo>
                  <a:pt x="1479" y="1894"/>
                  <a:pt x="1537" y="1951"/>
                  <a:pt x="1595" y="2028"/>
                </a:cubicBezTo>
                <a:cubicBezTo>
                  <a:pt x="1671" y="2143"/>
                  <a:pt x="1729" y="2239"/>
                  <a:pt x="1787" y="2393"/>
                </a:cubicBezTo>
                <a:lnTo>
                  <a:pt x="1787" y="2412"/>
                </a:lnTo>
                <a:cubicBezTo>
                  <a:pt x="1806" y="2431"/>
                  <a:pt x="1806" y="2470"/>
                  <a:pt x="1863" y="2489"/>
                </a:cubicBezTo>
                <a:cubicBezTo>
                  <a:pt x="1902" y="2489"/>
                  <a:pt x="1959" y="2489"/>
                  <a:pt x="1979" y="2431"/>
                </a:cubicBezTo>
                <a:cubicBezTo>
                  <a:pt x="2056" y="2297"/>
                  <a:pt x="2113" y="2182"/>
                  <a:pt x="2190" y="2028"/>
                </a:cubicBezTo>
                <a:cubicBezTo>
                  <a:pt x="2267" y="1913"/>
                  <a:pt x="2344" y="1798"/>
                  <a:pt x="2440" y="1663"/>
                </a:cubicBezTo>
                <a:cubicBezTo>
                  <a:pt x="2632" y="1413"/>
                  <a:pt x="2862" y="1164"/>
                  <a:pt x="3131" y="972"/>
                </a:cubicBezTo>
                <a:cubicBezTo>
                  <a:pt x="3131" y="972"/>
                  <a:pt x="3150" y="972"/>
                  <a:pt x="3150" y="953"/>
                </a:cubicBezTo>
                <a:cubicBezTo>
                  <a:pt x="3400" y="780"/>
                  <a:pt x="3630" y="607"/>
                  <a:pt x="3899" y="511"/>
                </a:cubicBezTo>
                <a:cubicBezTo>
                  <a:pt x="4091" y="453"/>
                  <a:pt x="4283" y="376"/>
                  <a:pt x="4475" y="357"/>
                </a:cubicBezTo>
                <a:cubicBezTo>
                  <a:pt x="4533" y="338"/>
                  <a:pt x="4586" y="328"/>
                  <a:pt x="4638" y="328"/>
                </a:cubicBezTo>
                <a:cubicBezTo>
                  <a:pt x="4691" y="328"/>
                  <a:pt x="4744" y="338"/>
                  <a:pt x="4802" y="357"/>
                </a:cubicBezTo>
                <a:cubicBezTo>
                  <a:pt x="4878" y="357"/>
                  <a:pt x="4955" y="376"/>
                  <a:pt x="5032" y="396"/>
                </a:cubicBezTo>
                <a:cubicBezTo>
                  <a:pt x="5070" y="415"/>
                  <a:pt x="5090" y="453"/>
                  <a:pt x="5147" y="472"/>
                </a:cubicBezTo>
                <a:cubicBezTo>
                  <a:pt x="5166" y="492"/>
                  <a:pt x="5224" y="511"/>
                  <a:pt x="5243" y="568"/>
                </a:cubicBezTo>
                <a:cubicBezTo>
                  <a:pt x="5263" y="607"/>
                  <a:pt x="5282" y="664"/>
                  <a:pt x="5301" y="684"/>
                </a:cubicBezTo>
                <a:cubicBezTo>
                  <a:pt x="5339" y="761"/>
                  <a:pt x="5359" y="837"/>
                  <a:pt x="5359" y="895"/>
                </a:cubicBezTo>
                <a:cubicBezTo>
                  <a:pt x="5378" y="1049"/>
                  <a:pt x="5359" y="1183"/>
                  <a:pt x="5359" y="1337"/>
                </a:cubicBezTo>
                <a:cubicBezTo>
                  <a:pt x="5301" y="1625"/>
                  <a:pt x="5205" y="1913"/>
                  <a:pt x="5090" y="2201"/>
                </a:cubicBezTo>
                <a:cubicBezTo>
                  <a:pt x="5070" y="2278"/>
                  <a:pt x="5013" y="2335"/>
                  <a:pt x="4994" y="2412"/>
                </a:cubicBezTo>
                <a:cubicBezTo>
                  <a:pt x="4974" y="2431"/>
                  <a:pt x="4974" y="2489"/>
                  <a:pt x="4974" y="2508"/>
                </a:cubicBezTo>
                <a:cubicBezTo>
                  <a:pt x="4974" y="2566"/>
                  <a:pt x="4994" y="2623"/>
                  <a:pt x="5051" y="2662"/>
                </a:cubicBezTo>
                <a:cubicBezTo>
                  <a:pt x="5083" y="2693"/>
                  <a:pt x="5126" y="2708"/>
                  <a:pt x="5175" y="2708"/>
                </a:cubicBezTo>
                <a:cubicBezTo>
                  <a:pt x="5215" y="2708"/>
                  <a:pt x="5258" y="2698"/>
                  <a:pt x="5301" y="2681"/>
                </a:cubicBezTo>
                <a:cubicBezTo>
                  <a:pt x="5474" y="2585"/>
                  <a:pt x="5627" y="2508"/>
                  <a:pt x="5781" y="2431"/>
                </a:cubicBezTo>
                <a:cubicBezTo>
                  <a:pt x="5877" y="2393"/>
                  <a:pt x="5954" y="2374"/>
                  <a:pt x="6050" y="2316"/>
                </a:cubicBezTo>
                <a:lnTo>
                  <a:pt x="6088" y="2316"/>
                </a:lnTo>
                <a:cubicBezTo>
                  <a:pt x="6088" y="2316"/>
                  <a:pt x="6107" y="2316"/>
                  <a:pt x="6107" y="2297"/>
                </a:cubicBezTo>
                <a:cubicBezTo>
                  <a:pt x="6530" y="2105"/>
                  <a:pt x="6991" y="1990"/>
                  <a:pt x="7471" y="1913"/>
                </a:cubicBezTo>
                <a:cubicBezTo>
                  <a:pt x="7596" y="1903"/>
                  <a:pt x="7716" y="1898"/>
                  <a:pt x="7836" y="1898"/>
                </a:cubicBezTo>
                <a:cubicBezTo>
                  <a:pt x="7956" y="1898"/>
                  <a:pt x="8076" y="1903"/>
                  <a:pt x="8201" y="1913"/>
                </a:cubicBezTo>
                <a:cubicBezTo>
                  <a:pt x="8354" y="1932"/>
                  <a:pt x="8527" y="1990"/>
                  <a:pt x="8700" y="2028"/>
                </a:cubicBezTo>
                <a:cubicBezTo>
                  <a:pt x="8815" y="2086"/>
                  <a:pt x="8930" y="2143"/>
                  <a:pt x="9065" y="2239"/>
                </a:cubicBezTo>
                <a:cubicBezTo>
                  <a:pt x="9161" y="2335"/>
                  <a:pt x="9257" y="2412"/>
                  <a:pt x="9353" y="2527"/>
                </a:cubicBezTo>
                <a:cubicBezTo>
                  <a:pt x="9372" y="2585"/>
                  <a:pt x="9391" y="2604"/>
                  <a:pt x="9410" y="2662"/>
                </a:cubicBezTo>
                <a:cubicBezTo>
                  <a:pt x="9468" y="2700"/>
                  <a:pt x="9506" y="2758"/>
                  <a:pt x="9583" y="2777"/>
                </a:cubicBezTo>
                <a:cubicBezTo>
                  <a:pt x="9606" y="2783"/>
                  <a:pt x="9628" y="2785"/>
                  <a:pt x="9650" y="2785"/>
                </a:cubicBezTo>
                <a:cubicBezTo>
                  <a:pt x="9703" y="2785"/>
                  <a:pt x="9754" y="2771"/>
                  <a:pt x="9795" y="2758"/>
                </a:cubicBezTo>
                <a:cubicBezTo>
                  <a:pt x="9852" y="2719"/>
                  <a:pt x="9891" y="2662"/>
                  <a:pt x="9929" y="2585"/>
                </a:cubicBezTo>
                <a:cubicBezTo>
                  <a:pt x="9948" y="2508"/>
                  <a:pt x="9948" y="2431"/>
                  <a:pt x="9891" y="2374"/>
                </a:cubicBezTo>
                <a:cubicBezTo>
                  <a:pt x="9756" y="2182"/>
                  <a:pt x="9603" y="2009"/>
                  <a:pt x="9449" y="1855"/>
                </a:cubicBezTo>
                <a:cubicBezTo>
                  <a:pt x="9353" y="1798"/>
                  <a:pt x="9276" y="1740"/>
                  <a:pt x="9180" y="1663"/>
                </a:cubicBezTo>
                <a:cubicBezTo>
                  <a:pt x="9084" y="1625"/>
                  <a:pt x="8969" y="1567"/>
                  <a:pt x="8873" y="1529"/>
                </a:cubicBezTo>
                <a:cubicBezTo>
                  <a:pt x="8662" y="1452"/>
                  <a:pt x="8450" y="1413"/>
                  <a:pt x="8239" y="1375"/>
                </a:cubicBezTo>
                <a:cubicBezTo>
                  <a:pt x="8133" y="1365"/>
                  <a:pt x="8023" y="1361"/>
                  <a:pt x="7913" y="1361"/>
                </a:cubicBezTo>
                <a:cubicBezTo>
                  <a:pt x="7802" y="1361"/>
                  <a:pt x="7692" y="1365"/>
                  <a:pt x="7586" y="1375"/>
                </a:cubicBezTo>
                <a:cubicBezTo>
                  <a:pt x="7164" y="1433"/>
                  <a:pt x="6722" y="1548"/>
                  <a:pt x="6299" y="1721"/>
                </a:cubicBezTo>
                <a:cubicBezTo>
                  <a:pt x="6088" y="1798"/>
                  <a:pt x="5896" y="1894"/>
                  <a:pt x="5704" y="1990"/>
                </a:cubicBezTo>
                <a:cubicBezTo>
                  <a:pt x="5704" y="1990"/>
                  <a:pt x="5676" y="1990"/>
                  <a:pt x="5668" y="2002"/>
                </a:cubicBezTo>
                <a:lnTo>
                  <a:pt x="5668" y="2002"/>
                </a:lnTo>
                <a:cubicBezTo>
                  <a:pt x="5744" y="1735"/>
                  <a:pt x="5820" y="1469"/>
                  <a:pt x="5839" y="1221"/>
                </a:cubicBezTo>
                <a:cubicBezTo>
                  <a:pt x="5839" y="1049"/>
                  <a:pt x="5839" y="876"/>
                  <a:pt x="5781" y="741"/>
                </a:cubicBezTo>
                <a:cubicBezTo>
                  <a:pt x="5762" y="664"/>
                  <a:pt x="5743" y="588"/>
                  <a:pt x="5723" y="549"/>
                </a:cubicBezTo>
                <a:cubicBezTo>
                  <a:pt x="5685" y="472"/>
                  <a:pt x="5647" y="415"/>
                  <a:pt x="5589" y="376"/>
                </a:cubicBezTo>
                <a:cubicBezTo>
                  <a:pt x="5531" y="280"/>
                  <a:pt x="5435" y="204"/>
                  <a:pt x="5301" y="165"/>
                </a:cubicBezTo>
                <a:cubicBezTo>
                  <a:pt x="5186" y="88"/>
                  <a:pt x="5051" y="69"/>
                  <a:pt x="4917" y="69"/>
                </a:cubicBezTo>
                <a:lnTo>
                  <a:pt x="4802" y="69"/>
                </a:lnTo>
                <a:cubicBezTo>
                  <a:pt x="4610" y="18"/>
                  <a:pt x="4503" y="1"/>
                  <a:pt x="4425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5" name="Google Shape;305;p20"/>
          <p:cNvSpPr/>
          <p:nvPr/>
        </p:nvSpPr>
        <p:spPr>
          <a:xfrm>
            <a:off x="9793567" y="5907385"/>
            <a:ext cx="1579603" cy="474564"/>
          </a:xfrm>
          <a:custGeom>
            <a:avLst/>
            <a:gdLst/>
            <a:ahLst/>
            <a:cxnLst/>
            <a:rect l="l" t="t" r="r" b="b"/>
            <a:pathLst>
              <a:path w="9949" h="2989" extrusionOk="0">
                <a:moveTo>
                  <a:pt x="8508" y="2009"/>
                </a:moveTo>
                <a:cubicBezTo>
                  <a:pt x="8508" y="2009"/>
                  <a:pt x="8527" y="2009"/>
                  <a:pt x="8527" y="2028"/>
                </a:cubicBezTo>
                <a:cubicBezTo>
                  <a:pt x="8527" y="2009"/>
                  <a:pt x="8527" y="2009"/>
                  <a:pt x="8508" y="2009"/>
                </a:cubicBezTo>
                <a:close/>
                <a:moveTo>
                  <a:pt x="4425" y="1"/>
                </a:moveTo>
                <a:cubicBezTo>
                  <a:pt x="4386" y="1"/>
                  <a:pt x="4354" y="5"/>
                  <a:pt x="4322" y="12"/>
                </a:cubicBezTo>
                <a:cubicBezTo>
                  <a:pt x="4187" y="50"/>
                  <a:pt x="4033" y="88"/>
                  <a:pt x="3899" y="127"/>
                </a:cubicBezTo>
                <a:cubicBezTo>
                  <a:pt x="3438" y="300"/>
                  <a:pt x="3035" y="588"/>
                  <a:pt x="2670" y="933"/>
                </a:cubicBezTo>
                <a:cubicBezTo>
                  <a:pt x="2478" y="1125"/>
                  <a:pt x="2286" y="1337"/>
                  <a:pt x="2152" y="1548"/>
                </a:cubicBezTo>
                <a:lnTo>
                  <a:pt x="1921" y="1913"/>
                </a:lnTo>
                <a:cubicBezTo>
                  <a:pt x="1902" y="1990"/>
                  <a:pt x="1863" y="2028"/>
                  <a:pt x="1825" y="2105"/>
                </a:cubicBezTo>
                <a:cubicBezTo>
                  <a:pt x="1710" y="1894"/>
                  <a:pt x="1575" y="1721"/>
                  <a:pt x="1345" y="1605"/>
                </a:cubicBezTo>
                <a:cubicBezTo>
                  <a:pt x="1236" y="1529"/>
                  <a:pt x="1114" y="1496"/>
                  <a:pt x="990" y="1496"/>
                </a:cubicBezTo>
                <a:cubicBezTo>
                  <a:pt x="897" y="1496"/>
                  <a:pt x="802" y="1515"/>
                  <a:pt x="711" y="1548"/>
                </a:cubicBezTo>
                <a:cubicBezTo>
                  <a:pt x="481" y="1625"/>
                  <a:pt x="289" y="1817"/>
                  <a:pt x="193" y="2009"/>
                </a:cubicBezTo>
                <a:cubicBezTo>
                  <a:pt x="58" y="2278"/>
                  <a:pt x="1" y="2604"/>
                  <a:pt x="58" y="2911"/>
                </a:cubicBezTo>
                <a:cubicBezTo>
                  <a:pt x="58" y="2969"/>
                  <a:pt x="78" y="2988"/>
                  <a:pt x="135" y="2988"/>
                </a:cubicBezTo>
                <a:cubicBezTo>
                  <a:pt x="154" y="2988"/>
                  <a:pt x="193" y="2969"/>
                  <a:pt x="193" y="2911"/>
                </a:cubicBezTo>
                <a:cubicBezTo>
                  <a:pt x="174" y="2777"/>
                  <a:pt x="174" y="2662"/>
                  <a:pt x="193" y="2508"/>
                </a:cubicBezTo>
                <a:lnTo>
                  <a:pt x="193" y="2527"/>
                </a:lnTo>
                <a:cubicBezTo>
                  <a:pt x="231" y="2412"/>
                  <a:pt x="250" y="2297"/>
                  <a:pt x="289" y="2201"/>
                </a:cubicBezTo>
                <a:lnTo>
                  <a:pt x="289" y="2220"/>
                </a:lnTo>
                <a:cubicBezTo>
                  <a:pt x="346" y="2124"/>
                  <a:pt x="366" y="2047"/>
                  <a:pt x="442" y="1990"/>
                </a:cubicBezTo>
                <a:lnTo>
                  <a:pt x="577" y="1836"/>
                </a:lnTo>
                <a:cubicBezTo>
                  <a:pt x="634" y="1798"/>
                  <a:pt x="673" y="1759"/>
                  <a:pt x="750" y="1740"/>
                </a:cubicBezTo>
                <a:cubicBezTo>
                  <a:pt x="807" y="1721"/>
                  <a:pt x="846" y="1721"/>
                  <a:pt x="922" y="1701"/>
                </a:cubicBezTo>
                <a:lnTo>
                  <a:pt x="1095" y="1701"/>
                </a:lnTo>
                <a:cubicBezTo>
                  <a:pt x="1134" y="1701"/>
                  <a:pt x="1211" y="1721"/>
                  <a:pt x="1249" y="1740"/>
                </a:cubicBezTo>
                <a:cubicBezTo>
                  <a:pt x="1307" y="1759"/>
                  <a:pt x="1345" y="1798"/>
                  <a:pt x="1403" y="1836"/>
                </a:cubicBezTo>
                <a:cubicBezTo>
                  <a:pt x="1479" y="1894"/>
                  <a:pt x="1537" y="1951"/>
                  <a:pt x="1595" y="2028"/>
                </a:cubicBezTo>
                <a:cubicBezTo>
                  <a:pt x="1671" y="2143"/>
                  <a:pt x="1729" y="2239"/>
                  <a:pt x="1787" y="2393"/>
                </a:cubicBezTo>
                <a:lnTo>
                  <a:pt x="1787" y="2412"/>
                </a:lnTo>
                <a:cubicBezTo>
                  <a:pt x="1806" y="2431"/>
                  <a:pt x="1806" y="2470"/>
                  <a:pt x="1863" y="2489"/>
                </a:cubicBezTo>
                <a:cubicBezTo>
                  <a:pt x="1902" y="2489"/>
                  <a:pt x="1959" y="2489"/>
                  <a:pt x="1979" y="2431"/>
                </a:cubicBezTo>
                <a:cubicBezTo>
                  <a:pt x="2056" y="2297"/>
                  <a:pt x="2113" y="2182"/>
                  <a:pt x="2190" y="2028"/>
                </a:cubicBezTo>
                <a:cubicBezTo>
                  <a:pt x="2267" y="1913"/>
                  <a:pt x="2344" y="1798"/>
                  <a:pt x="2440" y="1663"/>
                </a:cubicBezTo>
                <a:cubicBezTo>
                  <a:pt x="2632" y="1413"/>
                  <a:pt x="2862" y="1164"/>
                  <a:pt x="3131" y="972"/>
                </a:cubicBezTo>
                <a:cubicBezTo>
                  <a:pt x="3131" y="972"/>
                  <a:pt x="3150" y="972"/>
                  <a:pt x="3150" y="953"/>
                </a:cubicBezTo>
                <a:cubicBezTo>
                  <a:pt x="3400" y="780"/>
                  <a:pt x="3630" y="607"/>
                  <a:pt x="3899" y="511"/>
                </a:cubicBezTo>
                <a:cubicBezTo>
                  <a:pt x="4091" y="453"/>
                  <a:pt x="4283" y="376"/>
                  <a:pt x="4475" y="357"/>
                </a:cubicBezTo>
                <a:cubicBezTo>
                  <a:pt x="4533" y="338"/>
                  <a:pt x="4586" y="328"/>
                  <a:pt x="4638" y="328"/>
                </a:cubicBezTo>
                <a:cubicBezTo>
                  <a:pt x="4691" y="328"/>
                  <a:pt x="4744" y="338"/>
                  <a:pt x="4802" y="357"/>
                </a:cubicBezTo>
                <a:cubicBezTo>
                  <a:pt x="4878" y="357"/>
                  <a:pt x="4955" y="376"/>
                  <a:pt x="5032" y="396"/>
                </a:cubicBezTo>
                <a:cubicBezTo>
                  <a:pt x="5070" y="415"/>
                  <a:pt x="5090" y="453"/>
                  <a:pt x="5147" y="472"/>
                </a:cubicBezTo>
                <a:cubicBezTo>
                  <a:pt x="5166" y="492"/>
                  <a:pt x="5224" y="511"/>
                  <a:pt x="5243" y="568"/>
                </a:cubicBezTo>
                <a:cubicBezTo>
                  <a:pt x="5263" y="607"/>
                  <a:pt x="5282" y="664"/>
                  <a:pt x="5301" y="684"/>
                </a:cubicBezTo>
                <a:cubicBezTo>
                  <a:pt x="5339" y="761"/>
                  <a:pt x="5359" y="837"/>
                  <a:pt x="5359" y="895"/>
                </a:cubicBezTo>
                <a:cubicBezTo>
                  <a:pt x="5378" y="1049"/>
                  <a:pt x="5359" y="1183"/>
                  <a:pt x="5359" y="1337"/>
                </a:cubicBezTo>
                <a:cubicBezTo>
                  <a:pt x="5301" y="1625"/>
                  <a:pt x="5205" y="1913"/>
                  <a:pt x="5090" y="2201"/>
                </a:cubicBezTo>
                <a:cubicBezTo>
                  <a:pt x="5070" y="2278"/>
                  <a:pt x="5013" y="2335"/>
                  <a:pt x="4994" y="2412"/>
                </a:cubicBezTo>
                <a:cubicBezTo>
                  <a:pt x="4974" y="2431"/>
                  <a:pt x="4974" y="2489"/>
                  <a:pt x="4974" y="2508"/>
                </a:cubicBezTo>
                <a:cubicBezTo>
                  <a:pt x="4974" y="2566"/>
                  <a:pt x="4994" y="2623"/>
                  <a:pt x="5051" y="2662"/>
                </a:cubicBezTo>
                <a:cubicBezTo>
                  <a:pt x="5083" y="2693"/>
                  <a:pt x="5126" y="2708"/>
                  <a:pt x="5175" y="2708"/>
                </a:cubicBezTo>
                <a:cubicBezTo>
                  <a:pt x="5215" y="2708"/>
                  <a:pt x="5258" y="2698"/>
                  <a:pt x="5301" y="2681"/>
                </a:cubicBezTo>
                <a:cubicBezTo>
                  <a:pt x="5474" y="2585"/>
                  <a:pt x="5627" y="2508"/>
                  <a:pt x="5781" y="2431"/>
                </a:cubicBezTo>
                <a:cubicBezTo>
                  <a:pt x="5877" y="2393"/>
                  <a:pt x="5954" y="2374"/>
                  <a:pt x="6050" y="2316"/>
                </a:cubicBezTo>
                <a:lnTo>
                  <a:pt x="6088" y="2316"/>
                </a:lnTo>
                <a:cubicBezTo>
                  <a:pt x="6088" y="2316"/>
                  <a:pt x="6107" y="2316"/>
                  <a:pt x="6107" y="2297"/>
                </a:cubicBezTo>
                <a:cubicBezTo>
                  <a:pt x="6530" y="2105"/>
                  <a:pt x="6991" y="1990"/>
                  <a:pt x="7471" y="1913"/>
                </a:cubicBezTo>
                <a:cubicBezTo>
                  <a:pt x="7596" y="1903"/>
                  <a:pt x="7716" y="1898"/>
                  <a:pt x="7836" y="1898"/>
                </a:cubicBezTo>
                <a:cubicBezTo>
                  <a:pt x="7956" y="1898"/>
                  <a:pt x="8076" y="1903"/>
                  <a:pt x="8201" y="1913"/>
                </a:cubicBezTo>
                <a:cubicBezTo>
                  <a:pt x="8354" y="1932"/>
                  <a:pt x="8527" y="1990"/>
                  <a:pt x="8700" y="2028"/>
                </a:cubicBezTo>
                <a:cubicBezTo>
                  <a:pt x="8815" y="2086"/>
                  <a:pt x="8930" y="2143"/>
                  <a:pt x="9065" y="2239"/>
                </a:cubicBezTo>
                <a:cubicBezTo>
                  <a:pt x="9161" y="2335"/>
                  <a:pt x="9257" y="2412"/>
                  <a:pt x="9353" y="2527"/>
                </a:cubicBezTo>
                <a:cubicBezTo>
                  <a:pt x="9372" y="2585"/>
                  <a:pt x="9391" y="2604"/>
                  <a:pt x="9410" y="2662"/>
                </a:cubicBezTo>
                <a:cubicBezTo>
                  <a:pt x="9468" y="2700"/>
                  <a:pt x="9506" y="2758"/>
                  <a:pt x="9583" y="2777"/>
                </a:cubicBezTo>
                <a:cubicBezTo>
                  <a:pt x="9606" y="2783"/>
                  <a:pt x="9628" y="2785"/>
                  <a:pt x="9650" y="2785"/>
                </a:cubicBezTo>
                <a:cubicBezTo>
                  <a:pt x="9703" y="2785"/>
                  <a:pt x="9754" y="2771"/>
                  <a:pt x="9795" y="2758"/>
                </a:cubicBezTo>
                <a:cubicBezTo>
                  <a:pt x="9852" y="2719"/>
                  <a:pt x="9891" y="2662"/>
                  <a:pt x="9929" y="2585"/>
                </a:cubicBezTo>
                <a:cubicBezTo>
                  <a:pt x="9948" y="2508"/>
                  <a:pt x="9948" y="2431"/>
                  <a:pt x="9891" y="2374"/>
                </a:cubicBezTo>
                <a:cubicBezTo>
                  <a:pt x="9756" y="2182"/>
                  <a:pt x="9603" y="2009"/>
                  <a:pt x="9449" y="1855"/>
                </a:cubicBezTo>
                <a:cubicBezTo>
                  <a:pt x="9353" y="1798"/>
                  <a:pt x="9276" y="1740"/>
                  <a:pt x="9180" y="1663"/>
                </a:cubicBezTo>
                <a:cubicBezTo>
                  <a:pt x="9084" y="1625"/>
                  <a:pt x="8969" y="1567"/>
                  <a:pt x="8873" y="1529"/>
                </a:cubicBezTo>
                <a:cubicBezTo>
                  <a:pt x="8662" y="1452"/>
                  <a:pt x="8450" y="1413"/>
                  <a:pt x="8239" y="1375"/>
                </a:cubicBezTo>
                <a:cubicBezTo>
                  <a:pt x="8133" y="1365"/>
                  <a:pt x="8023" y="1361"/>
                  <a:pt x="7913" y="1361"/>
                </a:cubicBezTo>
                <a:cubicBezTo>
                  <a:pt x="7802" y="1361"/>
                  <a:pt x="7692" y="1365"/>
                  <a:pt x="7586" y="1375"/>
                </a:cubicBezTo>
                <a:cubicBezTo>
                  <a:pt x="7164" y="1433"/>
                  <a:pt x="6722" y="1548"/>
                  <a:pt x="6299" y="1721"/>
                </a:cubicBezTo>
                <a:cubicBezTo>
                  <a:pt x="6088" y="1798"/>
                  <a:pt x="5896" y="1894"/>
                  <a:pt x="5704" y="1990"/>
                </a:cubicBezTo>
                <a:cubicBezTo>
                  <a:pt x="5704" y="1990"/>
                  <a:pt x="5676" y="1990"/>
                  <a:pt x="5668" y="2002"/>
                </a:cubicBezTo>
                <a:lnTo>
                  <a:pt x="5668" y="2002"/>
                </a:lnTo>
                <a:cubicBezTo>
                  <a:pt x="5744" y="1735"/>
                  <a:pt x="5820" y="1469"/>
                  <a:pt x="5839" y="1221"/>
                </a:cubicBezTo>
                <a:cubicBezTo>
                  <a:pt x="5839" y="1049"/>
                  <a:pt x="5839" y="876"/>
                  <a:pt x="5781" y="741"/>
                </a:cubicBezTo>
                <a:cubicBezTo>
                  <a:pt x="5762" y="664"/>
                  <a:pt x="5743" y="588"/>
                  <a:pt x="5723" y="549"/>
                </a:cubicBezTo>
                <a:cubicBezTo>
                  <a:pt x="5685" y="472"/>
                  <a:pt x="5647" y="415"/>
                  <a:pt x="5589" y="376"/>
                </a:cubicBezTo>
                <a:cubicBezTo>
                  <a:pt x="5531" y="280"/>
                  <a:pt x="5435" y="204"/>
                  <a:pt x="5301" y="165"/>
                </a:cubicBezTo>
                <a:cubicBezTo>
                  <a:pt x="5186" y="88"/>
                  <a:pt x="5051" y="69"/>
                  <a:pt x="4917" y="69"/>
                </a:cubicBezTo>
                <a:lnTo>
                  <a:pt x="4802" y="69"/>
                </a:lnTo>
                <a:cubicBezTo>
                  <a:pt x="4610" y="18"/>
                  <a:pt x="4503" y="1"/>
                  <a:pt x="4425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06" name="Google Shape;306;p20"/>
          <p:cNvGrpSpPr/>
          <p:nvPr/>
        </p:nvGrpSpPr>
        <p:grpSpPr>
          <a:xfrm flipH="1">
            <a:off x="1152758" y="5852305"/>
            <a:ext cx="893999" cy="584699"/>
            <a:chOff x="7555450" y="377766"/>
            <a:chExt cx="670499" cy="438524"/>
          </a:xfrm>
        </p:grpSpPr>
        <p:sp>
          <p:nvSpPr>
            <p:cNvPr id="307" name="Google Shape;307;p20"/>
            <p:cNvSpPr/>
            <p:nvPr/>
          </p:nvSpPr>
          <p:spPr>
            <a:xfrm>
              <a:off x="7555450" y="562549"/>
              <a:ext cx="279163" cy="253742"/>
            </a:xfrm>
            <a:custGeom>
              <a:avLst/>
              <a:gdLst/>
              <a:ahLst/>
              <a:cxnLst/>
              <a:rect l="l" t="t" r="r" b="b"/>
              <a:pathLst>
                <a:path w="4206" h="3823" extrusionOk="0">
                  <a:moveTo>
                    <a:pt x="3169" y="1"/>
                  </a:moveTo>
                  <a:cubicBezTo>
                    <a:pt x="3073" y="1"/>
                    <a:pt x="2977" y="1"/>
                    <a:pt x="2881" y="20"/>
                  </a:cubicBezTo>
                  <a:cubicBezTo>
                    <a:pt x="2746" y="59"/>
                    <a:pt x="2573" y="97"/>
                    <a:pt x="2362" y="193"/>
                  </a:cubicBezTo>
                  <a:cubicBezTo>
                    <a:pt x="2017" y="347"/>
                    <a:pt x="1690" y="558"/>
                    <a:pt x="1325" y="846"/>
                  </a:cubicBezTo>
                  <a:cubicBezTo>
                    <a:pt x="1210" y="942"/>
                    <a:pt x="1114" y="1019"/>
                    <a:pt x="1018" y="1115"/>
                  </a:cubicBezTo>
                  <a:lnTo>
                    <a:pt x="999" y="1134"/>
                  </a:lnTo>
                  <a:cubicBezTo>
                    <a:pt x="864" y="1230"/>
                    <a:pt x="749" y="1345"/>
                    <a:pt x="615" y="1518"/>
                  </a:cubicBezTo>
                  <a:cubicBezTo>
                    <a:pt x="480" y="1652"/>
                    <a:pt x="384" y="1806"/>
                    <a:pt x="288" y="1979"/>
                  </a:cubicBezTo>
                  <a:cubicBezTo>
                    <a:pt x="192" y="2133"/>
                    <a:pt x="135" y="2325"/>
                    <a:pt x="77" y="2497"/>
                  </a:cubicBezTo>
                  <a:cubicBezTo>
                    <a:pt x="39" y="2670"/>
                    <a:pt x="0" y="2843"/>
                    <a:pt x="0" y="2997"/>
                  </a:cubicBezTo>
                  <a:cubicBezTo>
                    <a:pt x="0" y="3189"/>
                    <a:pt x="58" y="3342"/>
                    <a:pt x="154" y="3458"/>
                  </a:cubicBezTo>
                  <a:cubicBezTo>
                    <a:pt x="173" y="3515"/>
                    <a:pt x="192" y="3534"/>
                    <a:pt x="231" y="3554"/>
                  </a:cubicBezTo>
                  <a:lnTo>
                    <a:pt x="288" y="3630"/>
                  </a:lnTo>
                  <a:cubicBezTo>
                    <a:pt x="384" y="3707"/>
                    <a:pt x="461" y="3726"/>
                    <a:pt x="538" y="3746"/>
                  </a:cubicBezTo>
                  <a:cubicBezTo>
                    <a:pt x="653" y="3803"/>
                    <a:pt x="768" y="3822"/>
                    <a:pt x="941" y="3822"/>
                  </a:cubicBezTo>
                  <a:lnTo>
                    <a:pt x="1191" y="3822"/>
                  </a:lnTo>
                  <a:cubicBezTo>
                    <a:pt x="1383" y="3803"/>
                    <a:pt x="1575" y="3746"/>
                    <a:pt x="1786" y="3669"/>
                  </a:cubicBezTo>
                  <a:cubicBezTo>
                    <a:pt x="1978" y="3611"/>
                    <a:pt x="2170" y="3515"/>
                    <a:pt x="2381" y="3381"/>
                  </a:cubicBezTo>
                  <a:cubicBezTo>
                    <a:pt x="2593" y="3266"/>
                    <a:pt x="2823" y="3131"/>
                    <a:pt x="3015" y="2958"/>
                  </a:cubicBezTo>
                  <a:cubicBezTo>
                    <a:pt x="3207" y="2785"/>
                    <a:pt x="3399" y="2613"/>
                    <a:pt x="3553" y="2459"/>
                  </a:cubicBezTo>
                  <a:cubicBezTo>
                    <a:pt x="3745" y="2267"/>
                    <a:pt x="3879" y="2056"/>
                    <a:pt x="3995" y="1844"/>
                  </a:cubicBezTo>
                  <a:cubicBezTo>
                    <a:pt x="4110" y="1633"/>
                    <a:pt x="4167" y="1422"/>
                    <a:pt x="4187" y="1230"/>
                  </a:cubicBezTo>
                  <a:cubicBezTo>
                    <a:pt x="4206" y="1038"/>
                    <a:pt x="4167" y="846"/>
                    <a:pt x="4091" y="615"/>
                  </a:cubicBezTo>
                  <a:cubicBezTo>
                    <a:pt x="4071" y="500"/>
                    <a:pt x="4033" y="462"/>
                    <a:pt x="3975" y="366"/>
                  </a:cubicBezTo>
                  <a:cubicBezTo>
                    <a:pt x="3918" y="289"/>
                    <a:pt x="3879" y="251"/>
                    <a:pt x="3802" y="193"/>
                  </a:cubicBezTo>
                  <a:cubicBezTo>
                    <a:pt x="3687" y="97"/>
                    <a:pt x="3534" y="59"/>
                    <a:pt x="3361" y="20"/>
                  </a:cubicBezTo>
                  <a:cubicBezTo>
                    <a:pt x="3322" y="20"/>
                    <a:pt x="3246" y="1"/>
                    <a:pt x="3169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8" name="Google Shape;308;p20"/>
            <p:cNvSpPr/>
            <p:nvPr/>
          </p:nvSpPr>
          <p:spPr>
            <a:xfrm>
              <a:off x="8005393" y="377766"/>
              <a:ext cx="142767" cy="126240"/>
            </a:xfrm>
            <a:custGeom>
              <a:avLst/>
              <a:gdLst/>
              <a:ahLst/>
              <a:cxnLst/>
              <a:rect l="l" t="t" r="r" b="b"/>
              <a:pathLst>
                <a:path w="2151" h="1902" extrusionOk="0">
                  <a:moveTo>
                    <a:pt x="1556" y="0"/>
                  </a:moveTo>
                  <a:cubicBezTo>
                    <a:pt x="1383" y="0"/>
                    <a:pt x="1229" y="58"/>
                    <a:pt x="999" y="154"/>
                  </a:cubicBezTo>
                  <a:cubicBezTo>
                    <a:pt x="845" y="250"/>
                    <a:pt x="672" y="365"/>
                    <a:pt x="499" y="480"/>
                  </a:cubicBezTo>
                  <a:lnTo>
                    <a:pt x="423" y="557"/>
                  </a:lnTo>
                  <a:lnTo>
                    <a:pt x="346" y="634"/>
                  </a:lnTo>
                  <a:cubicBezTo>
                    <a:pt x="154" y="826"/>
                    <a:pt x="77" y="1018"/>
                    <a:pt x="19" y="1210"/>
                  </a:cubicBezTo>
                  <a:cubicBezTo>
                    <a:pt x="0" y="1402"/>
                    <a:pt x="77" y="1633"/>
                    <a:pt x="211" y="1748"/>
                  </a:cubicBezTo>
                  <a:cubicBezTo>
                    <a:pt x="288" y="1825"/>
                    <a:pt x="365" y="1844"/>
                    <a:pt x="461" y="1882"/>
                  </a:cubicBezTo>
                  <a:cubicBezTo>
                    <a:pt x="499" y="1882"/>
                    <a:pt x="557" y="1902"/>
                    <a:pt x="615" y="1902"/>
                  </a:cubicBezTo>
                  <a:lnTo>
                    <a:pt x="768" y="1902"/>
                  </a:lnTo>
                  <a:lnTo>
                    <a:pt x="1056" y="1825"/>
                  </a:lnTo>
                  <a:cubicBezTo>
                    <a:pt x="1152" y="1806"/>
                    <a:pt x="1229" y="1748"/>
                    <a:pt x="1344" y="1690"/>
                  </a:cubicBezTo>
                  <a:cubicBezTo>
                    <a:pt x="1536" y="1556"/>
                    <a:pt x="1709" y="1421"/>
                    <a:pt x="1844" y="1249"/>
                  </a:cubicBezTo>
                  <a:cubicBezTo>
                    <a:pt x="1940" y="1133"/>
                    <a:pt x="2093" y="961"/>
                    <a:pt x="2132" y="749"/>
                  </a:cubicBezTo>
                  <a:cubicBezTo>
                    <a:pt x="2151" y="653"/>
                    <a:pt x="2151" y="577"/>
                    <a:pt x="2132" y="461"/>
                  </a:cubicBezTo>
                  <a:cubicBezTo>
                    <a:pt x="2112" y="365"/>
                    <a:pt x="2055" y="269"/>
                    <a:pt x="2016" y="192"/>
                  </a:cubicBezTo>
                  <a:cubicBezTo>
                    <a:pt x="1959" y="116"/>
                    <a:pt x="1863" y="77"/>
                    <a:pt x="1805" y="58"/>
                  </a:cubicBezTo>
                  <a:cubicBezTo>
                    <a:pt x="1728" y="20"/>
                    <a:pt x="1652" y="0"/>
                    <a:pt x="1556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9" name="Google Shape;309;p20"/>
            <p:cNvSpPr/>
            <p:nvPr/>
          </p:nvSpPr>
          <p:spPr>
            <a:xfrm>
              <a:off x="8139200" y="543433"/>
              <a:ext cx="86749" cy="71483"/>
            </a:xfrm>
            <a:custGeom>
              <a:avLst/>
              <a:gdLst/>
              <a:ahLst/>
              <a:cxnLst/>
              <a:rect l="l" t="t" r="r" b="b"/>
              <a:pathLst>
                <a:path w="1307" h="1077" extrusionOk="0">
                  <a:moveTo>
                    <a:pt x="1153" y="1"/>
                  </a:moveTo>
                  <a:cubicBezTo>
                    <a:pt x="1037" y="1"/>
                    <a:pt x="941" y="20"/>
                    <a:pt x="845" y="58"/>
                  </a:cubicBezTo>
                  <a:cubicBezTo>
                    <a:pt x="711" y="97"/>
                    <a:pt x="596" y="154"/>
                    <a:pt x="500" y="212"/>
                  </a:cubicBezTo>
                  <a:cubicBezTo>
                    <a:pt x="461" y="270"/>
                    <a:pt x="384" y="308"/>
                    <a:pt x="327" y="366"/>
                  </a:cubicBezTo>
                  <a:lnTo>
                    <a:pt x="308" y="385"/>
                  </a:lnTo>
                  <a:cubicBezTo>
                    <a:pt x="173" y="539"/>
                    <a:pt x="0" y="750"/>
                    <a:pt x="116" y="942"/>
                  </a:cubicBezTo>
                  <a:cubicBezTo>
                    <a:pt x="173" y="1038"/>
                    <a:pt x="269" y="1076"/>
                    <a:pt x="404" y="1076"/>
                  </a:cubicBezTo>
                  <a:cubicBezTo>
                    <a:pt x="500" y="1076"/>
                    <a:pt x="557" y="1076"/>
                    <a:pt x="615" y="1057"/>
                  </a:cubicBezTo>
                  <a:cubicBezTo>
                    <a:pt x="692" y="1057"/>
                    <a:pt x="769" y="1019"/>
                    <a:pt x="826" y="980"/>
                  </a:cubicBezTo>
                  <a:cubicBezTo>
                    <a:pt x="961" y="923"/>
                    <a:pt x="1076" y="788"/>
                    <a:pt x="1172" y="654"/>
                  </a:cubicBezTo>
                  <a:cubicBezTo>
                    <a:pt x="1268" y="500"/>
                    <a:pt x="1306" y="347"/>
                    <a:pt x="1287" y="193"/>
                  </a:cubicBezTo>
                  <a:cubicBezTo>
                    <a:pt x="1287" y="154"/>
                    <a:pt x="1268" y="97"/>
                    <a:pt x="1249" y="58"/>
                  </a:cubicBezTo>
                  <a:cubicBezTo>
                    <a:pt x="1249" y="20"/>
                    <a:pt x="1191" y="1"/>
                    <a:pt x="1153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10" name="Google Shape;310;p20"/>
          <p:cNvGrpSpPr/>
          <p:nvPr/>
        </p:nvGrpSpPr>
        <p:grpSpPr>
          <a:xfrm>
            <a:off x="10846951" y="2742154"/>
            <a:ext cx="653637" cy="811748"/>
            <a:chOff x="7376250" y="1989890"/>
            <a:chExt cx="490228" cy="608811"/>
          </a:xfrm>
        </p:grpSpPr>
        <p:sp>
          <p:nvSpPr>
            <p:cNvPr id="311" name="Google Shape;311;p20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2" name="Google Shape;312;p20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3" name="Google Shape;313;p20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14" name="Google Shape;314;p20"/>
          <p:cNvSpPr/>
          <p:nvPr/>
        </p:nvSpPr>
        <p:spPr>
          <a:xfrm>
            <a:off x="9254068" y="784030"/>
            <a:ext cx="1430625" cy="543209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5" name="Google Shape;315;p20"/>
          <p:cNvSpPr/>
          <p:nvPr/>
        </p:nvSpPr>
        <p:spPr>
          <a:xfrm>
            <a:off x="2477036" y="1482932"/>
            <a:ext cx="895449" cy="340011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2529938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1_Title and four columns"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24"/>
          <p:cNvSpPr/>
          <p:nvPr/>
        </p:nvSpPr>
        <p:spPr>
          <a:xfrm>
            <a:off x="-4395989" y="1704647"/>
            <a:ext cx="18433709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0" name="Google Shape;390;p24"/>
          <p:cNvSpPr/>
          <p:nvPr/>
        </p:nvSpPr>
        <p:spPr>
          <a:xfrm flipH="1">
            <a:off x="-2005812" y="4314267"/>
            <a:ext cx="15634045" cy="4689648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91" name="Google Shape;391;p24"/>
          <p:cNvGrpSpPr/>
          <p:nvPr/>
        </p:nvGrpSpPr>
        <p:grpSpPr>
          <a:xfrm>
            <a:off x="10226015" y="402399"/>
            <a:ext cx="653651" cy="474539"/>
            <a:chOff x="8787625" y="134475"/>
            <a:chExt cx="838586" cy="608799"/>
          </a:xfrm>
        </p:grpSpPr>
        <p:sp>
          <p:nvSpPr>
            <p:cNvPr id="392" name="Google Shape;392;p24"/>
            <p:cNvSpPr/>
            <p:nvPr/>
          </p:nvSpPr>
          <p:spPr>
            <a:xfrm>
              <a:off x="8787625" y="134475"/>
              <a:ext cx="838586" cy="608799"/>
            </a:xfrm>
            <a:custGeom>
              <a:avLst/>
              <a:gdLst/>
              <a:ahLst/>
              <a:cxnLst/>
              <a:rect l="l" t="t" r="r" b="b"/>
              <a:pathLst>
                <a:path w="7682" h="5577" extrusionOk="0">
                  <a:moveTo>
                    <a:pt x="4010" y="0"/>
                  </a:moveTo>
                  <a:cubicBezTo>
                    <a:pt x="3863" y="0"/>
                    <a:pt x="3708" y="18"/>
                    <a:pt x="3553" y="46"/>
                  </a:cubicBezTo>
                  <a:cubicBezTo>
                    <a:pt x="3188" y="123"/>
                    <a:pt x="2804" y="296"/>
                    <a:pt x="2459" y="526"/>
                  </a:cubicBezTo>
                  <a:cubicBezTo>
                    <a:pt x="1863" y="968"/>
                    <a:pt x="1402" y="1621"/>
                    <a:pt x="1191" y="2331"/>
                  </a:cubicBezTo>
                  <a:cubicBezTo>
                    <a:pt x="1057" y="2351"/>
                    <a:pt x="903" y="2427"/>
                    <a:pt x="769" y="2504"/>
                  </a:cubicBezTo>
                  <a:cubicBezTo>
                    <a:pt x="634" y="2581"/>
                    <a:pt x="519" y="2677"/>
                    <a:pt x="404" y="2811"/>
                  </a:cubicBezTo>
                  <a:cubicBezTo>
                    <a:pt x="135" y="3119"/>
                    <a:pt x="1" y="3541"/>
                    <a:pt x="1" y="4041"/>
                  </a:cubicBezTo>
                  <a:cubicBezTo>
                    <a:pt x="1" y="4213"/>
                    <a:pt x="20" y="4405"/>
                    <a:pt x="58" y="4597"/>
                  </a:cubicBezTo>
                  <a:cubicBezTo>
                    <a:pt x="97" y="4732"/>
                    <a:pt x="135" y="4847"/>
                    <a:pt x="193" y="5001"/>
                  </a:cubicBezTo>
                  <a:cubicBezTo>
                    <a:pt x="250" y="5327"/>
                    <a:pt x="538" y="5577"/>
                    <a:pt x="884" y="5577"/>
                  </a:cubicBezTo>
                  <a:lnTo>
                    <a:pt x="6818" y="5577"/>
                  </a:lnTo>
                  <a:cubicBezTo>
                    <a:pt x="7106" y="5577"/>
                    <a:pt x="7394" y="5385"/>
                    <a:pt x="7490" y="5116"/>
                  </a:cubicBezTo>
                  <a:cubicBezTo>
                    <a:pt x="7624" y="4751"/>
                    <a:pt x="7682" y="4367"/>
                    <a:pt x="7682" y="3983"/>
                  </a:cubicBezTo>
                  <a:cubicBezTo>
                    <a:pt x="7682" y="3445"/>
                    <a:pt x="7490" y="2984"/>
                    <a:pt x="7144" y="2677"/>
                  </a:cubicBezTo>
                  <a:cubicBezTo>
                    <a:pt x="6952" y="2504"/>
                    <a:pt x="6722" y="2389"/>
                    <a:pt x="6472" y="2331"/>
                  </a:cubicBezTo>
                  <a:cubicBezTo>
                    <a:pt x="6453" y="2139"/>
                    <a:pt x="6395" y="1967"/>
                    <a:pt x="6357" y="1813"/>
                  </a:cubicBezTo>
                  <a:cubicBezTo>
                    <a:pt x="6299" y="1640"/>
                    <a:pt x="6242" y="1467"/>
                    <a:pt x="6165" y="1294"/>
                  </a:cubicBezTo>
                  <a:cubicBezTo>
                    <a:pt x="6088" y="1141"/>
                    <a:pt x="5973" y="968"/>
                    <a:pt x="5858" y="814"/>
                  </a:cubicBezTo>
                  <a:cubicBezTo>
                    <a:pt x="5589" y="507"/>
                    <a:pt x="5224" y="277"/>
                    <a:pt x="4821" y="123"/>
                  </a:cubicBezTo>
                  <a:cubicBezTo>
                    <a:pt x="4629" y="46"/>
                    <a:pt x="4417" y="8"/>
                    <a:pt x="4168" y="8"/>
                  </a:cubicBezTo>
                  <a:cubicBezTo>
                    <a:pt x="4116" y="3"/>
                    <a:pt x="4063" y="0"/>
                    <a:pt x="40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3" name="Google Shape;393;p24"/>
            <p:cNvSpPr/>
            <p:nvPr/>
          </p:nvSpPr>
          <p:spPr>
            <a:xfrm>
              <a:off x="8865240" y="212854"/>
              <a:ext cx="679318" cy="450841"/>
            </a:xfrm>
            <a:custGeom>
              <a:avLst/>
              <a:gdLst/>
              <a:ahLst/>
              <a:cxnLst/>
              <a:rect l="l" t="t" r="r" b="b"/>
              <a:pathLst>
                <a:path w="6223" h="4130" extrusionOk="0">
                  <a:moveTo>
                    <a:pt x="3322" y="0"/>
                  </a:moveTo>
                  <a:cubicBezTo>
                    <a:pt x="3226" y="0"/>
                    <a:pt x="3092" y="39"/>
                    <a:pt x="2977" y="39"/>
                  </a:cubicBezTo>
                  <a:cubicBezTo>
                    <a:pt x="2708" y="77"/>
                    <a:pt x="2420" y="192"/>
                    <a:pt x="2189" y="384"/>
                  </a:cubicBezTo>
                  <a:cubicBezTo>
                    <a:pt x="1709" y="749"/>
                    <a:pt x="1325" y="1287"/>
                    <a:pt x="1172" y="1882"/>
                  </a:cubicBezTo>
                  <a:cubicBezTo>
                    <a:pt x="1133" y="2074"/>
                    <a:pt x="1114" y="2286"/>
                    <a:pt x="1114" y="2478"/>
                  </a:cubicBezTo>
                  <a:cubicBezTo>
                    <a:pt x="1076" y="2458"/>
                    <a:pt x="1056" y="2439"/>
                    <a:pt x="1018" y="2401"/>
                  </a:cubicBezTo>
                  <a:cubicBezTo>
                    <a:pt x="960" y="2382"/>
                    <a:pt x="883" y="2362"/>
                    <a:pt x="845" y="2343"/>
                  </a:cubicBezTo>
                  <a:lnTo>
                    <a:pt x="634" y="2343"/>
                  </a:lnTo>
                  <a:cubicBezTo>
                    <a:pt x="576" y="2343"/>
                    <a:pt x="499" y="2382"/>
                    <a:pt x="442" y="2401"/>
                  </a:cubicBezTo>
                  <a:cubicBezTo>
                    <a:pt x="365" y="2458"/>
                    <a:pt x="307" y="2497"/>
                    <a:pt x="250" y="2574"/>
                  </a:cubicBezTo>
                  <a:cubicBezTo>
                    <a:pt x="96" y="2746"/>
                    <a:pt x="0" y="3015"/>
                    <a:pt x="0" y="3323"/>
                  </a:cubicBezTo>
                  <a:cubicBezTo>
                    <a:pt x="0" y="3438"/>
                    <a:pt x="19" y="3591"/>
                    <a:pt x="58" y="3726"/>
                  </a:cubicBezTo>
                  <a:cubicBezTo>
                    <a:pt x="77" y="3841"/>
                    <a:pt x="115" y="3975"/>
                    <a:pt x="154" y="4091"/>
                  </a:cubicBezTo>
                  <a:lnTo>
                    <a:pt x="154" y="4110"/>
                  </a:lnTo>
                  <a:lnTo>
                    <a:pt x="154" y="4129"/>
                  </a:lnTo>
                  <a:lnTo>
                    <a:pt x="6068" y="4129"/>
                  </a:lnTo>
                  <a:cubicBezTo>
                    <a:pt x="6164" y="3879"/>
                    <a:pt x="6222" y="3553"/>
                    <a:pt x="6222" y="3265"/>
                  </a:cubicBezTo>
                  <a:cubicBezTo>
                    <a:pt x="6222" y="2938"/>
                    <a:pt x="6107" y="2650"/>
                    <a:pt x="5915" y="2478"/>
                  </a:cubicBezTo>
                  <a:cubicBezTo>
                    <a:pt x="5819" y="2401"/>
                    <a:pt x="5723" y="2343"/>
                    <a:pt x="5588" y="2343"/>
                  </a:cubicBezTo>
                  <a:lnTo>
                    <a:pt x="5396" y="2343"/>
                  </a:lnTo>
                  <a:cubicBezTo>
                    <a:pt x="5339" y="2343"/>
                    <a:pt x="5281" y="2362"/>
                    <a:pt x="5243" y="2382"/>
                  </a:cubicBezTo>
                  <a:cubicBezTo>
                    <a:pt x="5166" y="2401"/>
                    <a:pt x="5089" y="2458"/>
                    <a:pt x="5051" y="2535"/>
                  </a:cubicBezTo>
                  <a:lnTo>
                    <a:pt x="5051" y="2170"/>
                  </a:lnTo>
                  <a:cubicBezTo>
                    <a:pt x="5012" y="1863"/>
                    <a:pt x="4993" y="1575"/>
                    <a:pt x="4897" y="1325"/>
                  </a:cubicBezTo>
                  <a:cubicBezTo>
                    <a:pt x="4859" y="1172"/>
                    <a:pt x="4801" y="1056"/>
                    <a:pt x="4763" y="941"/>
                  </a:cubicBezTo>
                  <a:cubicBezTo>
                    <a:pt x="4705" y="826"/>
                    <a:pt x="4609" y="692"/>
                    <a:pt x="4532" y="615"/>
                  </a:cubicBezTo>
                  <a:cubicBezTo>
                    <a:pt x="4379" y="384"/>
                    <a:pt x="4110" y="250"/>
                    <a:pt x="3822" y="154"/>
                  </a:cubicBezTo>
                  <a:cubicBezTo>
                    <a:pt x="3668" y="96"/>
                    <a:pt x="3534" y="77"/>
                    <a:pt x="3361" y="58"/>
                  </a:cubicBezTo>
                  <a:cubicBezTo>
                    <a:pt x="3380" y="0"/>
                    <a:pt x="3361" y="0"/>
                    <a:pt x="3322" y="0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94" name="Google Shape;394;p24"/>
          <p:cNvGrpSpPr/>
          <p:nvPr/>
        </p:nvGrpSpPr>
        <p:grpSpPr>
          <a:xfrm>
            <a:off x="10985151" y="2620721"/>
            <a:ext cx="653637" cy="811748"/>
            <a:chOff x="7376250" y="1989890"/>
            <a:chExt cx="490228" cy="608811"/>
          </a:xfrm>
        </p:grpSpPr>
        <p:sp>
          <p:nvSpPr>
            <p:cNvPr id="395" name="Google Shape;395;p24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6" name="Google Shape;396;p24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7" name="Google Shape;397;p24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98" name="Google Shape;398;p24"/>
          <p:cNvSpPr/>
          <p:nvPr/>
        </p:nvSpPr>
        <p:spPr>
          <a:xfrm>
            <a:off x="716968" y="774285"/>
            <a:ext cx="1430625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99" name="Google Shape;399;p24"/>
          <p:cNvGrpSpPr/>
          <p:nvPr/>
        </p:nvGrpSpPr>
        <p:grpSpPr>
          <a:xfrm>
            <a:off x="8707784" y="1353605"/>
            <a:ext cx="653637" cy="811748"/>
            <a:chOff x="7376250" y="1989890"/>
            <a:chExt cx="490228" cy="608811"/>
          </a:xfrm>
        </p:grpSpPr>
        <p:sp>
          <p:nvSpPr>
            <p:cNvPr id="400" name="Google Shape;400;p24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1" name="Google Shape;401;p24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2" name="Google Shape;402;p24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03" name="Google Shape;403;p24"/>
          <p:cNvSpPr txBox="1">
            <a:spLocks noGrp="1"/>
          </p:cNvSpPr>
          <p:nvPr>
            <p:ph type="title"/>
          </p:nvPr>
        </p:nvSpPr>
        <p:spPr>
          <a:xfrm>
            <a:off x="1289700" y="2040600"/>
            <a:ext cx="3040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404" name="Google Shape;404;p24"/>
          <p:cNvSpPr txBox="1">
            <a:spLocks noGrp="1"/>
          </p:cNvSpPr>
          <p:nvPr>
            <p:ph type="subTitle" idx="1"/>
          </p:nvPr>
        </p:nvSpPr>
        <p:spPr>
          <a:xfrm>
            <a:off x="1289700" y="2619433"/>
            <a:ext cx="3040800" cy="8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5" name="Google Shape;405;p24"/>
          <p:cNvSpPr txBox="1">
            <a:spLocks noGrp="1"/>
          </p:cNvSpPr>
          <p:nvPr>
            <p:ph type="title" idx="2"/>
          </p:nvPr>
        </p:nvSpPr>
        <p:spPr>
          <a:xfrm>
            <a:off x="7861467" y="2040600"/>
            <a:ext cx="3040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406" name="Google Shape;406;p24"/>
          <p:cNvSpPr txBox="1">
            <a:spLocks noGrp="1"/>
          </p:cNvSpPr>
          <p:nvPr>
            <p:ph type="subTitle" idx="3"/>
          </p:nvPr>
        </p:nvSpPr>
        <p:spPr>
          <a:xfrm>
            <a:off x="7861400" y="2619433"/>
            <a:ext cx="3040800" cy="8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7" name="Google Shape;407;p24"/>
          <p:cNvSpPr txBox="1">
            <a:spLocks noGrp="1"/>
          </p:cNvSpPr>
          <p:nvPr>
            <p:ph type="title" idx="4"/>
          </p:nvPr>
        </p:nvSpPr>
        <p:spPr>
          <a:xfrm>
            <a:off x="1289700" y="3951800"/>
            <a:ext cx="3040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408" name="Google Shape;408;p24"/>
          <p:cNvSpPr txBox="1">
            <a:spLocks noGrp="1"/>
          </p:cNvSpPr>
          <p:nvPr>
            <p:ph type="subTitle" idx="5"/>
          </p:nvPr>
        </p:nvSpPr>
        <p:spPr>
          <a:xfrm>
            <a:off x="1289700" y="4530633"/>
            <a:ext cx="3040800" cy="8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9" name="Google Shape;409;p24"/>
          <p:cNvSpPr txBox="1">
            <a:spLocks noGrp="1"/>
          </p:cNvSpPr>
          <p:nvPr>
            <p:ph type="title" idx="6"/>
          </p:nvPr>
        </p:nvSpPr>
        <p:spPr>
          <a:xfrm>
            <a:off x="7861467" y="3951800"/>
            <a:ext cx="3040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410" name="Google Shape;410;p24"/>
          <p:cNvSpPr txBox="1">
            <a:spLocks noGrp="1"/>
          </p:cNvSpPr>
          <p:nvPr>
            <p:ph type="subTitle" idx="7"/>
          </p:nvPr>
        </p:nvSpPr>
        <p:spPr>
          <a:xfrm>
            <a:off x="7861400" y="4530633"/>
            <a:ext cx="3040800" cy="8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1" name="Google Shape;411;p24"/>
          <p:cNvSpPr txBox="1">
            <a:spLocks noGrp="1"/>
          </p:cNvSpPr>
          <p:nvPr>
            <p:ph type="title" idx="8"/>
          </p:nvPr>
        </p:nvSpPr>
        <p:spPr>
          <a:xfrm>
            <a:off x="960000" y="719328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12" name="Google Shape;412;p24"/>
          <p:cNvGrpSpPr/>
          <p:nvPr/>
        </p:nvGrpSpPr>
        <p:grpSpPr>
          <a:xfrm>
            <a:off x="369118" y="3672238"/>
            <a:ext cx="653637" cy="811748"/>
            <a:chOff x="7376250" y="1989890"/>
            <a:chExt cx="490228" cy="608811"/>
          </a:xfrm>
        </p:grpSpPr>
        <p:sp>
          <p:nvSpPr>
            <p:cNvPr id="413" name="Google Shape;413;p24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4" name="Google Shape;414;p24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5" name="Google Shape;415;p24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5137492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1_Background"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28"/>
          <p:cNvSpPr/>
          <p:nvPr/>
        </p:nvSpPr>
        <p:spPr>
          <a:xfrm flipH="1">
            <a:off x="-3120856" y="2227647"/>
            <a:ext cx="18433709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9" name="Google Shape;519;p28"/>
          <p:cNvSpPr/>
          <p:nvPr/>
        </p:nvSpPr>
        <p:spPr>
          <a:xfrm>
            <a:off x="-244634" y="3890133"/>
            <a:ext cx="14583699" cy="4689648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0" name="Google Shape;520;p28"/>
          <p:cNvSpPr/>
          <p:nvPr/>
        </p:nvSpPr>
        <p:spPr>
          <a:xfrm flipH="1">
            <a:off x="4912323" y="3134020"/>
            <a:ext cx="9282484" cy="4892603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1" name="Google Shape;521;p28"/>
          <p:cNvSpPr/>
          <p:nvPr/>
        </p:nvSpPr>
        <p:spPr>
          <a:xfrm flipH="1">
            <a:off x="5318035" y="3485746"/>
            <a:ext cx="8875847" cy="4540892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rgbClr val="7ABEAE">
              <a:alpha val="4413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2" name="Google Shape;522;p28"/>
          <p:cNvSpPr/>
          <p:nvPr/>
        </p:nvSpPr>
        <p:spPr>
          <a:xfrm>
            <a:off x="-1750930" y="3375012"/>
            <a:ext cx="8232476" cy="4339024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3" name="Google Shape;523;p28"/>
          <p:cNvSpPr/>
          <p:nvPr/>
        </p:nvSpPr>
        <p:spPr>
          <a:xfrm>
            <a:off x="-1750109" y="3686918"/>
            <a:ext cx="7871836" cy="4027108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9661301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29"/>
          <p:cNvSpPr/>
          <p:nvPr/>
        </p:nvSpPr>
        <p:spPr>
          <a:xfrm>
            <a:off x="-2654122" y="2607547"/>
            <a:ext cx="18433709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6" name="Google Shape;526;p29"/>
          <p:cNvSpPr/>
          <p:nvPr/>
        </p:nvSpPr>
        <p:spPr>
          <a:xfrm flipH="1">
            <a:off x="-4893100" y="4367700"/>
            <a:ext cx="14583699" cy="4689648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7" name="Google Shape;527;p29"/>
          <p:cNvSpPr/>
          <p:nvPr/>
        </p:nvSpPr>
        <p:spPr>
          <a:xfrm flipH="1">
            <a:off x="5534158" y="3116969"/>
            <a:ext cx="7579871" cy="3995188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8" name="Google Shape;528;p29"/>
          <p:cNvSpPr/>
          <p:nvPr/>
        </p:nvSpPr>
        <p:spPr>
          <a:xfrm flipH="1">
            <a:off x="5866219" y="3260583"/>
            <a:ext cx="7247819" cy="3707989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rgbClr val="74BEA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29" name="Google Shape;529;p29"/>
          <p:cNvGrpSpPr/>
          <p:nvPr/>
        </p:nvGrpSpPr>
        <p:grpSpPr>
          <a:xfrm>
            <a:off x="9821881" y="620865"/>
            <a:ext cx="653651" cy="474539"/>
            <a:chOff x="8787625" y="134475"/>
            <a:chExt cx="838586" cy="608799"/>
          </a:xfrm>
        </p:grpSpPr>
        <p:sp>
          <p:nvSpPr>
            <p:cNvPr id="530" name="Google Shape;530;p29"/>
            <p:cNvSpPr/>
            <p:nvPr/>
          </p:nvSpPr>
          <p:spPr>
            <a:xfrm>
              <a:off x="8787625" y="134475"/>
              <a:ext cx="838586" cy="608799"/>
            </a:xfrm>
            <a:custGeom>
              <a:avLst/>
              <a:gdLst/>
              <a:ahLst/>
              <a:cxnLst/>
              <a:rect l="l" t="t" r="r" b="b"/>
              <a:pathLst>
                <a:path w="7682" h="5577" extrusionOk="0">
                  <a:moveTo>
                    <a:pt x="4010" y="0"/>
                  </a:moveTo>
                  <a:cubicBezTo>
                    <a:pt x="3863" y="0"/>
                    <a:pt x="3708" y="18"/>
                    <a:pt x="3553" y="46"/>
                  </a:cubicBezTo>
                  <a:cubicBezTo>
                    <a:pt x="3188" y="123"/>
                    <a:pt x="2804" y="296"/>
                    <a:pt x="2459" y="526"/>
                  </a:cubicBezTo>
                  <a:cubicBezTo>
                    <a:pt x="1863" y="968"/>
                    <a:pt x="1402" y="1621"/>
                    <a:pt x="1191" y="2331"/>
                  </a:cubicBezTo>
                  <a:cubicBezTo>
                    <a:pt x="1057" y="2351"/>
                    <a:pt x="903" y="2427"/>
                    <a:pt x="769" y="2504"/>
                  </a:cubicBezTo>
                  <a:cubicBezTo>
                    <a:pt x="634" y="2581"/>
                    <a:pt x="519" y="2677"/>
                    <a:pt x="404" y="2811"/>
                  </a:cubicBezTo>
                  <a:cubicBezTo>
                    <a:pt x="135" y="3119"/>
                    <a:pt x="1" y="3541"/>
                    <a:pt x="1" y="4041"/>
                  </a:cubicBezTo>
                  <a:cubicBezTo>
                    <a:pt x="1" y="4213"/>
                    <a:pt x="20" y="4405"/>
                    <a:pt x="58" y="4597"/>
                  </a:cubicBezTo>
                  <a:cubicBezTo>
                    <a:pt x="97" y="4732"/>
                    <a:pt x="135" y="4847"/>
                    <a:pt x="193" y="5001"/>
                  </a:cubicBezTo>
                  <a:cubicBezTo>
                    <a:pt x="250" y="5327"/>
                    <a:pt x="538" y="5577"/>
                    <a:pt x="884" y="5577"/>
                  </a:cubicBezTo>
                  <a:lnTo>
                    <a:pt x="6818" y="5577"/>
                  </a:lnTo>
                  <a:cubicBezTo>
                    <a:pt x="7106" y="5577"/>
                    <a:pt x="7394" y="5385"/>
                    <a:pt x="7490" y="5116"/>
                  </a:cubicBezTo>
                  <a:cubicBezTo>
                    <a:pt x="7624" y="4751"/>
                    <a:pt x="7682" y="4367"/>
                    <a:pt x="7682" y="3983"/>
                  </a:cubicBezTo>
                  <a:cubicBezTo>
                    <a:pt x="7682" y="3445"/>
                    <a:pt x="7490" y="2984"/>
                    <a:pt x="7144" y="2677"/>
                  </a:cubicBezTo>
                  <a:cubicBezTo>
                    <a:pt x="6952" y="2504"/>
                    <a:pt x="6722" y="2389"/>
                    <a:pt x="6472" y="2331"/>
                  </a:cubicBezTo>
                  <a:cubicBezTo>
                    <a:pt x="6453" y="2139"/>
                    <a:pt x="6395" y="1967"/>
                    <a:pt x="6357" y="1813"/>
                  </a:cubicBezTo>
                  <a:cubicBezTo>
                    <a:pt x="6299" y="1640"/>
                    <a:pt x="6242" y="1467"/>
                    <a:pt x="6165" y="1294"/>
                  </a:cubicBezTo>
                  <a:cubicBezTo>
                    <a:pt x="6088" y="1141"/>
                    <a:pt x="5973" y="968"/>
                    <a:pt x="5858" y="814"/>
                  </a:cubicBezTo>
                  <a:cubicBezTo>
                    <a:pt x="5589" y="507"/>
                    <a:pt x="5224" y="277"/>
                    <a:pt x="4821" y="123"/>
                  </a:cubicBezTo>
                  <a:cubicBezTo>
                    <a:pt x="4629" y="46"/>
                    <a:pt x="4417" y="8"/>
                    <a:pt x="4168" y="8"/>
                  </a:cubicBezTo>
                  <a:cubicBezTo>
                    <a:pt x="4116" y="3"/>
                    <a:pt x="4063" y="0"/>
                    <a:pt x="40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1" name="Google Shape;531;p29"/>
            <p:cNvSpPr/>
            <p:nvPr/>
          </p:nvSpPr>
          <p:spPr>
            <a:xfrm>
              <a:off x="8865240" y="212854"/>
              <a:ext cx="679318" cy="450841"/>
            </a:xfrm>
            <a:custGeom>
              <a:avLst/>
              <a:gdLst/>
              <a:ahLst/>
              <a:cxnLst/>
              <a:rect l="l" t="t" r="r" b="b"/>
              <a:pathLst>
                <a:path w="6223" h="4130" extrusionOk="0">
                  <a:moveTo>
                    <a:pt x="3322" y="0"/>
                  </a:moveTo>
                  <a:cubicBezTo>
                    <a:pt x="3226" y="0"/>
                    <a:pt x="3092" y="39"/>
                    <a:pt x="2977" y="39"/>
                  </a:cubicBezTo>
                  <a:cubicBezTo>
                    <a:pt x="2708" y="77"/>
                    <a:pt x="2420" y="192"/>
                    <a:pt x="2189" y="384"/>
                  </a:cubicBezTo>
                  <a:cubicBezTo>
                    <a:pt x="1709" y="749"/>
                    <a:pt x="1325" y="1287"/>
                    <a:pt x="1172" y="1882"/>
                  </a:cubicBezTo>
                  <a:cubicBezTo>
                    <a:pt x="1133" y="2074"/>
                    <a:pt x="1114" y="2286"/>
                    <a:pt x="1114" y="2478"/>
                  </a:cubicBezTo>
                  <a:cubicBezTo>
                    <a:pt x="1076" y="2458"/>
                    <a:pt x="1056" y="2439"/>
                    <a:pt x="1018" y="2401"/>
                  </a:cubicBezTo>
                  <a:cubicBezTo>
                    <a:pt x="960" y="2382"/>
                    <a:pt x="883" y="2362"/>
                    <a:pt x="845" y="2343"/>
                  </a:cubicBezTo>
                  <a:lnTo>
                    <a:pt x="634" y="2343"/>
                  </a:lnTo>
                  <a:cubicBezTo>
                    <a:pt x="576" y="2343"/>
                    <a:pt x="499" y="2382"/>
                    <a:pt x="442" y="2401"/>
                  </a:cubicBezTo>
                  <a:cubicBezTo>
                    <a:pt x="365" y="2458"/>
                    <a:pt x="307" y="2497"/>
                    <a:pt x="250" y="2574"/>
                  </a:cubicBezTo>
                  <a:cubicBezTo>
                    <a:pt x="96" y="2746"/>
                    <a:pt x="0" y="3015"/>
                    <a:pt x="0" y="3323"/>
                  </a:cubicBezTo>
                  <a:cubicBezTo>
                    <a:pt x="0" y="3438"/>
                    <a:pt x="19" y="3591"/>
                    <a:pt x="58" y="3726"/>
                  </a:cubicBezTo>
                  <a:cubicBezTo>
                    <a:pt x="77" y="3841"/>
                    <a:pt x="115" y="3975"/>
                    <a:pt x="154" y="4091"/>
                  </a:cubicBezTo>
                  <a:lnTo>
                    <a:pt x="154" y="4110"/>
                  </a:lnTo>
                  <a:lnTo>
                    <a:pt x="154" y="4129"/>
                  </a:lnTo>
                  <a:lnTo>
                    <a:pt x="6068" y="4129"/>
                  </a:lnTo>
                  <a:cubicBezTo>
                    <a:pt x="6164" y="3879"/>
                    <a:pt x="6222" y="3553"/>
                    <a:pt x="6222" y="3265"/>
                  </a:cubicBezTo>
                  <a:cubicBezTo>
                    <a:pt x="6222" y="2938"/>
                    <a:pt x="6107" y="2650"/>
                    <a:pt x="5915" y="2478"/>
                  </a:cubicBezTo>
                  <a:cubicBezTo>
                    <a:pt x="5819" y="2401"/>
                    <a:pt x="5723" y="2343"/>
                    <a:pt x="5588" y="2343"/>
                  </a:cubicBezTo>
                  <a:lnTo>
                    <a:pt x="5396" y="2343"/>
                  </a:lnTo>
                  <a:cubicBezTo>
                    <a:pt x="5339" y="2343"/>
                    <a:pt x="5281" y="2362"/>
                    <a:pt x="5243" y="2382"/>
                  </a:cubicBezTo>
                  <a:cubicBezTo>
                    <a:pt x="5166" y="2401"/>
                    <a:pt x="5089" y="2458"/>
                    <a:pt x="5051" y="2535"/>
                  </a:cubicBezTo>
                  <a:lnTo>
                    <a:pt x="5051" y="2170"/>
                  </a:lnTo>
                  <a:cubicBezTo>
                    <a:pt x="5012" y="1863"/>
                    <a:pt x="4993" y="1575"/>
                    <a:pt x="4897" y="1325"/>
                  </a:cubicBezTo>
                  <a:cubicBezTo>
                    <a:pt x="4859" y="1172"/>
                    <a:pt x="4801" y="1056"/>
                    <a:pt x="4763" y="941"/>
                  </a:cubicBezTo>
                  <a:cubicBezTo>
                    <a:pt x="4705" y="826"/>
                    <a:pt x="4609" y="692"/>
                    <a:pt x="4532" y="615"/>
                  </a:cubicBezTo>
                  <a:cubicBezTo>
                    <a:pt x="4379" y="384"/>
                    <a:pt x="4110" y="250"/>
                    <a:pt x="3822" y="154"/>
                  </a:cubicBezTo>
                  <a:cubicBezTo>
                    <a:pt x="3668" y="96"/>
                    <a:pt x="3534" y="77"/>
                    <a:pt x="3361" y="58"/>
                  </a:cubicBezTo>
                  <a:cubicBezTo>
                    <a:pt x="3380" y="0"/>
                    <a:pt x="3361" y="0"/>
                    <a:pt x="3322" y="0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32" name="Google Shape;532;p29"/>
          <p:cNvGrpSpPr/>
          <p:nvPr/>
        </p:nvGrpSpPr>
        <p:grpSpPr>
          <a:xfrm>
            <a:off x="10808351" y="1488521"/>
            <a:ext cx="653637" cy="811748"/>
            <a:chOff x="7376250" y="1989890"/>
            <a:chExt cx="490228" cy="608811"/>
          </a:xfrm>
        </p:grpSpPr>
        <p:sp>
          <p:nvSpPr>
            <p:cNvPr id="533" name="Google Shape;533;p29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4" name="Google Shape;534;p29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5" name="Google Shape;535;p29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36" name="Google Shape;536;p29"/>
          <p:cNvSpPr/>
          <p:nvPr/>
        </p:nvSpPr>
        <p:spPr>
          <a:xfrm>
            <a:off x="599230" y="476063"/>
            <a:ext cx="957985" cy="474541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37" name="Google Shape;537;p29"/>
          <p:cNvGrpSpPr/>
          <p:nvPr/>
        </p:nvGrpSpPr>
        <p:grpSpPr>
          <a:xfrm>
            <a:off x="1758884" y="4367705"/>
            <a:ext cx="653637" cy="811748"/>
            <a:chOff x="7376250" y="1989890"/>
            <a:chExt cx="490228" cy="608811"/>
          </a:xfrm>
        </p:grpSpPr>
        <p:sp>
          <p:nvSpPr>
            <p:cNvPr id="538" name="Google Shape;538;p29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9" name="Google Shape;539;p29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0" name="Google Shape;540;p29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41" name="Google Shape;541;p29"/>
          <p:cNvSpPr/>
          <p:nvPr/>
        </p:nvSpPr>
        <p:spPr>
          <a:xfrm>
            <a:off x="10130667" y="5977868"/>
            <a:ext cx="2215708" cy="663665"/>
          </a:xfrm>
          <a:custGeom>
            <a:avLst/>
            <a:gdLst/>
            <a:ahLst/>
            <a:cxnLst/>
            <a:rect l="l" t="t" r="r" b="b"/>
            <a:pathLst>
              <a:path w="9949" h="2980" extrusionOk="0">
                <a:moveTo>
                  <a:pt x="4455" y="0"/>
                </a:moveTo>
                <a:cubicBezTo>
                  <a:pt x="4401" y="0"/>
                  <a:pt x="4360" y="3"/>
                  <a:pt x="4322" y="3"/>
                </a:cubicBezTo>
                <a:cubicBezTo>
                  <a:pt x="4168" y="22"/>
                  <a:pt x="4034" y="80"/>
                  <a:pt x="3880" y="118"/>
                </a:cubicBezTo>
                <a:cubicBezTo>
                  <a:pt x="3438" y="291"/>
                  <a:pt x="3016" y="579"/>
                  <a:pt x="2670" y="906"/>
                </a:cubicBezTo>
                <a:cubicBezTo>
                  <a:pt x="2478" y="1098"/>
                  <a:pt x="2286" y="1328"/>
                  <a:pt x="2132" y="1540"/>
                </a:cubicBezTo>
                <a:lnTo>
                  <a:pt x="1921" y="1904"/>
                </a:lnTo>
                <a:cubicBezTo>
                  <a:pt x="1902" y="1962"/>
                  <a:pt x="1844" y="2020"/>
                  <a:pt x="1825" y="2096"/>
                </a:cubicBezTo>
                <a:cubicBezTo>
                  <a:pt x="1710" y="1866"/>
                  <a:pt x="1556" y="1712"/>
                  <a:pt x="1345" y="1578"/>
                </a:cubicBezTo>
                <a:cubicBezTo>
                  <a:pt x="1239" y="1515"/>
                  <a:pt x="1122" y="1486"/>
                  <a:pt x="999" y="1486"/>
                </a:cubicBezTo>
                <a:cubicBezTo>
                  <a:pt x="899" y="1486"/>
                  <a:pt x="796" y="1505"/>
                  <a:pt x="692" y="1540"/>
                </a:cubicBezTo>
                <a:cubicBezTo>
                  <a:pt x="481" y="1616"/>
                  <a:pt x="289" y="1808"/>
                  <a:pt x="193" y="2000"/>
                </a:cubicBezTo>
                <a:cubicBezTo>
                  <a:pt x="39" y="2250"/>
                  <a:pt x="1" y="2596"/>
                  <a:pt x="39" y="2903"/>
                </a:cubicBezTo>
                <a:cubicBezTo>
                  <a:pt x="39" y="2961"/>
                  <a:pt x="78" y="2980"/>
                  <a:pt x="116" y="2980"/>
                </a:cubicBezTo>
                <a:cubicBezTo>
                  <a:pt x="154" y="2980"/>
                  <a:pt x="193" y="2961"/>
                  <a:pt x="193" y="2903"/>
                </a:cubicBezTo>
                <a:cubicBezTo>
                  <a:pt x="174" y="2769"/>
                  <a:pt x="174" y="2634"/>
                  <a:pt x="193" y="2500"/>
                </a:cubicBezTo>
                <a:lnTo>
                  <a:pt x="193" y="2519"/>
                </a:lnTo>
                <a:cubicBezTo>
                  <a:pt x="212" y="2404"/>
                  <a:pt x="231" y="2288"/>
                  <a:pt x="289" y="2192"/>
                </a:cubicBezTo>
                <a:lnTo>
                  <a:pt x="289" y="2212"/>
                </a:lnTo>
                <a:cubicBezTo>
                  <a:pt x="327" y="2116"/>
                  <a:pt x="366" y="2039"/>
                  <a:pt x="442" y="1962"/>
                </a:cubicBezTo>
                <a:lnTo>
                  <a:pt x="577" y="1828"/>
                </a:lnTo>
                <a:cubicBezTo>
                  <a:pt x="634" y="1770"/>
                  <a:pt x="673" y="1751"/>
                  <a:pt x="750" y="1732"/>
                </a:cubicBezTo>
                <a:cubicBezTo>
                  <a:pt x="788" y="1712"/>
                  <a:pt x="846" y="1712"/>
                  <a:pt x="923" y="1674"/>
                </a:cubicBezTo>
                <a:lnTo>
                  <a:pt x="1076" y="1674"/>
                </a:lnTo>
                <a:cubicBezTo>
                  <a:pt x="1134" y="1674"/>
                  <a:pt x="1191" y="1712"/>
                  <a:pt x="1249" y="1732"/>
                </a:cubicBezTo>
                <a:cubicBezTo>
                  <a:pt x="1287" y="1751"/>
                  <a:pt x="1345" y="1770"/>
                  <a:pt x="1403" y="1828"/>
                </a:cubicBezTo>
                <a:cubicBezTo>
                  <a:pt x="1460" y="1866"/>
                  <a:pt x="1537" y="1943"/>
                  <a:pt x="1595" y="2020"/>
                </a:cubicBezTo>
                <a:cubicBezTo>
                  <a:pt x="1652" y="2135"/>
                  <a:pt x="1729" y="2231"/>
                  <a:pt x="1787" y="2384"/>
                </a:cubicBezTo>
                <a:lnTo>
                  <a:pt x="1787" y="2404"/>
                </a:lnTo>
                <a:cubicBezTo>
                  <a:pt x="1806" y="2423"/>
                  <a:pt x="1806" y="2442"/>
                  <a:pt x="1844" y="2481"/>
                </a:cubicBezTo>
                <a:cubicBezTo>
                  <a:pt x="1902" y="2481"/>
                  <a:pt x="1940" y="2481"/>
                  <a:pt x="1979" y="2423"/>
                </a:cubicBezTo>
                <a:cubicBezTo>
                  <a:pt x="2036" y="2288"/>
                  <a:pt x="2113" y="2154"/>
                  <a:pt x="2190" y="2020"/>
                </a:cubicBezTo>
                <a:cubicBezTo>
                  <a:pt x="2267" y="1904"/>
                  <a:pt x="2324" y="1770"/>
                  <a:pt x="2420" y="1655"/>
                </a:cubicBezTo>
                <a:cubicBezTo>
                  <a:pt x="2612" y="1386"/>
                  <a:pt x="2862" y="1155"/>
                  <a:pt x="3112" y="963"/>
                </a:cubicBezTo>
                <a:cubicBezTo>
                  <a:pt x="3112" y="963"/>
                  <a:pt x="3150" y="963"/>
                  <a:pt x="3150" y="944"/>
                </a:cubicBezTo>
                <a:cubicBezTo>
                  <a:pt x="3381" y="771"/>
                  <a:pt x="3630" y="599"/>
                  <a:pt x="3899" y="503"/>
                </a:cubicBezTo>
                <a:cubicBezTo>
                  <a:pt x="4091" y="426"/>
                  <a:pt x="4283" y="368"/>
                  <a:pt x="4475" y="330"/>
                </a:cubicBezTo>
                <a:cubicBezTo>
                  <a:pt x="4533" y="320"/>
                  <a:pt x="4586" y="315"/>
                  <a:pt x="4638" y="315"/>
                </a:cubicBezTo>
                <a:cubicBezTo>
                  <a:pt x="4691" y="315"/>
                  <a:pt x="4744" y="320"/>
                  <a:pt x="4802" y="330"/>
                </a:cubicBezTo>
                <a:cubicBezTo>
                  <a:pt x="4878" y="330"/>
                  <a:pt x="4955" y="368"/>
                  <a:pt x="5013" y="387"/>
                </a:cubicBezTo>
                <a:cubicBezTo>
                  <a:pt x="5070" y="407"/>
                  <a:pt x="5090" y="426"/>
                  <a:pt x="5128" y="464"/>
                </a:cubicBezTo>
                <a:cubicBezTo>
                  <a:pt x="5167" y="483"/>
                  <a:pt x="5205" y="503"/>
                  <a:pt x="5224" y="560"/>
                </a:cubicBezTo>
                <a:cubicBezTo>
                  <a:pt x="5263" y="599"/>
                  <a:pt x="5282" y="656"/>
                  <a:pt x="5301" y="675"/>
                </a:cubicBezTo>
                <a:cubicBezTo>
                  <a:pt x="5320" y="752"/>
                  <a:pt x="5359" y="810"/>
                  <a:pt x="5359" y="887"/>
                </a:cubicBezTo>
                <a:cubicBezTo>
                  <a:pt x="5378" y="1040"/>
                  <a:pt x="5359" y="1175"/>
                  <a:pt x="5359" y="1328"/>
                </a:cubicBezTo>
                <a:cubicBezTo>
                  <a:pt x="5301" y="1616"/>
                  <a:pt x="5205" y="1904"/>
                  <a:pt x="5090" y="2192"/>
                </a:cubicBezTo>
                <a:cubicBezTo>
                  <a:pt x="5070" y="2250"/>
                  <a:pt x="5013" y="2327"/>
                  <a:pt x="4994" y="2404"/>
                </a:cubicBezTo>
                <a:cubicBezTo>
                  <a:pt x="4974" y="2423"/>
                  <a:pt x="4974" y="2481"/>
                  <a:pt x="4974" y="2500"/>
                </a:cubicBezTo>
                <a:cubicBezTo>
                  <a:pt x="4974" y="2538"/>
                  <a:pt x="4994" y="2615"/>
                  <a:pt x="5032" y="2634"/>
                </a:cubicBezTo>
                <a:cubicBezTo>
                  <a:pt x="5077" y="2679"/>
                  <a:pt x="5129" y="2698"/>
                  <a:pt x="5183" y="2698"/>
                </a:cubicBezTo>
                <a:cubicBezTo>
                  <a:pt x="5221" y="2698"/>
                  <a:pt x="5261" y="2688"/>
                  <a:pt x="5301" y="2673"/>
                </a:cubicBezTo>
                <a:cubicBezTo>
                  <a:pt x="5474" y="2577"/>
                  <a:pt x="5608" y="2500"/>
                  <a:pt x="5781" y="2423"/>
                </a:cubicBezTo>
                <a:cubicBezTo>
                  <a:pt x="5877" y="2384"/>
                  <a:pt x="5954" y="2346"/>
                  <a:pt x="6050" y="2308"/>
                </a:cubicBezTo>
                <a:lnTo>
                  <a:pt x="6069" y="2308"/>
                </a:lnTo>
                <a:cubicBezTo>
                  <a:pt x="6069" y="2308"/>
                  <a:pt x="6107" y="2308"/>
                  <a:pt x="6107" y="2288"/>
                </a:cubicBezTo>
                <a:cubicBezTo>
                  <a:pt x="6530" y="2096"/>
                  <a:pt x="6991" y="1962"/>
                  <a:pt x="7471" y="1904"/>
                </a:cubicBezTo>
                <a:cubicBezTo>
                  <a:pt x="7586" y="1885"/>
                  <a:pt x="7706" y="1876"/>
                  <a:pt x="7826" y="1876"/>
                </a:cubicBezTo>
                <a:cubicBezTo>
                  <a:pt x="7946" y="1876"/>
                  <a:pt x="8066" y="1885"/>
                  <a:pt x="8181" y="1904"/>
                </a:cubicBezTo>
                <a:cubicBezTo>
                  <a:pt x="8354" y="1924"/>
                  <a:pt x="8527" y="1962"/>
                  <a:pt x="8700" y="2020"/>
                </a:cubicBezTo>
                <a:cubicBezTo>
                  <a:pt x="8815" y="2058"/>
                  <a:pt x="8930" y="2135"/>
                  <a:pt x="9046" y="2231"/>
                </a:cubicBezTo>
                <a:cubicBezTo>
                  <a:pt x="9142" y="2327"/>
                  <a:pt x="9238" y="2404"/>
                  <a:pt x="9334" y="2519"/>
                </a:cubicBezTo>
                <a:cubicBezTo>
                  <a:pt x="9372" y="2577"/>
                  <a:pt x="9391" y="2596"/>
                  <a:pt x="9411" y="2634"/>
                </a:cubicBezTo>
                <a:cubicBezTo>
                  <a:pt x="9468" y="2692"/>
                  <a:pt x="9507" y="2730"/>
                  <a:pt x="9583" y="2769"/>
                </a:cubicBezTo>
                <a:cubicBezTo>
                  <a:pt x="9604" y="2774"/>
                  <a:pt x="9623" y="2776"/>
                  <a:pt x="9642" y="2776"/>
                </a:cubicBezTo>
                <a:cubicBezTo>
                  <a:pt x="9692" y="2776"/>
                  <a:pt x="9738" y="2758"/>
                  <a:pt x="9795" y="2730"/>
                </a:cubicBezTo>
                <a:cubicBezTo>
                  <a:pt x="9833" y="2711"/>
                  <a:pt x="9891" y="2634"/>
                  <a:pt x="9910" y="2577"/>
                </a:cubicBezTo>
                <a:cubicBezTo>
                  <a:pt x="9948" y="2500"/>
                  <a:pt x="9948" y="2423"/>
                  <a:pt x="9891" y="2346"/>
                </a:cubicBezTo>
                <a:cubicBezTo>
                  <a:pt x="9737" y="2154"/>
                  <a:pt x="9603" y="2000"/>
                  <a:pt x="9430" y="1847"/>
                </a:cubicBezTo>
                <a:cubicBezTo>
                  <a:pt x="9334" y="1770"/>
                  <a:pt x="9276" y="1732"/>
                  <a:pt x="9161" y="1655"/>
                </a:cubicBezTo>
                <a:cubicBezTo>
                  <a:pt x="9084" y="1616"/>
                  <a:pt x="8950" y="1559"/>
                  <a:pt x="8854" y="1520"/>
                </a:cubicBezTo>
                <a:cubicBezTo>
                  <a:pt x="8662" y="1444"/>
                  <a:pt x="8450" y="1386"/>
                  <a:pt x="8239" y="1367"/>
                </a:cubicBezTo>
                <a:cubicBezTo>
                  <a:pt x="8124" y="1357"/>
                  <a:pt x="8013" y="1352"/>
                  <a:pt x="7905" y="1352"/>
                </a:cubicBezTo>
                <a:cubicBezTo>
                  <a:pt x="7797" y="1352"/>
                  <a:pt x="7692" y="1357"/>
                  <a:pt x="7586" y="1367"/>
                </a:cubicBezTo>
                <a:cubicBezTo>
                  <a:pt x="7144" y="1424"/>
                  <a:pt x="6722" y="1540"/>
                  <a:pt x="6280" y="1712"/>
                </a:cubicBezTo>
                <a:cubicBezTo>
                  <a:pt x="6069" y="1770"/>
                  <a:pt x="5877" y="1866"/>
                  <a:pt x="5685" y="1962"/>
                </a:cubicBezTo>
                <a:cubicBezTo>
                  <a:pt x="5685" y="1962"/>
                  <a:pt x="5680" y="1962"/>
                  <a:pt x="5675" y="1967"/>
                </a:cubicBezTo>
                <a:lnTo>
                  <a:pt x="5675" y="1967"/>
                </a:lnTo>
                <a:cubicBezTo>
                  <a:pt x="5747" y="1709"/>
                  <a:pt x="5802" y="1452"/>
                  <a:pt x="5839" y="1194"/>
                </a:cubicBezTo>
                <a:cubicBezTo>
                  <a:pt x="5839" y="1040"/>
                  <a:pt x="5839" y="867"/>
                  <a:pt x="5781" y="714"/>
                </a:cubicBezTo>
                <a:cubicBezTo>
                  <a:pt x="5762" y="656"/>
                  <a:pt x="5743" y="579"/>
                  <a:pt x="5704" y="522"/>
                </a:cubicBezTo>
                <a:cubicBezTo>
                  <a:pt x="5685" y="464"/>
                  <a:pt x="5647" y="407"/>
                  <a:pt x="5589" y="368"/>
                </a:cubicBezTo>
                <a:cubicBezTo>
                  <a:pt x="5512" y="272"/>
                  <a:pt x="5416" y="195"/>
                  <a:pt x="5301" y="138"/>
                </a:cubicBezTo>
                <a:cubicBezTo>
                  <a:pt x="5186" y="80"/>
                  <a:pt x="5032" y="42"/>
                  <a:pt x="4917" y="42"/>
                </a:cubicBezTo>
                <a:lnTo>
                  <a:pt x="4802" y="42"/>
                </a:lnTo>
                <a:cubicBezTo>
                  <a:pt x="4640" y="7"/>
                  <a:pt x="4534" y="0"/>
                  <a:pt x="445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42" name="Google Shape;542;p29"/>
          <p:cNvGrpSpPr/>
          <p:nvPr/>
        </p:nvGrpSpPr>
        <p:grpSpPr>
          <a:xfrm>
            <a:off x="2047367" y="776001"/>
            <a:ext cx="1308380" cy="712529"/>
            <a:chOff x="816462" y="899275"/>
            <a:chExt cx="981285" cy="534397"/>
          </a:xfrm>
        </p:grpSpPr>
        <p:sp>
          <p:nvSpPr>
            <p:cNvPr id="543" name="Google Shape;543;p29"/>
            <p:cNvSpPr/>
            <p:nvPr/>
          </p:nvSpPr>
          <p:spPr>
            <a:xfrm>
              <a:off x="816462" y="899275"/>
              <a:ext cx="981285" cy="534397"/>
            </a:xfrm>
            <a:custGeom>
              <a:avLst/>
              <a:gdLst/>
              <a:ahLst/>
              <a:cxnLst/>
              <a:rect l="l" t="t" r="r" b="b"/>
              <a:pathLst>
                <a:path w="13770" h="7499" extrusionOk="0">
                  <a:moveTo>
                    <a:pt x="7065" y="1"/>
                  </a:moveTo>
                  <a:cubicBezTo>
                    <a:pt x="6780" y="1"/>
                    <a:pt x="6480" y="35"/>
                    <a:pt x="6165" y="105"/>
                  </a:cubicBezTo>
                  <a:cubicBezTo>
                    <a:pt x="5858" y="182"/>
                    <a:pt x="5551" y="297"/>
                    <a:pt x="5263" y="451"/>
                  </a:cubicBezTo>
                  <a:cubicBezTo>
                    <a:pt x="5032" y="566"/>
                    <a:pt x="4763" y="758"/>
                    <a:pt x="4552" y="950"/>
                  </a:cubicBezTo>
                  <a:cubicBezTo>
                    <a:pt x="4168" y="1296"/>
                    <a:pt x="3822" y="1737"/>
                    <a:pt x="3534" y="2275"/>
                  </a:cubicBezTo>
                  <a:cubicBezTo>
                    <a:pt x="3400" y="2505"/>
                    <a:pt x="3265" y="2794"/>
                    <a:pt x="3169" y="3082"/>
                  </a:cubicBezTo>
                  <a:cubicBezTo>
                    <a:pt x="3112" y="3043"/>
                    <a:pt x="3035" y="2986"/>
                    <a:pt x="2958" y="2966"/>
                  </a:cubicBezTo>
                  <a:cubicBezTo>
                    <a:pt x="2824" y="2870"/>
                    <a:pt x="2632" y="2832"/>
                    <a:pt x="2440" y="2774"/>
                  </a:cubicBezTo>
                  <a:cubicBezTo>
                    <a:pt x="2344" y="2755"/>
                    <a:pt x="2252" y="2746"/>
                    <a:pt x="2152" y="2746"/>
                  </a:cubicBezTo>
                  <a:cubicBezTo>
                    <a:pt x="2051" y="2746"/>
                    <a:pt x="1940" y="2755"/>
                    <a:pt x="1806" y="2774"/>
                  </a:cubicBezTo>
                  <a:cubicBezTo>
                    <a:pt x="1595" y="2832"/>
                    <a:pt x="1403" y="2890"/>
                    <a:pt x="1249" y="2947"/>
                  </a:cubicBezTo>
                  <a:cubicBezTo>
                    <a:pt x="1095" y="3024"/>
                    <a:pt x="942" y="3120"/>
                    <a:pt x="769" y="3254"/>
                  </a:cubicBezTo>
                  <a:cubicBezTo>
                    <a:pt x="538" y="3466"/>
                    <a:pt x="346" y="3735"/>
                    <a:pt x="193" y="4099"/>
                  </a:cubicBezTo>
                  <a:cubicBezTo>
                    <a:pt x="97" y="4368"/>
                    <a:pt x="58" y="4618"/>
                    <a:pt x="39" y="5002"/>
                  </a:cubicBezTo>
                  <a:cubicBezTo>
                    <a:pt x="1" y="5252"/>
                    <a:pt x="39" y="5520"/>
                    <a:pt x="58" y="5847"/>
                  </a:cubicBezTo>
                  <a:cubicBezTo>
                    <a:pt x="78" y="6135"/>
                    <a:pt x="154" y="6423"/>
                    <a:pt x="193" y="6730"/>
                  </a:cubicBezTo>
                  <a:lnTo>
                    <a:pt x="231" y="6903"/>
                  </a:lnTo>
                  <a:cubicBezTo>
                    <a:pt x="289" y="7249"/>
                    <a:pt x="577" y="7498"/>
                    <a:pt x="922" y="7498"/>
                  </a:cubicBezTo>
                  <a:lnTo>
                    <a:pt x="12464" y="7498"/>
                  </a:lnTo>
                  <a:cubicBezTo>
                    <a:pt x="12675" y="7498"/>
                    <a:pt x="12886" y="7402"/>
                    <a:pt x="13021" y="7268"/>
                  </a:cubicBezTo>
                  <a:lnTo>
                    <a:pt x="13136" y="7114"/>
                  </a:lnTo>
                  <a:cubicBezTo>
                    <a:pt x="13155" y="7095"/>
                    <a:pt x="13194" y="7057"/>
                    <a:pt x="13213" y="7018"/>
                  </a:cubicBezTo>
                  <a:cubicBezTo>
                    <a:pt x="13616" y="6423"/>
                    <a:pt x="13770" y="5866"/>
                    <a:pt x="13693" y="5328"/>
                  </a:cubicBezTo>
                  <a:cubicBezTo>
                    <a:pt x="13635" y="4752"/>
                    <a:pt x="13366" y="4234"/>
                    <a:pt x="12925" y="3888"/>
                  </a:cubicBezTo>
                  <a:cubicBezTo>
                    <a:pt x="12521" y="3542"/>
                    <a:pt x="11984" y="3370"/>
                    <a:pt x="11408" y="3350"/>
                  </a:cubicBezTo>
                  <a:lnTo>
                    <a:pt x="11369" y="3350"/>
                  </a:lnTo>
                  <a:cubicBezTo>
                    <a:pt x="11043" y="3350"/>
                    <a:pt x="10755" y="3408"/>
                    <a:pt x="10447" y="3504"/>
                  </a:cubicBezTo>
                  <a:cubicBezTo>
                    <a:pt x="10409" y="3139"/>
                    <a:pt x="10313" y="2774"/>
                    <a:pt x="10179" y="2448"/>
                  </a:cubicBezTo>
                  <a:cubicBezTo>
                    <a:pt x="10006" y="1910"/>
                    <a:pt x="9737" y="1430"/>
                    <a:pt x="9391" y="1046"/>
                  </a:cubicBezTo>
                  <a:cubicBezTo>
                    <a:pt x="9007" y="624"/>
                    <a:pt x="8566" y="297"/>
                    <a:pt x="8028" y="143"/>
                  </a:cubicBezTo>
                  <a:cubicBezTo>
                    <a:pt x="7725" y="49"/>
                    <a:pt x="7405" y="1"/>
                    <a:pt x="70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4" name="Google Shape;544;p29"/>
            <p:cNvSpPr/>
            <p:nvPr/>
          </p:nvSpPr>
          <p:spPr>
            <a:xfrm>
              <a:off x="875325" y="950512"/>
              <a:ext cx="870400" cy="432492"/>
            </a:xfrm>
            <a:custGeom>
              <a:avLst/>
              <a:gdLst/>
              <a:ahLst/>
              <a:cxnLst/>
              <a:rect l="l" t="t" r="r" b="b"/>
              <a:pathLst>
                <a:path w="12214" h="6069" extrusionOk="0">
                  <a:moveTo>
                    <a:pt x="6318" y="1"/>
                  </a:moveTo>
                  <a:cubicBezTo>
                    <a:pt x="6069" y="1"/>
                    <a:pt x="5819" y="20"/>
                    <a:pt x="5531" y="97"/>
                  </a:cubicBezTo>
                  <a:cubicBezTo>
                    <a:pt x="5281" y="135"/>
                    <a:pt x="5051" y="231"/>
                    <a:pt x="4801" y="346"/>
                  </a:cubicBezTo>
                  <a:cubicBezTo>
                    <a:pt x="4609" y="442"/>
                    <a:pt x="4417" y="596"/>
                    <a:pt x="4225" y="769"/>
                  </a:cubicBezTo>
                  <a:cubicBezTo>
                    <a:pt x="3918" y="1057"/>
                    <a:pt x="3630" y="1402"/>
                    <a:pt x="3380" y="1883"/>
                  </a:cubicBezTo>
                  <a:cubicBezTo>
                    <a:pt x="3188" y="2267"/>
                    <a:pt x="3035" y="2708"/>
                    <a:pt x="2843" y="3265"/>
                  </a:cubicBezTo>
                  <a:cubicBezTo>
                    <a:pt x="2766" y="3515"/>
                    <a:pt x="2689" y="3784"/>
                    <a:pt x="2612" y="3995"/>
                  </a:cubicBezTo>
                  <a:cubicBezTo>
                    <a:pt x="2555" y="3745"/>
                    <a:pt x="2420" y="3553"/>
                    <a:pt x="2305" y="3361"/>
                  </a:cubicBezTo>
                  <a:cubicBezTo>
                    <a:pt x="2170" y="3131"/>
                    <a:pt x="1998" y="2996"/>
                    <a:pt x="1825" y="2900"/>
                  </a:cubicBezTo>
                  <a:cubicBezTo>
                    <a:pt x="1729" y="2843"/>
                    <a:pt x="1633" y="2804"/>
                    <a:pt x="1537" y="2804"/>
                  </a:cubicBezTo>
                  <a:cubicBezTo>
                    <a:pt x="1498" y="2804"/>
                    <a:pt x="1422" y="2785"/>
                    <a:pt x="1364" y="2785"/>
                  </a:cubicBezTo>
                  <a:cubicBezTo>
                    <a:pt x="1306" y="2785"/>
                    <a:pt x="1230" y="2785"/>
                    <a:pt x="1153" y="2804"/>
                  </a:cubicBezTo>
                  <a:cubicBezTo>
                    <a:pt x="1018" y="2823"/>
                    <a:pt x="884" y="2881"/>
                    <a:pt x="788" y="2920"/>
                  </a:cubicBezTo>
                  <a:cubicBezTo>
                    <a:pt x="692" y="2977"/>
                    <a:pt x="596" y="3035"/>
                    <a:pt x="481" y="3131"/>
                  </a:cubicBezTo>
                  <a:cubicBezTo>
                    <a:pt x="346" y="3284"/>
                    <a:pt x="212" y="3457"/>
                    <a:pt x="116" y="3688"/>
                  </a:cubicBezTo>
                  <a:cubicBezTo>
                    <a:pt x="58" y="3860"/>
                    <a:pt x="0" y="4072"/>
                    <a:pt x="0" y="4360"/>
                  </a:cubicBezTo>
                  <a:cubicBezTo>
                    <a:pt x="0" y="4552"/>
                    <a:pt x="0" y="4801"/>
                    <a:pt x="20" y="5090"/>
                  </a:cubicBezTo>
                  <a:cubicBezTo>
                    <a:pt x="58" y="5378"/>
                    <a:pt x="96" y="5627"/>
                    <a:pt x="154" y="5896"/>
                  </a:cubicBezTo>
                  <a:lnTo>
                    <a:pt x="154" y="5954"/>
                  </a:lnTo>
                  <a:lnTo>
                    <a:pt x="173" y="6069"/>
                  </a:lnTo>
                  <a:lnTo>
                    <a:pt x="11734" y="6069"/>
                  </a:lnTo>
                  <a:lnTo>
                    <a:pt x="11772" y="6050"/>
                  </a:lnTo>
                  <a:lnTo>
                    <a:pt x="11830" y="5954"/>
                  </a:lnTo>
                  <a:cubicBezTo>
                    <a:pt x="12099" y="5493"/>
                    <a:pt x="12214" y="5051"/>
                    <a:pt x="12176" y="4667"/>
                  </a:cubicBezTo>
                  <a:cubicBezTo>
                    <a:pt x="12118" y="4283"/>
                    <a:pt x="11964" y="3957"/>
                    <a:pt x="11676" y="3707"/>
                  </a:cubicBezTo>
                  <a:cubicBezTo>
                    <a:pt x="11388" y="3476"/>
                    <a:pt x="11023" y="3361"/>
                    <a:pt x="10620" y="3361"/>
                  </a:cubicBezTo>
                  <a:lnTo>
                    <a:pt x="10562" y="3361"/>
                  </a:lnTo>
                  <a:cubicBezTo>
                    <a:pt x="10178" y="3361"/>
                    <a:pt x="9775" y="3476"/>
                    <a:pt x="9391" y="3707"/>
                  </a:cubicBezTo>
                  <a:cubicBezTo>
                    <a:pt x="9237" y="3803"/>
                    <a:pt x="9103" y="3899"/>
                    <a:pt x="8988" y="4033"/>
                  </a:cubicBezTo>
                  <a:cubicBezTo>
                    <a:pt x="9007" y="3841"/>
                    <a:pt x="9007" y="3592"/>
                    <a:pt x="8988" y="3323"/>
                  </a:cubicBezTo>
                  <a:cubicBezTo>
                    <a:pt x="8949" y="2843"/>
                    <a:pt x="8853" y="2401"/>
                    <a:pt x="8719" y="1979"/>
                  </a:cubicBezTo>
                  <a:cubicBezTo>
                    <a:pt x="8546" y="1537"/>
                    <a:pt x="8335" y="1153"/>
                    <a:pt x="8066" y="826"/>
                  </a:cubicBezTo>
                  <a:cubicBezTo>
                    <a:pt x="7778" y="500"/>
                    <a:pt x="7413" y="250"/>
                    <a:pt x="7010" y="135"/>
                  </a:cubicBezTo>
                  <a:cubicBezTo>
                    <a:pt x="6799" y="39"/>
                    <a:pt x="6549" y="1"/>
                    <a:pt x="6318" y="1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4753920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30"/>
          <p:cNvSpPr/>
          <p:nvPr/>
        </p:nvSpPr>
        <p:spPr>
          <a:xfrm flipH="1">
            <a:off x="-1195851" y="4196133"/>
            <a:ext cx="14583699" cy="4689648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7" name="Google Shape;547;p30"/>
          <p:cNvSpPr/>
          <p:nvPr/>
        </p:nvSpPr>
        <p:spPr>
          <a:xfrm rot="10800000" flipH="1">
            <a:off x="-2447923" y="-3679619"/>
            <a:ext cx="18433709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48" name="Google Shape;548;p30"/>
          <p:cNvGrpSpPr/>
          <p:nvPr/>
        </p:nvGrpSpPr>
        <p:grpSpPr>
          <a:xfrm rot="10800000">
            <a:off x="8087946" y="5299585"/>
            <a:ext cx="2570361" cy="1690153"/>
            <a:chOff x="2972001" y="3277838"/>
            <a:chExt cx="987082" cy="649060"/>
          </a:xfrm>
        </p:grpSpPr>
        <p:sp>
          <p:nvSpPr>
            <p:cNvPr id="549" name="Google Shape;549;p30"/>
            <p:cNvSpPr/>
            <p:nvPr/>
          </p:nvSpPr>
          <p:spPr>
            <a:xfrm>
              <a:off x="2983046" y="3277838"/>
              <a:ext cx="976037" cy="649060"/>
            </a:xfrm>
            <a:custGeom>
              <a:avLst/>
              <a:gdLst/>
              <a:ahLst/>
              <a:cxnLst/>
              <a:rect l="l" t="t" r="r" b="b"/>
              <a:pathLst>
                <a:path w="13167" h="8756" extrusionOk="0">
                  <a:moveTo>
                    <a:pt x="271" y="501"/>
                  </a:moveTo>
                  <a:cubicBezTo>
                    <a:pt x="285" y="515"/>
                    <a:pt x="285" y="528"/>
                    <a:pt x="298" y="542"/>
                  </a:cubicBezTo>
                  <a:cubicBezTo>
                    <a:pt x="352" y="596"/>
                    <a:pt x="393" y="650"/>
                    <a:pt x="433" y="704"/>
                  </a:cubicBezTo>
                  <a:cubicBezTo>
                    <a:pt x="433" y="745"/>
                    <a:pt x="433" y="772"/>
                    <a:pt x="433" y="812"/>
                  </a:cubicBezTo>
                  <a:cubicBezTo>
                    <a:pt x="447" y="839"/>
                    <a:pt x="460" y="867"/>
                    <a:pt x="474" y="880"/>
                  </a:cubicBezTo>
                  <a:lnTo>
                    <a:pt x="447" y="867"/>
                  </a:lnTo>
                  <a:cubicBezTo>
                    <a:pt x="366" y="772"/>
                    <a:pt x="298" y="650"/>
                    <a:pt x="244" y="542"/>
                  </a:cubicBezTo>
                  <a:lnTo>
                    <a:pt x="244" y="515"/>
                  </a:lnTo>
                  <a:cubicBezTo>
                    <a:pt x="257" y="515"/>
                    <a:pt x="257" y="501"/>
                    <a:pt x="271" y="501"/>
                  </a:cubicBezTo>
                  <a:close/>
                  <a:moveTo>
                    <a:pt x="636" y="1"/>
                  </a:moveTo>
                  <a:cubicBezTo>
                    <a:pt x="569" y="1"/>
                    <a:pt x="501" y="1"/>
                    <a:pt x="433" y="14"/>
                  </a:cubicBezTo>
                  <a:cubicBezTo>
                    <a:pt x="366" y="41"/>
                    <a:pt x="312" y="55"/>
                    <a:pt x="244" y="95"/>
                  </a:cubicBezTo>
                  <a:cubicBezTo>
                    <a:pt x="176" y="136"/>
                    <a:pt x="122" y="190"/>
                    <a:pt x="68" y="244"/>
                  </a:cubicBezTo>
                  <a:cubicBezTo>
                    <a:pt x="0" y="312"/>
                    <a:pt x="0" y="406"/>
                    <a:pt x="68" y="474"/>
                  </a:cubicBezTo>
                  <a:cubicBezTo>
                    <a:pt x="82" y="488"/>
                    <a:pt x="109" y="501"/>
                    <a:pt x="136" y="515"/>
                  </a:cubicBezTo>
                  <a:cubicBezTo>
                    <a:pt x="136" y="542"/>
                    <a:pt x="149" y="555"/>
                    <a:pt x="149" y="582"/>
                  </a:cubicBezTo>
                  <a:cubicBezTo>
                    <a:pt x="190" y="691"/>
                    <a:pt x="257" y="785"/>
                    <a:pt x="325" y="880"/>
                  </a:cubicBezTo>
                  <a:cubicBezTo>
                    <a:pt x="406" y="988"/>
                    <a:pt x="488" y="1097"/>
                    <a:pt x="582" y="1205"/>
                  </a:cubicBezTo>
                  <a:cubicBezTo>
                    <a:pt x="704" y="1340"/>
                    <a:pt x="839" y="1489"/>
                    <a:pt x="975" y="1624"/>
                  </a:cubicBezTo>
                  <a:cubicBezTo>
                    <a:pt x="1015" y="1665"/>
                    <a:pt x="1069" y="1719"/>
                    <a:pt x="1110" y="1760"/>
                  </a:cubicBezTo>
                  <a:cubicBezTo>
                    <a:pt x="1584" y="3180"/>
                    <a:pt x="2368" y="4479"/>
                    <a:pt x="3424" y="5535"/>
                  </a:cubicBezTo>
                  <a:cubicBezTo>
                    <a:pt x="4033" y="6157"/>
                    <a:pt x="4696" y="6712"/>
                    <a:pt x="5426" y="7199"/>
                  </a:cubicBezTo>
                  <a:cubicBezTo>
                    <a:pt x="6130" y="7659"/>
                    <a:pt x="6888" y="8038"/>
                    <a:pt x="7673" y="8322"/>
                  </a:cubicBezTo>
                  <a:cubicBezTo>
                    <a:pt x="8403" y="8593"/>
                    <a:pt x="9188" y="8742"/>
                    <a:pt x="9973" y="8755"/>
                  </a:cubicBezTo>
                  <a:lnTo>
                    <a:pt x="10135" y="8755"/>
                  </a:lnTo>
                  <a:cubicBezTo>
                    <a:pt x="10555" y="8742"/>
                    <a:pt x="10974" y="8647"/>
                    <a:pt x="11367" y="8498"/>
                  </a:cubicBezTo>
                  <a:cubicBezTo>
                    <a:pt x="11786" y="8336"/>
                    <a:pt x="12165" y="8092"/>
                    <a:pt x="12490" y="7794"/>
                  </a:cubicBezTo>
                  <a:cubicBezTo>
                    <a:pt x="12814" y="7524"/>
                    <a:pt x="13031" y="7172"/>
                    <a:pt x="13139" y="6780"/>
                  </a:cubicBezTo>
                  <a:cubicBezTo>
                    <a:pt x="13166" y="6590"/>
                    <a:pt x="13166" y="6414"/>
                    <a:pt x="13112" y="6238"/>
                  </a:cubicBezTo>
                  <a:cubicBezTo>
                    <a:pt x="13085" y="6144"/>
                    <a:pt x="13058" y="6062"/>
                    <a:pt x="13017" y="5981"/>
                  </a:cubicBezTo>
                  <a:cubicBezTo>
                    <a:pt x="12963" y="5900"/>
                    <a:pt x="12909" y="5819"/>
                    <a:pt x="12841" y="5738"/>
                  </a:cubicBezTo>
                  <a:cubicBezTo>
                    <a:pt x="12693" y="5562"/>
                    <a:pt x="12517" y="5413"/>
                    <a:pt x="12314" y="5291"/>
                  </a:cubicBezTo>
                  <a:cubicBezTo>
                    <a:pt x="12138" y="5183"/>
                    <a:pt x="11948" y="5088"/>
                    <a:pt x="11745" y="5007"/>
                  </a:cubicBezTo>
                  <a:cubicBezTo>
                    <a:pt x="11326" y="4845"/>
                    <a:pt x="10906" y="4709"/>
                    <a:pt x="10473" y="4628"/>
                  </a:cubicBezTo>
                  <a:cubicBezTo>
                    <a:pt x="10257" y="4574"/>
                    <a:pt x="10040" y="4533"/>
                    <a:pt x="9824" y="4493"/>
                  </a:cubicBezTo>
                  <a:lnTo>
                    <a:pt x="9364" y="4398"/>
                  </a:lnTo>
                  <a:cubicBezTo>
                    <a:pt x="9202" y="4358"/>
                    <a:pt x="9026" y="4317"/>
                    <a:pt x="8850" y="4276"/>
                  </a:cubicBezTo>
                  <a:cubicBezTo>
                    <a:pt x="8633" y="4222"/>
                    <a:pt x="8417" y="4155"/>
                    <a:pt x="8214" y="4087"/>
                  </a:cubicBezTo>
                  <a:cubicBezTo>
                    <a:pt x="7361" y="3803"/>
                    <a:pt x="6536" y="3464"/>
                    <a:pt x="5738" y="3086"/>
                  </a:cubicBezTo>
                  <a:cubicBezTo>
                    <a:pt x="4953" y="2734"/>
                    <a:pt x="4209" y="2328"/>
                    <a:pt x="3491" y="1868"/>
                  </a:cubicBezTo>
                  <a:lnTo>
                    <a:pt x="3478" y="1868"/>
                  </a:lnTo>
                  <a:cubicBezTo>
                    <a:pt x="3167" y="1651"/>
                    <a:pt x="2842" y="1421"/>
                    <a:pt x="2517" y="1191"/>
                  </a:cubicBezTo>
                  <a:cubicBezTo>
                    <a:pt x="2355" y="1069"/>
                    <a:pt x="2192" y="934"/>
                    <a:pt x="2030" y="812"/>
                  </a:cubicBezTo>
                  <a:cubicBezTo>
                    <a:pt x="1881" y="691"/>
                    <a:pt x="1719" y="555"/>
                    <a:pt x="1570" y="420"/>
                  </a:cubicBezTo>
                  <a:cubicBezTo>
                    <a:pt x="1556" y="406"/>
                    <a:pt x="1543" y="393"/>
                    <a:pt x="1529" y="393"/>
                  </a:cubicBezTo>
                  <a:cubicBezTo>
                    <a:pt x="1516" y="379"/>
                    <a:pt x="1502" y="366"/>
                    <a:pt x="1489" y="352"/>
                  </a:cubicBezTo>
                  <a:cubicBezTo>
                    <a:pt x="1475" y="339"/>
                    <a:pt x="1448" y="325"/>
                    <a:pt x="1421" y="325"/>
                  </a:cubicBezTo>
                  <a:cubicBezTo>
                    <a:pt x="1340" y="258"/>
                    <a:pt x="1259" y="203"/>
                    <a:pt x="1164" y="149"/>
                  </a:cubicBezTo>
                  <a:cubicBezTo>
                    <a:pt x="1096" y="122"/>
                    <a:pt x="1042" y="95"/>
                    <a:pt x="975" y="82"/>
                  </a:cubicBezTo>
                  <a:cubicBezTo>
                    <a:pt x="921" y="55"/>
                    <a:pt x="853" y="28"/>
                    <a:pt x="799" y="14"/>
                  </a:cubicBezTo>
                  <a:cubicBezTo>
                    <a:pt x="745" y="1"/>
                    <a:pt x="690" y="1"/>
                    <a:pt x="636" y="1"/>
                  </a:cubicBezTo>
                  <a:close/>
                </a:path>
              </a:pathLst>
            </a:custGeom>
            <a:solidFill>
              <a:srgbClr val="FFAD00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0" name="Google Shape;550;p30"/>
            <p:cNvSpPr/>
            <p:nvPr/>
          </p:nvSpPr>
          <p:spPr>
            <a:xfrm>
              <a:off x="2972001" y="3287845"/>
              <a:ext cx="911546" cy="569225"/>
            </a:xfrm>
            <a:custGeom>
              <a:avLst/>
              <a:gdLst/>
              <a:ahLst/>
              <a:cxnLst/>
              <a:rect l="l" t="t" r="r" b="b"/>
              <a:pathLst>
                <a:path w="12297" h="7679" extrusionOk="0">
                  <a:moveTo>
                    <a:pt x="258" y="1"/>
                  </a:moveTo>
                  <a:cubicBezTo>
                    <a:pt x="231" y="1"/>
                    <a:pt x="204" y="1"/>
                    <a:pt x="176" y="14"/>
                  </a:cubicBezTo>
                  <a:cubicBezTo>
                    <a:pt x="109" y="41"/>
                    <a:pt x="55" y="82"/>
                    <a:pt x="28" y="150"/>
                  </a:cubicBezTo>
                  <a:cubicBezTo>
                    <a:pt x="1" y="204"/>
                    <a:pt x="1" y="285"/>
                    <a:pt x="28" y="339"/>
                  </a:cubicBezTo>
                  <a:cubicBezTo>
                    <a:pt x="136" y="542"/>
                    <a:pt x="244" y="745"/>
                    <a:pt x="366" y="934"/>
                  </a:cubicBezTo>
                  <a:cubicBezTo>
                    <a:pt x="488" y="1124"/>
                    <a:pt x="596" y="1300"/>
                    <a:pt x="731" y="1476"/>
                  </a:cubicBezTo>
                  <a:cubicBezTo>
                    <a:pt x="961" y="1814"/>
                    <a:pt x="1218" y="2139"/>
                    <a:pt x="1503" y="2450"/>
                  </a:cubicBezTo>
                  <a:cubicBezTo>
                    <a:pt x="2044" y="3086"/>
                    <a:pt x="2666" y="3654"/>
                    <a:pt x="3329" y="4141"/>
                  </a:cubicBezTo>
                  <a:cubicBezTo>
                    <a:pt x="3857" y="4534"/>
                    <a:pt x="4412" y="4886"/>
                    <a:pt x="4994" y="5197"/>
                  </a:cubicBezTo>
                  <a:cubicBezTo>
                    <a:pt x="5129" y="5522"/>
                    <a:pt x="5345" y="5806"/>
                    <a:pt x="5602" y="6036"/>
                  </a:cubicBezTo>
                  <a:cubicBezTo>
                    <a:pt x="5657" y="6103"/>
                    <a:pt x="5724" y="6157"/>
                    <a:pt x="5792" y="6212"/>
                  </a:cubicBezTo>
                  <a:lnTo>
                    <a:pt x="5995" y="6374"/>
                  </a:lnTo>
                  <a:cubicBezTo>
                    <a:pt x="6144" y="6482"/>
                    <a:pt x="6293" y="6590"/>
                    <a:pt x="6441" y="6685"/>
                  </a:cubicBezTo>
                  <a:cubicBezTo>
                    <a:pt x="6445" y="6689"/>
                    <a:pt x="6450" y="6691"/>
                    <a:pt x="6456" y="6691"/>
                  </a:cubicBezTo>
                  <a:cubicBezTo>
                    <a:pt x="6470" y="6691"/>
                    <a:pt x="6486" y="6681"/>
                    <a:pt x="6495" y="6672"/>
                  </a:cubicBezTo>
                  <a:cubicBezTo>
                    <a:pt x="6509" y="6645"/>
                    <a:pt x="6509" y="6618"/>
                    <a:pt x="6482" y="6604"/>
                  </a:cubicBezTo>
                  <a:cubicBezTo>
                    <a:pt x="6414" y="6563"/>
                    <a:pt x="6347" y="6523"/>
                    <a:pt x="6293" y="6469"/>
                  </a:cubicBezTo>
                  <a:cubicBezTo>
                    <a:pt x="6171" y="6388"/>
                    <a:pt x="6063" y="6293"/>
                    <a:pt x="5954" y="6185"/>
                  </a:cubicBezTo>
                  <a:cubicBezTo>
                    <a:pt x="5900" y="6130"/>
                    <a:pt x="5846" y="6076"/>
                    <a:pt x="5805" y="6022"/>
                  </a:cubicBezTo>
                  <a:cubicBezTo>
                    <a:pt x="5751" y="5968"/>
                    <a:pt x="5697" y="5900"/>
                    <a:pt x="5657" y="5846"/>
                  </a:cubicBezTo>
                  <a:cubicBezTo>
                    <a:pt x="5535" y="5711"/>
                    <a:pt x="5440" y="5562"/>
                    <a:pt x="5359" y="5400"/>
                  </a:cubicBezTo>
                  <a:lnTo>
                    <a:pt x="5359" y="5400"/>
                  </a:lnTo>
                  <a:lnTo>
                    <a:pt x="5427" y="5427"/>
                  </a:lnTo>
                  <a:cubicBezTo>
                    <a:pt x="6130" y="5779"/>
                    <a:pt x="6874" y="6063"/>
                    <a:pt x="7619" y="6293"/>
                  </a:cubicBezTo>
                  <a:cubicBezTo>
                    <a:pt x="7686" y="6374"/>
                    <a:pt x="7754" y="6455"/>
                    <a:pt x="7835" y="6523"/>
                  </a:cubicBezTo>
                  <a:cubicBezTo>
                    <a:pt x="7916" y="6604"/>
                    <a:pt x="8011" y="6685"/>
                    <a:pt x="8106" y="6753"/>
                  </a:cubicBezTo>
                  <a:cubicBezTo>
                    <a:pt x="8187" y="6820"/>
                    <a:pt x="8268" y="6888"/>
                    <a:pt x="8363" y="6956"/>
                  </a:cubicBezTo>
                  <a:cubicBezTo>
                    <a:pt x="8471" y="7010"/>
                    <a:pt x="8566" y="7078"/>
                    <a:pt x="8674" y="7145"/>
                  </a:cubicBezTo>
                  <a:cubicBezTo>
                    <a:pt x="8877" y="7267"/>
                    <a:pt x="9093" y="7362"/>
                    <a:pt x="9310" y="7456"/>
                  </a:cubicBezTo>
                  <a:cubicBezTo>
                    <a:pt x="9405" y="7497"/>
                    <a:pt x="9499" y="7538"/>
                    <a:pt x="9608" y="7565"/>
                  </a:cubicBezTo>
                  <a:cubicBezTo>
                    <a:pt x="9702" y="7605"/>
                    <a:pt x="9838" y="7646"/>
                    <a:pt x="9946" y="7673"/>
                  </a:cubicBezTo>
                  <a:cubicBezTo>
                    <a:pt x="9953" y="7677"/>
                    <a:pt x="9959" y="7678"/>
                    <a:pt x="9965" y="7678"/>
                  </a:cubicBezTo>
                  <a:cubicBezTo>
                    <a:pt x="9980" y="7678"/>
                    <a:pt x="9990" y="7666"/>
                    <a:pt x="10000" y="7646"/>
                  </a:cubicBezTo>
                  <a:cubicBezTo>
                    <a:pt x="10000" y="7619"/>
                    <a:pt x="9987" y="7592"/>
                    <a:pt x="9959" y="7592"/>
                  </a:cubicBezTo>
                  <a:cubicBezTo>
                    <a:pt x="9838" y="7551"/>
                    <a:pt x="9716" y="7511"/>
                    <a:pt x="9581" y="7456"/>
                  </a:cubicBezTo>
                  <a:cubicBezTo>
                    <a:pt x="9202" y="7308"/>
                    <a:pt x="8836" y="7105"/>
                    <a:pt x="8498" y="6861"/>
                  </a:cubicBezTo>
                  <a:cubicBezTo>
                    <a:pt x="8322" y="6712"/>
                    <a:pt x="8160" y="6563"/>
                    <a:pt x="8011" y="6401"/>
                  </a:cubicBezTo>
                  <a:lnTo>
                    <a:pt x="8011" y="6401"/>
                  </a:lnTo>
                  <a:cubicBezTo>
                    <a:pt x="8633" y="6577"/>
                    <a:pt x="9269" y="6726"/>
                    <a:pt x="9905" y="6834"/>
                  </a:cubicBezTo>
                  <a:cubicBezTo>
                    <a:pt x="10041" y="6861"/>
                    <a:pt x="10176" y="6875"/>
                    <a:pt x="10311" y="6902"/>
                  </a:cubicBezTo>
                  <a:cubicBezTo>
                    <a:pt x="10325" y="6902"/>
                    <a:pt x="10325" y="6915"/>
                    <a:pt x="10325" y="6915"/>
                  </a:cubicBezTo>
                  <a:cubicBezTo>
                    <a:pt x="10474" y="7078"/>
                    <a:pt x="10636" y="7226"/>
                    <a:pt x="10825" y="7335"/>
                  </a:cubicBezTo>
                  <a:cubicBezTo>
                    <a:pt x="11028" y="7456"/>
                    <a:pt x="11231" y="7551"/>
                    <a:pt x="11448" y="7646"/>
                  </a:cubicBezTo>
                  <a:cubicBezTo>
                    <a:pt x="11459" y="7651"/>
                    <a:pt x="11470" y="7655"/>
                    <a:pt x="11482" y="7655"/>
                  </a:cubicBezTo>
                  <a:cubicBezTo>
                    <a:pt x="11497" y="7655"/>
                    <a:pt x="11513" y="7648"/>
                    <a:pt x="11529" y="7632"/>
                  </a:cubicBezTo>
                  <a:cubicBezTo>
                    <a:pt x="11529" y="7605"/>
                    <a:pt x="11529" y="7578"/>
                    <a:pt x="11502" y="7565"/>
                  </a:cubicBezTo>
                  <a:cubicBezTo>
                    <a:pt x="11272" y="7470"/>
                    <a:pt x="11055" y="7362"/>
                    <a:pt x="10866" y="7213"/>
                  </a:cubicBezTo>
                  <a:cubicBezTo>
                    <a:pt x="10798" y="7159"/>
                    <a:pt x="10731" y="7105"/>
                    <a:pt x="10663" y="7051"/>
                  </a:cubicBezTo>
                  <a:cubicBezTo>
                    <a:pt x="10622" y="7010"/>
                    <a:pt x="10595" y="6983"/>
                    <a:pt x="10568" y="6942"/>
                  </a:cubicBezTo>
                  <a:lnTo>
                    <a:pt x="10568" y="6942"/>
                  </a:lnTo>
                  <a:cubicBezTo>
                    <a:pt x="11110" y="7010"/>
                    <a:pt x="11651" y="7064"/>
                    <a:pt x="12206" y="7091"/>
                  </a:cubicBezTo>
                  <a:cubicBezTo>
                    <a:pt x="12210" y="7092"/>
                    <a:pt x="12214" y="7092"/>
                    <a:pt x="12218" y="7092"/>
                  </a:cubicBezTo>
                  <a:cubicBezTo>
                    <a:pt x="12288" y="7092"/>
                    <a:pt x="12296" y="6982"/>
                    <a:pt x="12219" y="6969"/>
                  </a:cubicBezTo>
                  <a:cubicBezTo>
                    <a:pt x="11881" y="6956"/>
                    <a:pt x="11556" y="6915"/>
                    <a:pt x="11231" y="6875"/>
                  </a:cubicBezTo>
                  <a:cubicBezTo>
                    <a:pt x="11015" y="6848"/>
                    <a:pt x="10812" y="6820"/>
                    <a:pt x="10595" y="6780"/>
                  </a:cubicBezTo>
                  <a:cubicBezTo>
                    <a:pt x="10636" y="6739"/>
                    <a:pt x="10677" y="6699"/>
                    <a:pt x="10731" y="6672"/>
                  </a:cubicBezTo>
                  <a:cubicBezTo>
                    <a:pt x="10785" y="6631"/>
                    <a:pt x="10839" y="6590"/>
                    <a:pt x="10893" y="6550"/>
                  </a:cubicBezTo>
                  <a:cubicBezTo>
                    <a:pt x="10961" y="6523"/>
                    <a:pt x="11028" y="6482"/>
                    <a:pt x="11096" y="6455"/>
                  </a:cubicBezTo>
                  <a:cubicBezTo>
                    <a:pt x="11204" y="6401"/>
                    <a:pt x="11326" y="6374"/>
                    <a:pt x="11448" y="6333"/>
                  </a:cubicBezTo>
                  <a:cubicBezTo>
                    <a:pt x="11570" y="6306"/>
                    <a:pt x="11691" y="6279"/>
                    <a:pt x="11827" y="6266"/>
                  </a:cubicBezTo>
                  <a:cubicBezTo>
                    <a:pt x="11894" y="6252"/>
                    <a:pt x="11949" y="6239"/>
                    <a:pt x="12016" y="6239"/>
                  </a:cubicBezTo>
                  <a:cubicBezTo>
                    <a:pt x="12043" y="6239"/>
                    <a:pt x="12057" y="6212"/>
                    <a:pt x="12057" y="6198"/>
                  </a:cubicBezTo>
                  <a:cubicBezTo>
                    <a:pt x="12057" y="6171"/>
                    <a:pt x="12043" y="6157"/>
                    <a:pt x="12016" y="6157"/>
                  </a:cubicBezTo>
                  <a:cubicBezTo>
                    <a:pt x="11719" y="6171"/>
                    <a:pt x="11434" y="6225"/>
                    <a:pt x="11137" y="6306"/>
                  </a:cubicBezTo>
                  <a:cubicBezTo>
                    <a:pt x="10988" y="6347"/>
                    <a:pt x="10853" y="6415"/>
                    <a:pt x="10717" y="6482"/>
                  </a:cubicBezTo>
                  <a:cubicBezTo>
                    <a:pt x="10650" y="6509"/>
                    <a:pt x="10582" y="6550"/>
                    <a:pt x="10514" y="6590"/>
                  </a:cubicBezTo>
                  <a:cubicBezTo>
                    <a:pt x="10447" y="6631"/>
                    <a:pt x="10392" y="6672"/>
                    <a:pt x="10338" y="6739"/>
                  </a:cubicBezTo>
                  <a:lnTo>
                    <a:pt x="10230" y="6712"/>
                  </a:lnTo>
                  <a:cubicBezTo>
                    <a:pt x="9892" y="6645"/>
                    <a:pt x="9554" y="6577"/>
                    <a:pt x="9229" y="6496"/>
                  </a:cubicBezTo>
                  <a:cubicBezTo>
                    <a:pt x="8904" y="6415"/>
                    <a:pt x="8579" y="6333"/>
                    <a:pt x="8268" y="6225"/>
                  </a:cubicBezTo>
                  <a:cubicBezTo>
                    <a:pt x="8092" y="6185"/>
                    <a:pt x="7930" y="6117"/>
                    <a:pt x="7754" y="6063"/>
                  </a:cubicBezTo>
                  <a:lnTo>
                    <a:pt x="7849" y="5995"/>
                  </a:lnTo>
                  <a:lnTo>
                    <a:pt x="7835" y="5995"/>
                  </a:lnTo>
                  <a:cubicBezTo>
                    <a:pt x="7930" y="5914"/>
                    <a:pt x="8025" y="5846"/>
                    <a:pt x="8133" y="5779"/>
                  </a:cubicBezTo>
                  <a:cubicBezTo>
                    <a:pt x="8241" y="5724"/>
                    <a:pt x="8349" y="5670"/>
                    <a:pt x="8458" y="5630"/>
                  </a:cubicBezTo>
                  <a:cubicBezTo>
                    <a:pt x="8742" y="5508"/>
                    <a:pt x="9039" y="5427"/>
                    <a:pt x="9337" y="5386"/>
                  </a:cubicBezTo>
                  <a:cubicBezTo>
                    <a:pt x="9527" y="5354"/>
                    <a:pt x="9717" y="5341"/>
                    <a:pt x="9908" y="5341"/>
                  </a:cubicBezTo>
                  <a:cubicBezTo>
                    <a:pt x="10042" y="5341"/>
                    <a:pt x="10177" y="5348"/>
                    <a:pt x="10311" y="5359"/>
                  </a:cubicBezTo>
                  <a:cubicBezTo>
                    <a:pt x="10338" y="5359"/>
                    <a:pt x="10352" y="5346"/>
                    <a:pt x="10352" y="5332"/>
                  </a:cubicBezTo>
                  <a:cubicBezTo>
                    <a:pt x="10365" y="5305"/>
                    <a:pt x="10352" y="5278"/>
                    <a:pt x="10325" y="5278"/>
                  </a:cubicBezTo>
                  <a:cubicBezTo>
                    <a:pt x="10176" y="5264"/>
                    <a:pt x="10014" y="5251"/>
                    <a:pt x="9851" y="5251"/>
                  </a:cubicBezTo>
                  <a:lnTo>
                    <a:pt x="9635" y="5251"/>
                  </a:lnTo>
                  <a:cubicBezTo>
                    <a:pt x="9378" y="5264"/>
                    <a:pt x="9121" y="5291"/>
                    <a:pt x="8850" y="5346"/>
                  </a:cubicBezTo>
                  <a:cubicBezTo>
                    <a:pt x="8606" y="5400"/>
                    <a:pt x="8363" y="5467"/>
                    <a:pt x="8119" y="5576"/>
                  </a:cubicBezTo>
                  <a:cubicBezTo>
                    <a:pt x="7997" y="5616"/>
                    <a:pt x="7889" y="5670"/>
                    <a:pt x="7781" y="5724"/>
                  </a:cubicBezTo>
                  <a:cubicBezTo>
                    <a:pt x="7727" y="5765"/>
                    <a:pt x="7686" y="5792"/>
                    <a:pt x="7632" y="5833"/>
                  </a:cubicBezTo>
                  <a:lnTo>
                    <a:pt x="7564" y="5887"/>
                  </a:lnTo>
                  <a:cubicBezTo>
                    <a:pt x="7537" y="5914"/>
                    <a:pt x="7510" y="5941"/>
                    <a:pt x="7483" y="5955"/>
                  </a:cubicBezTo>
                  <a:cubicBezTo>
                    <a:pt x="6739" y="5684"/>
                    <a:pt x="6022" y="5359"/>
                    <a:pt x="5332" y="4980"/>
                  </a:cubicBezTo>
                  <a:lnTo>
                    <a:pt x="5345" y="4967"/>
                  </a:lnTo>
                  <a:cubicBezTo>
                    <a:pt x="5440" y="4913"/>
                    <a:pt x="5535" y="4858"/>
                    <a:pt x="5643" y="4818"/>
                  </a:cubicBezTo>
                  <a:cubicBezTo>
                    <a:pt x="5792" y="4764"/>
                    <a:pt x="5941" y="4710"/>
                    <a:pt x="6090" y="4669"/>
                  </a:cubicBezTo>
                  <a:cubicBezTo>
                    <a:pt x="6171" y="4642"/>
                    <a:pt x="6252" y="4628"/>
                    <a:pt x="6333" y="4601"/>
                  </a:cubicBezTo>
                  <a:cubicBezTo>
                    <a:pt x="6414" y="4588"/>
                    <a:pt x="6509" y="4574"/>
                    <a:pt x="6577" y="4561"/>
                  </a:cubicBezTo>
                  <a:cubicBezTo>
                    <a:pt x="6820" y="4530"/>
                    <a:pt x="7064" y="4515"/>
                    <a:pt x="7307" y="4515"/>
                  </a:cubicBezTo>
                  <a:cubicBezTo>
                    <a:pt x="7389" y="4515"/>
                    <a:pt x="7470" y="4517"/>
                    <a:pt x="7551" y="4520"/>
                  </a:cubicBezTo>
                  <a:cubicBezTo>
                    <a:pt x="7578" y="4520"/>
                    <a:pt x="7592" y="4493"/>
                    <a:pt x="7592" y="4480"/>
                  </a:cubicBezTo>
                  <a:cubicBezTo>
                    <a:pt x="7592" y="4458"/>
                    <a:pt x="7582" y="4435"/>
                    <a:pt x="7564" y="4435"/>
                  </a:cubicBezTo>
                  <a:cubicBezTo>
                    <a:pt x="7560" y="4435"/>
                    <a:pt x="7556" y="4437"/>
                    <a:pt x="7551" y="4439"/>
                  </a:cubicBezTo>
                  <a:cubicBezTo>
                    <a:pt x="7443" y="4439"/>
                    <a:pt x="7334" y="4425"/>
                    <a:pt x="7226" y="4412"/>
                  </a:cubicBezTo>
                  <a:lnTo>
                    <a:pt x="6915" y="4412"/>
                  </a:lnTo>
                  <a:cubicBezTo>
                    <a:pt x="6807" y="4412"/>
                    <a:pt x="6698" y="4412"/>
                    <a:pt x="6577" y="4439"/>
                  </a:cubicBezTo>
                  <a:cubicBezTo>
                    <a:pt x="6468" y="4453"/>
                    <a:pt x="6360" y="4453"/>
                    <a:pt x="6238" y="4466"/>
                  </a:cubicBezTo>
                  <a:cubicBezTo>
                    <a:pt x="6022" y="4493"/>
                    <a:pt x="5805" y="4547"/>
                    <a:pt x="5589" y="4615"/>
                  </a:cubicBezTo>
                  <a:cubicBezTo>
                    <a:pt x="5494" y="4642"/>
                    <a:pt x="5386" y="4683"/>
                    <a:pt x="5278" y="4723"/>
                  </a:cubicBezTo>
                  <a:cubicBezTo>
                    <a:pt x="5237" y="4737"/>
                    <a:pt x="5183" y="4764"/>
                    <a:pt x="5129" y="4791"/>
                  </a:cubicBezTo>
                  <a:lnTo>
                    <a:pt x="5061" y="4818"/>
                  </a:lnTo>
                  <a:cubicBezTo>
                    <a:pt x="4926" y="4737"/>
                    <a:pt x="4804" y="4669"/>
                    <a:pt x="4669" y="4574"/>
                  </a:cubicBezTo>
                  <a:cubicBezTo>
                    <a:pt x="3749" y="3992"/>
                    <a:pt x="2910" y="3289"/>
                    <a:pt x="2166" y="2491"/>
                  </a:cubicBezTo>
                  <a:lnTo>
                    <a:pt x="2166" y="2477"/>
                  </a:lnTo>
                  <a:lnTo>
                    <a:pt x="2129" y="2453"/>
                  </a:lnTo>
                  <a:lnTo>
                    <a:pt x="2129" y="2453"/>
                  </a:lnTo>
                  <a:cubicBezTo>
                    <a:pt x="1821" y="2104"/>
                    <a:pt x="1527" y="1742"/>
                    <a:pt x="1259" y="1367"/>
                  </a:cubicBezTo>
                  <a:cubicBezTo>
                    <a:pt x="1124" y="1165"/>
                    <a:pt x="988" y="962"/>
                    <a:pt x="853" y="759"/>
                  </a:cubicBezTo>
                  <a:cubicBezTo>
                    <a:pt x="785" y="650"/>
                    <a:pt x="731" y="556"/>
                    <a:pt x="664" y="447"/>
                  </a:cubicBezTo>
                  <a:cubicBezTo>
                    <a:pt x="609" y="339"/>
                    <a:pt x="542" y="217"/>
                    <a:pt x="474" y="109"/>
                  </a:cubicBezTo>
                  <a:cubicBezTo>
                    <a:pt x="420" y="41"/>
                    <a:pt x="339" y="1"/>
                    <a:pt x="258" y="1"/>
                  </a:cubicBezTo>
                  <a:close/>
                </a:path>
              </a:pathLst>
            </a:custGeom>
            <a:solidFill>
              <a:srgbClr val="D89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51" name="Google Shape;551;p30"/>
          <p:cNvSpPr/>
          <p:nvPr/>
        </p:nvSpPr>
        <p:spPr>
          <a:xfrm>
            <a:off x="-1249567" y="3301501"/>
            <a:ext cx="7534163" cy="3995188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52" name="Google Shape;552;p30"/>
          <p:cNvSpPr/>
          <p:nvPr/>
        </p:nvSpPr>
        <p:spPr>
          <a:xfrm>
            <a:off x="-1249576" y="3445116"/>
            <a:ext cx="7247819" cy="3707989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rgbClr val="74BEA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53" name="Google Shape;553;p30"/>
          <p:cNvGrpSpPr/>
          <p:nvPr/>
        </p:nvGrpSpPr>
        <p:grpSpPr>
          <a:xfrm rot="-6026666">
            <a:off x="10639707" y="247672"/>
            <a:ext cx="1478735" cy="1932616"/>
            <a:chOff x="2179573" y="1629825"/>
            <a:chExt cx="658104" cy="860102"/>
          </a:xfrm>
        </p:grpSpPr>
        <p:sp>
          <p:nvSpPr>
            <p:cNvPr id="554" name="Google Shape;554;p30"/>
            <p:cNvSpPr/>
            <p:nvPr/>
          </p:nvSpPr>
          <p:spPr>
            <a:xfrm>
              <a:off x="2179573" y="1629825"/>
              <a:ext cx="658104" cy="776411"/>
            </a:xfrm>
            <a:custGeom>
              <a:avLst/>
              <a:gdLst/>
              <a:ahLst/>
              <a:cxnLst/>
              <a:rect l="l" t="t" r="r" b="b"/>
              <a:pathLst>
                <a:path w="8878" h="10474" extrusionOk="0">
                  <a:moveTo>
                    <a:pt x="1922" y="1"/>
                  </a:moveTo>
                  <a:cubicBezTo>
                    <a:pt x="1868" y="1"/>
                    <a:pt x="1828" y="28"/>
                    <a:pt x="1814" y="55"/>
                  </a:cubicBezTo>
                  <a:cubicBezTo>
                    <a:pt x="1747" y="177"/>
                    <a:pt x="1692" y="299"/>
                    <a:pt x="1638" y="420"/>
                  </a:cubicBezTo>
                  <a:cubicBezTo>
                    <a:pt x="1598" y="542"/>
                    <a:pt x="1544" y="650"/>
                    <a:pt x="1489" y="745"/>
                  </a:cubicBezTo>
                  <a:lnTo>
                    <a:pt x="1151" y="1395"/>
                  </a:lnTo>
                  <a:cubicBezTo>
                    <a:pt x="962" y="1760"/>
                    <a:pt x="745" y="2193"/>
                    <a:pt x="542" y="2653"/>
                  </a:cubicBezTo>
                  <a:cubicBezTo>
                    <a:pt x="448" y="2870"/>
                    <a:pt x="366" y="3072"/>
                    <a:pt x="299" y="3275"/>
                  </a:cubicBezTo>
                  <a:cubicBezTo>
                    <a:pt x="231" y="3492"/>
                    <a:pt x="163" y="3708"/>
                    <a:pt x="123" y="3925"/>
                  </a:cubicBezTo>
                  <a:cubicBezTo>
                    <a:pt x="69" y="4141"/>
                    <a:pt x="42" y="4358"/>
                    <a:pt x="15" y="4574"/>
                  </a:cubicBezTo>
                  <a:cubicBezTo>
                    <a:pt x="1" y="4804"/>
                    <a:pt x="1" y="5048"/>
                    <a:pt x="15" y="5278"/>
                  </a:cubicBezTo>
                  <a:cubicBezTo>
                    <a:pt x="55" y="5765"/>
                    <a:pt x="177" y="6239"/>
                    <a:pt x="353" y="6685"/>
                  </a:cubicBezTo>
                  <a:cubicBezTo>
                    <a:pt x="502" y="7051"/>
                    <a:pt x="678" y="7402"/>
                    <a:pt x="908" y="7727"/>
                  </a:cubicBezTo>
                  <a:cubicBezTo>
                    <a:pt x="1381" y="8417"/>
                    <a:pt x="1977" y="9013"/>
                    <a:pt x="2680" y="9473"/>
                  </a:cubicBezTo>
                  <a:cubicBezTo>
                    <a:pt x="3073" y="9743"/>
                    <a:pt x="3519" y="9960"/>
                    <a:pt x="3979" y="10109"/>
                  </a:cubicBezTo>
                  <a:cubicBezTo>
                    <a:pt x="4182" y="10203"/>
                    <a:pt x="4399" y="10271"/>
                    <a:pt x="4629" y="10325"/>
                  </a:cubicBezTo>
                  <a:cubicBezTo>
                    <a:pt x="4777" y="10366"/>
                    <a:pt x="4940" y="10393"/>
                    <a:pt x="5062" y="10406"/>
                  </a:cubicBezTo>
                  <a:cubicBezTo>
                    <a:pt x="5210" y="10433"/>
                    <a:pt x="5359" y="10460"/>
                    <a:pt x="5522" y="10460"/>
                  </a:cubicBezTo>
                  <a:cubicBezTo>
                    <a:pt x="5616" y="10474"/>
                    <a:pt x="5711" y="10474"/>
                    <a:pt x="5792" y="10474"/>
                  </a:cubicBezTo>
                  <a:lnTo>
                    <a:pt x="5995" y="10474"/>
                  </a:lnTo>
                  <a:cubicBezTo>
                    <a:pt x="6076" y="10474"/>
                    <a:pt x="6144" y="10460"/>
                    <a:pt x="6212" y="10447"/>
                  </a:cubicBezTo>
                  <a:cubicBezTo>
                    <a:pt x="6279" y="10447"/>
                    <a:pt x="6334" y="10433"/>
                    <a:pt x="6401" y="10420"/>
                  </a:cubicBezTo>
                  <a:lnTo>
                    <a:pt x="6415" y="10420"/>
                  </a:lnTo>
                  <a:cubicBezTo>
                    <a:pt x="6442" y="10420"/>
                    <a:pt x="6469" y="10406"/>
                    <a:pt x="6482" y="10393"/>
                  </a:cubicBezTo>
                  <a:cubicBezTo>
                    <a:pt x="6685" y="10285"/>
                    <a:pt x="6888" y="10149"/>
                    <a:pt x="7078" y="10000"/>
                  </a:cubicBezTo>
                  <a:cubicBezTo>
                    <a:pt x="7254" y="9865"/>
                    <a:pt x="7430" y="9703"/>
                    <a:pt x="7592" y="9527"/>
                  </a:cubicBezTo>
                  <a:cubicBezTo>
                    <a:pt x="7754" y="9351"/>
                    <a:pt x="7917" y="9161"/>
                    <a:pt x="8052" y="8972"/>
                  </a:cubicBezTo>
                  <a:cubicBezTo>
                    <a:pt x="8187" y="8783"/>
                    <a:pt x="8309" y="8580"/>
                    <a:pt x="8417" y="8363"/>
                  </a:cubicBezTo>
                  <a:cubicBezTo>
                    <a:pt x="8580" y="8038"/>
                    <a:pt x="8701" y="7687"/>
                    <a:pt x="8783" y="7335"/>
                  </a:cubicBezTo>
                  <a:cubicBezTo>
                    <a:pt x="8850" y="6969"/>
                    <a:pt x="8877" y="6604"/>
                    <a:pt x="8877" y="6239"/>
                  </a:cubicBezTo>
                  <a:cubicBezTo>
                    <a:pt x="8850" y="5467"/>
                    <a:pt x="8688" y="4710"/>
                    <a:pt x="8363" y="4006"/>
                  </a:cubicBezTo>
                  <a:cubicBezTo>
                    <a:pt x="8066" y="3330"/>
                    <a:pt x="7605" y="2721"/>
                    <a:pt x="7037" y="2261"/>
                  </a:cubicBezTo>
                  <a:cubicBezTo>
                    <a:pt x="6739" y="2031"/>
                    <a:pt x="6428" y="1841"/>
                    <a:pt x="6090" y="1692"/>
                  </a:cubicBezTo>
                  <a:cubicBezTo>
                    <a:pt x="5725" y="1530"/>
                    <a:pt x="5332" y="1395"/>
                    <a:pt x="4940" y="1300"/>
                  </a:cubicBezTo>
                  <a:lnTo>
                    <a:pt x="4520" y="1192"/>
                  </a:lnTo>
                  <a:cubicBezTo>
                    <a:pt x="4277" y="1124"/>
                    <a:pt x="4033" y="1056"/>
                    <a:pt x="3790" y="989"/>
                  </a:cubicBezTo>
                  <a:cubicBezTo>
                    <a:pt x="3411" y="880"/>
                    <a:pt x="3045" y="732"/>
                    <a:pt x="2694" y="556"/>
                  </a:cubicBezTo>
                  <a:cubicBezTo>
                    <a:pt x="2464" y="420"/>
                    <a:pt x="2247" y="272"/>
                    <a:pt x="2058" y="109"/>
                  </a:cubicBezTo>
                  <a:lnTo>
                    <a:pt x="2031" y="82"/>
                  </a:lnTo>
                  <a:lnTo>
                    <a:pt x="2004" y="55"/>
                  </a:lnTo>
                  <a:cubicBezTo>
                    <a:pt x="1990" y="28"/>
                    <a:pt x="1949" y="14"/>
                    <a:pt x="1922" y="1"/>
                  </a:cubicBezTo>
                  <a:close/>
                </a:path>
              </a:pathLst>
            </a:custGeom>
            <a:solidFill>
              <a:srgbClr val="7ABEAE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5" name="Google Shape;555;p30"/>
            <p:cNvSpPr/>
            <p:nvPr/>
          </p:nvSpPr>
          <p:spPr>
            <a:xfrm>
              <a:off x="2260891" y="1672004"/>
              <a:ext cx="503548" cy="817923"/>
            </a:xfrm>
            <a:custGeom>
              <a:avLst/>
              <a:gdLst/>
              <a:ahLst/>
              <a:cxnLst/>
              <a:rect l="l" t="t" r="r" b="b"/>
              <a:pathLst>
                <a:path w="6793" h="11034" extrusionOk="0">
                  <a:moveTo>
                    <a:pt x="961" y="0"/>
                  </a:moveTo>
                  <a:cubicBezTo>
                    <a:pt x="947" y="14"/>
                    <a:pt x="934" y="41"/>
                    <a:pt x="934" y="54"/>
                  </a:cubicBezTo>
                  <a:cubicBezTo>
                    <a:pt x="1015" y="257"/>
                    <a:pt x="1110" y="460"/>
                    <a:pt x="1218" y="650"/>
                  </a:cubicBezTo>
                  <a:cubicBezTo>
                    <a:pt x="1313" y="853"/>
                    <a:pt x="1434" y="1042"/>
                    <a:pt x="1556" y="1232"/>
                  </a:cubicBezTo>
                  <a:cubicBezTo>
                    <a:pt x="1678" y="1435"/>
                    <a:pt x="1800" y="1610"/>
                    <a:pt x="1935" y="1800"/>
                  </a:cubicBezTo>
                  <a:cubicBezTo>
                    <a:pt x="1989" y="1881"/>
                    <a:pt x="2057" y="1962"/>
                    <a:pt x="2111" y="2030"/>
                  </a:cubicBezTo>
                  <a:lnTo>
                    <a:pt x="2016" y="2003"/>
                  </a:lnTo>
                  <a:cubicBezTo>
                    <a:pt x="1881" y="1962"/>
                    <a:pt x="1759" y="1908"/>
                    <a:pt x="1651" y="1854"/>
                  </a:cubicBezTo>
                  <a:cubicBezTo>
                    <a:pt x="1515" y="1800"/>
                    <a:pt x="1407" y="1732"/>
                    <a:pt x="1285" y="1651"/>
                  </a:cubicBezTo>
                  <a:cubicBezTo>
                    <a:pt x="1164" y="1570"/>
                    <a:pt x="1042" y="1475"/>
                    <a:pt x="920" y="1380"/>
                  </a:cubicBezTo>
                  <a:cubicBezTo>
                    <a:pt x="812" y="1286"/>
                    <a:pt x="690" y="1177"/>
                    <a:pt x="595" y="1056"/>
                  </a:cubicBezTo>
                  <a:lnTo>
                    <a:pt x="555" y="1015"/>
                  </a:lnTo>
                  <a:cubicBezTo>
                    <a:pt x="541" y="1002"/>
                    <a:pt x="528" y="988"/>
                    <a:pt x="514" y="988"/>
                  </a:cubicBezTo>
                  <a:lnTo>
                    <a:pt x="487" y="988"/>
                  </a:lnTo>
                  <a:cubicBezTo>
                    <a:pt x="474" y="1002"/>
                    <a:pt x="460" y="1029"/>
                    <a:pt x="474" y="1056"/>
                  </a:cubicBezTo>
                  <a:cubicBezTo>
                    <a:pt x="595" y="1177"/>
                    <a:pt x="717" y="1313"/>
                    <a:pt x="839" y="1421"/>
                  </a:cubicBezTo>
                  <a:cubicBezTo>
                    <a:pt x="907" y="1489"/>
                    <a:pt x="974" y="1556"/>
                    <a:pt x="1055" y="1610"/>
                  </a:cubicBezTo>
                  <a:cubicBezTo>
                    <a:pt x="1123" y="1678"/>
                    <a:pt x="1218" y="1746"/>
                    <a:pt x="1299" y="1800"/>
                  </a:cubicBezTo>
                  <a:cubicBezTo>
                    <a:pt x="1448" y="1908"/>
                    <a:pt x="1610" y="2003"/>
                    <a:pt x="1786" y="2084"/>
                  </a:cubicBezTo>
                  <a:cubicBezTo>
                    <a:pt x="1867" y="2125"/>
                    <a:pt x="1948" y="2152"/>
                    <a:pt x="2030" y="2179"/>
                  </a:cubicBezTo>
                  <a:cubicBezTo>
                    <a:pt x="2070" y="2192"/>
                    <a:pt x="2111" y="2206"/>
                    <a:pt x="2165" y="2206"/>
                  </a:cubicBezTo>
                  <a:cubicBezTo>
                    <a:pt x="2192" y="2219"/>
                    <a:pt x="2219" y="2219"/>
                    <a:pt x="2246" y="2219"/>
                  </a:cubicBezTo>
                  <a:lnTo>
                    <a:pt x="2341" y="2368"/>
                  </a:lnTo>
                  <a:cubicBezTo>
                    <a:pt x="2625" y="2734"/>
                    <a:pt x="2909" y="3085"/>
                    <a:pt x="3193" y="3451"/>
                  </a:cubicBezTo>
                  <a:cubicBezTo>
                    <a:pt x="3450" y="3816"/>
                    <a:pt x="3694" y="4181"/>
                    <a:pt x="3924" y="4560"/>
                  </a:cubicBezTo>
                  <a:cubicBezTo>
                    <a:pt x="3992" y="4696"/>
                    <a:pt x="4059" y="4831"/>
                    <a:pt x="4127" y="4966"/>
                  </a:cubicBezTo>
                  <a:lnTo>
                    <a:pt x="3843" y="4966"/>
                  </a:lnTo>
                  <a:cubicBezTo>
                    <a:pt x="3667" y="4966"/>
                    <a:pt x="3505" y="4966"/>
                    <a:pt x="3329" y="4953"/>
                  </a:cubicBezTo>
                  <a:cubicBezTo>
                    <a:pt x="3139" y="4939"/>
                    <a:pt x="2936" y="4898"/>
                    <a:pt x="2733" y="4858"/>
                  </a:cubicBezTo>
                  <a:cubicBezTo>
                    <a:pt x="2530" y="4817"/>
                    <a:pt x="2327" y="4763"/>
                    <a:pt x="2138" y="4696"/>
                  </a:cubicBezTo>
                  <a:cubicBezTo>
                    <a:pt x="1921" y="4614"/>
                    <a:pt x="1718" y="4533"/>
                    <a:pt x="1515" y="4438"/>
                  </a:cubicBezTo>
                  <a:cubicBezTo>
                    <a:pt x="1326" y="4330"/>
                    <a:pt x="1123" y="4222"/>
                    <a:pt x="947" y="4100"/>
                  </a:cubicBezTo>
                  <a:lnTo>
                    <a:pt x="961" y="4100"/>
                  </a:lnTo>
                  <a:cubicBezTo>
                    <a:pt x="690" y="3924"/>
                    <a:pt x="447" y="3708"/>
                    <a:pt x="230" y="3478"/>
                  </a:cubicBezTo>
                  <a:cubicBezTo>
                    <a:pt x="176" y="3410"/>
                    <a:pt x="135" y="3356"/>
                    <a:pt x="81" y="3302"/>
                  </a:cubicBezTo>
                  <a:cubicBezTo>
                    <a:pt x="68" y="3288"/>
                    <a:pt x="68" y="3275"/>
                    <a:pt x="54" y="3275"/>
                  </a:cubicBezTo>
                  <a:lnTo>
                    <a:pt x="27" y="3275"/>
                  </a:lnTo>
                  <a:cubicBezTo>
                    <a:pt x="0" y="3288"/>
                    <a:pt x="0" y="3315"/>
                    <a:pt x="14" y="3342"/>
                  </a:cubicBezTo>
                  <a:cubicBezTo>
                    <a:pt x="244" y="3627"/>
                    <a:pt x="501" y="3897"/>
                    <a:pt x="812" y="4127"/>
                  </a:cubicBezTo>
                  <a:cubicBezTo>
                    <a:pt x="1137" y="4371"/>
                    <a:pt x="1475" y="4574"/>
                    <a:pt x="1854" y="4750"/>
                  </a:cubicBezTo>
                  <a:cubicBezTo>
                    <a:pt x="2043" y="4844"/>
                    <a:pt x="2233" y="4912"/>
                    <a:pt x="2422" y="4980"/>
                  </a:cubicBezTo>
                  <a:cubicBezTo>
                    <a:pt x="2625" y="5047"/>
                    <a:pt x="2814" y="5115"/>
                    <a:pt x="3017" y="5156"/>
                  </a:cubicBezTo>
                  <a:cubicBezTo>
                    <a:pt x="3207" y="5196"/>
                    <a:pt x="3410" y="5223"/>
                    <a:pt x="3599" y="5237"/>
                  </a:cubicBezTo>
                  <a:cubicBezTo>
                    <a:pt x="3677" y="5247"/>
                    <a:pt x="3752" y="5252"/>
                    <a:pt x="3827" y="5252"/>
                  </a:cubicBezTo>
                  <a:cubicBezTo>
                    <a:pt x="3947" y="5252"/>
                    <a:pt x="4064" y="5240"/>
                    <a:pt x="4181" y="5223"/>
                  </a:cubicBezTo>
                  <a:cubicBezTo>
                    <a:pt x="4208" y="5223"/>
                    <a:pt x="4222" y="5210"/>
                    <a:pt x="4249" y="5210"/>
                  </a:cubicBezTo>
                  <a:cubicBezTo>
                    <a:pt x="4614" y="6008"/>
                    <a:pt x="4898" y="6860"/>
                    <a:pt x="5074" y="7740"/>
                  </a:cubicBezTo>
                  <a:cubicBezTo>
                    <a:pt x="5088" y="7821"/>
                    <a:pt x="5101" y="7916"/>
                    <a:pt x="5115" y="7997"/>
                  </a:cubicBezTo>
                  <a:cubicBezTo>
                    <a:pt x="4979" y="8024"/>
                    <a:pt x="4858" y="8038"/>
                    <a:pt x="4736" y="8051"/>
                  </a:cubicBezTo>
                  <a:cubicBezTo>
                    <a:pt x="4560" y="8092"/>
                    <a:pt x="4384" y="8105"/>
                    <a:pt x="4208" y="8119"/>
                  </a:cubicBezTo>
                  <a:cubicBezTo>
                    <a:pt x="3816" y="8092"/>
                    <a:pt x="3437" y="8024"/>
                    <a:pt x="3058" y="7916"/>
                  </a:cubicBezTo>
                  <a:cubicBezTo>
                    <a:pt x="2882" y="7848"/>
                    <a:pt x="2693" y="7781"/>
                    <a:pt x="2517" y="7713"/>
                  </a:cubicBezTo>
                  <a:cubicBezTo>
                    <a:pt x="2327" y="7645"/>
                    <a:pt x="2138" y="7551"/>
                    <a:pt x="1962" y="7469"/>
                  </a:cubicBezTo>
                  <a:cubicBezTo>
                    <a:pt x="1597" y="7280"/>
                    <a:pt x="1245" y="7077"/>
                    <a:pt x="907" y="6860"/>
                  </a:cubicBezTo>
                  <a:cubicBezTo>
                    <a:pt x="812" y="6806"/>
                    <a:pt x="704" y="6739"/>
                    <a:pt x="609" y="6685"/>
                  </a:cubicBezTo>
                  <a:cubicBezTo>
                    <a:pt x="609" y="6671"/>
                    <a:pt x="595" y="6671"/>
                    <a:pt x="582" y="6671"/>
                  </a:cubicBezTo>
                  <a:cubicBezTo>
                    <a:pt x="568" y="6671"/>
                    <a:pt x="555" y="6671"/>
                    <a:pt x="555" y="6685"/>
                  </a:cubicBezTo>
                  <a:cubicBezTo>
                    <a:pt x="541" y="6698"/>
                    <a:pt x="541" y="6725"/>
                    <a:pt x="555" y="6752"/>
                  </a:cubicBezTo>
                  <a:cubicBezTo>
                    <a:pt x="717" y="6860"/>
                    <a:pt x="907" y="6982"/>
                    <a:pt x="1082" y="7091"/>
                  </a:cubicBezTo>
                  <a:cubicBezTo>
                    <a:pt x="1258" y="7185"/>
                    <a:pt x="1461" y="7307"/>
                    <a:pt x="1637" y="7429"/>
                  </a:cubicBezTo>
                  <a:cubicBezTo>
                    <a:pt x="1827" y="7537"/>
                    <a:pt x="2016" y="7632"/>
                    <a:pt x="2206" y="7726"/>
                  </a:cubicBezTo>
                  <a:cubicBezTo>
                    <a:pt x="2395" y="7821"/>
                    <a:pt x="2612" y="7916"/>
                    <a:pt x="2814" y="7997"/>
                  </a:cubicBezTo>
                  <a:cubicBezTo>
                    <a:pt x="3207" y="8159"/>
                    <a:pt x="3626" y="8268"/>
                    <a:pt x="4046" y="8322"/>
                  </a:cubicBezTo>
                  <a:cubicBezTo>
                    <a:pt x="4204" y="8342"/>
                    <a:pt x="4370" y="8354"/>
                    <a:pt x="4532" y="8354"/>
                  </a:cubicBezTo>
                  <a:cubicBezTo>
                    <a:pt x="4592" y="8354"/>
                    <a:pt x="4651" y="8353"/>
                    <a:pt x="4709" y="8349"/>
                  </a:cubicBezTo>
                  <a:cubicBezTo>
                    <a:pt x="4858" y="8349"/>
                    <a:pt x="5007" y="8335"/>
                    <a:pt x="5155" y="8308"/>
                  </a:cubicBezTo>
                  <a:cubicBezTo>
                    <a:pt x="5182" y="8457"/>
                    <a:pt x="5196" y="8592"/>
                    <a:pt x="5209" y="8741"/>
                  </a:cubicBezTo>
                  <a:cubicBezTo>
                    <a:pt x="5223" y="9080"/>
                    <a:pt x="5223" y="9418"/>
                    <a:pt x="5209" y="9756"/>
                  </a:cubicBezTo>
                  <a:cubicBezTo>
                    <a:pt x="5196" y="9905"/>
                    <a:pt x="5169" y="10067"/>
                    <a:pt x="5142" y="10216"/>
                  </a:cubicBezTo>
                  <a:cubicBezTo>
                    <a:pt x="5128" y="10311"/>
                    <a:pt x="5115" y="10392"/>
                    <a:pt x="5088" y="10487"/>
                  </a:cubicBezTo>
                  <a:cubicBezTo>
                    <a:pt x="5074" y="10568"/>
                    <a:pt x="5047" y="10649"/>
                    <a:pt x="5020" y="10730"/>
                  </a:cubicBezTo>
                  <a:cubicBezTo>
                    <a:pt x="5007" y="10798"/>
                    <a:pt x="5020" y="10866"/>
                    <a:pt x="5061" y="10920"/>
                  </a:cubicBezTo>
                  <a:cubicBezTo>
                    <a:pt x="5101" y="10974"/>
                    <a:pt x="5155" y="11015"/>
                    <a:pt x="5223" y="11028"/>
                  </a:cubicBezTo>
                  <a:cubicBezTo>
                    <a:pt x="5240" y="11031"/>
                    <a:pt x="5257" y="11033"/>
                    <a:pt x="5274" y="11033"/>
                  </a:cubicBezTo>
                  <a:cubicBezTo>
                    <a:pt x="5324" y="11033"/>
                    <a:pt x="5372" y="11018"/>
                    <a:pt x="5412" y="10987"/>
                  </a:cubicBezTo>
                  <a:lnTo>
                    <a:pt x="5467" y="10947"/>
                  </a:lnTo>
                  <a:cubicBezTo>
                    <a:pt x="5494" y="10920"/>
                    <a:pt x="5507" y="10879"/>
                    <a:pt x="5521" y="10839"/>
                  </a:cubicBezTo>
                  <a:lnTo>
                    <a:pt x="5521" y="10812"/>
                  </a:lnTo>
                  <a:cubicBezTo>
                    <a:pt x="5521" y="10839"/>
                    <a:pt x="5507" y="10852"/>
                    <a:pt x="5494" y="10879"/>
                  </a:cubicBezTo>
                  <a:cubicBezTo>
                    <a:pt x="5642" y="10460"/>
                    <a:pt x="5710" y="10027"/>
                    <a:pt x="5724" y="9594"/>
                  </a:cubicBezTo>
                  <a:cubicBezTo>
                    <a:pt x="5737" y="9161"/>
                    <a:pt x="5724" y="8728"/>
                    <a:pt x="5656" y="8295"/>
                  </a:cubicBezTo>
                  <a:cubicBezTo>
                    <a:pt x="5656" y="8254"/>
                    <a:pt x="5629" y="8214"/>
                    <a:pt x="5629" y="8173"/>
                  </a:cubicBezTo>
                  <a:cubicBezTo>
                    <a:pt x="5724" y="8078"/>
                    <a:pt x="5805" y="7984"/>
                    <a:pt x="5900" y="7875"/>
                  </a:cubicBezTo>
                  <a:cubicBezTo>
                    <a:pt x="6008" y="7726"/>
                    <a:pt x="6116" y="7551"/>
                    <a:pt x="6197" y="7388"/>
                  </a:cubicBezTo>
                  <a:cubicBezTo>
                    <a:pt x="6387" y="7050"/>
                    <a:pt x="6522" y="6685"/>
                    <a:pt x="6603" y="6306"/>
                  </a:cubicBezTo>
                  <a:cubicBezTo>
                    <a:pt x="6698" y="5927"/>
                    <a:pt x="6752" y="5548"/>
                    <a:pt x="6779" y="5156"/>
                  </a:cubicBezTo>
                  <a:cubicBezTo>
                    <a:pt x="6793" y="4763"/>
                    <a:pt x="6766" y="4384"/>
                    <a:pt x="6711" y="4005"/>
                  </a:cubicBezTo>
                  <a:cubicBezTo>
                    <a:pt x="6711" y="3978"/>
                    <a:pt x="6684" y="3965"/>
                    <a:pt x="6671" y="3965"/>
                  </a:cubicBezTo>
                  <a:cubicBezTo>
                    <a:pt x="6644" y="3965"/>
                    <a:pt x="6630" y="3992"/>
                    <a:pt x="6630" y="4005"/>
                  </a:cubicBezTo>
                  <a:cubicBezTo>
                    <a:pt x="6657" y="4276"/>
                    <a:pt x="6684" y="4533"/>
                    <a:pt x="6671" y="4804"/>
                  </a:cubicBezTo>
                  <a:cubicBezTo>
                    <a:pt x="6671" y="5020"/>
                    <a:pt x="6657" y="5237"/>
                    <a:pt x="6630" y="5440"/>
                  </a:cubicBezTo>
                  <a:cubicBezTo>
                    <a:pt x="6603" y="5670"/>
                    <a:pt x="6549" y="5873"/>
                    <a:pt x="6495" y="6089"/>
                  </a:cubicBezTo>
                  <a:cubicBezTo>
                    <a:pt x="6441" y="6292"/>
                    <a:pt x="6373" y="6482"/>
                    <a:pt x="6292" y="6671"/>
                  </a:cubicBezTo>
                  <a:cubicBezTo>
                    <a:pt x="6211" y="6860"/>
                    <a:pt x="6103" y="7050"/>
                    <a:pt x="5994" y="7226"/>
                  </a:cubicBezTo>
                  <a:cubicBezTo>
                    <a:pt x="5900" y="7375"/>
                    <a:pt x="5791" y="7524"/>
                    <a:pt x="5683" y="7672"/>
                  </a:cubicBezTo>
                  <a:cubicBezTo>
                    <a:pt x="5642" y="7713"/>
                    <a:pt x="5615" y="7740"/>
                    <a:pt x="5575" y="7781"/>
                  </a:cubicBezTo>
                  <a:cubicBezTo>
                    <a:pt x="5561" y="7726"/>
                    <a:pt x="5548" y="7659"/>
                    <a:pt x="5534" y="7605"/>
                  </a:cubicBezTo>
                  <a:cubicBezTo>
                    <a:pt x="5494" y="7375"/>
                    <a:pt x="5440" y="7158"/>
                    <a:pt x="5372" y="6955"/>
                  </a:cubicBezTo>
                  <a:cubicBezTo>
                    <a:pt x="5237" y="6522"/>
                    <a:pt x="5088" y="6103"/>
                    <a:pt x="4912" y="5697"/>
                  </a:cubicBezTo>
                  <a:cubicBezTo>
                    <a:pt x="4804" y="5453"/>
                    <a:pt x="4682" y="5210"/>
                    <a:pt x="4560" y="4966"/>
                  </a:cubicBezTo>
                  <a:cubicBezTo>
                    <a:pt x="4614" y="4777"/>
                    <a:pt x="4655" y="4574"/>
                    <a:pt x="4682" y="4371"/>
                  </a:cubicBezTo>
                  <a:cubicBezTo>
                    <a:pt x="4722" y="4087"/>
                    <a:pt x="4736" y="3802"/>
                    <a:pt x="4736" y="3532"/>
                  </a:cubicBezTo>
                  <a:cubicBezTo>
                    <a:pt x="4736" y="3383"/>
                    <a:pt x="4722" y="3248"/>
                    <a:pt x="4709" y="3099"/>
                  </a:cubicBezTo>
                  <a:cubicBezTo>
                    <a:pt x="4695" y="2964"/>
                    <a:pt x="4668" y="2828"/>
                    <a:pt x="4655" y="2693"/>
                  </a:cubicBezTo>
                  <a:cubicBezTo>
                    <a:pt x="4628" y="2544"/>
                    <a:pt x="4601" y="2422"/>
                    <a:pt x="4574" y="2287"/>
                  </a:cubicBezTo>
                  <a:cubicBezTo>
                    <a:pt x="4533" y="2152"/>
                    <a:pt x="4506" y="2043"/>
                    <a:pt x="4479" y="1922"/>
                  </a:cubicBezTo>
                  <a:cubicBezTo>
                    <a:pt x="4465" y="1908"/>
                    <a:pt x="4452" y="1895"/>
                    <a:pt x="4438" y="1895"/>
                  </a:cubicBezTo>
                  <a:lnTo>
                    <a:pt x="4411" y="1895"/>
                  </a:lnTo>
                  <a:cubicBezTo>
                    <a:pt x="4398" y="1908"/>
                    <a:pt x="4384" y="1935"/>
                    <a:pt x="4398" y="1949"/>
                  </a:cubicBezTo>
                  <a:cubicBezTo>
                    <a:pt x="4398" y="1962"/>
                    <a:pt x="4398" y="1976"/>
                    <a:pt x="4411" y="1989"/>
                  </a:cubicBezTo>
                  <a:cubicBezTo>
                    <a:pt x="4452" y="2219"/>
                    <a:pt x="4492" y="2436"/>
                    <a:pt x="4519" y="2666"/>
                  </a:cubicBezTo>
                  <a:cubicBezTo>
                    <a:pt x="4533" y="2788"/>
                    <a:pt x="4533" y="2909"/>
                    <a:pt x="4533" y="3031"/>
                  </a:cubicBezTo>
                  <a:cubicBezTo>
                    <a:pt x="4546" y="3153"/>
                    <a:pt x="4533" y="3261"/>
                    <a:pt x="4533" y="3383"/>
                  </a:cubicBezTo>
                  <a:cubicBezTo>
                    <a:pt x="4533" y="3802"/>
                    <a:pt x="4479" y="4235"/>
                    <a:pt x="4371" y="4641"/>
                  </a:cubicBezTo>
                  <a:cubicBezTo>
                    <a:pt x="4141" y="4249"/>
                    <a:pt x="3883" y="3857"/>
                    <a:pt x="3599" y="3505"/>
                  </a:cubicBezTo>
                  <a:cubicBezTo>
                    <a:pt x="3302" y="3139"/>
                    <a:pt x="3004" y="2788"/>
                    <a:pt x="2706" y="2436"/>
                  </a:cubicBezTo>
                  <a:lnTo>
                    <a:pt x="2381" y="2070"/>
                  </a:lnTo>
                  <a:cubicBezTo>
                    <a:pt x="2381" y="1962"/>
                    <a:pt x="2395" y="1868"/>
                    <a:pt x="2395" y="1773"/>
                  </a:cubicBezTo>
                  <a:cubicBezTo>
                    <a:pt x="2395" y="1651"/>
                    <a:pt x="2381" y="1529"/>
                    <a:pt x="2368" y="1407"/>
                  </a:cubicBezTo>
                  <a:cubicBezTo>
                    <a:pt x="2354" y="1177"/>
                    <a:pt x="2287" y="947"/>
                    <a:pt x="2192" y="731"/>
                  </a:cubicBezTo>
                  <a:cubicBezTo>
                    <a:pt x="2192" y="717"/>
                    <a:pt x="2165" y="704"/>
                    <a:pt x="2151" y="704"/>
                  </a:cubicBezTo>
                  <a:lnTo>
                    <a:pt x="2138" y="704"/>
                  </a:lnTo>
                  <a:cubicBezTo>
                    <a:pt x="2111" y="717"/>
                    <a:pt x="2111" y="731"/>
                    <a:pt x="2111" y="758"/>
                  </a:cubicBezTo>
                  <a:cubicBezTo>
                    <a:pt x="2151" y="839"/>
                    <a:pt x="2179" y="920"/>
                    <a:pt x="2206" y="1002"/>
                  </a:cubicBezTo>
                  <a:cubicBezTo>
                    <a:pt x="2233" y="1096"/>
                    <a:pt x="2246" y="1205"/>
                    <a:pt x="2260" y="1299"/>
                  </a:cubicBezTo>
                  <a:cubicBezTo>
                    <a:pt x="2273" y="1390"/>
                    <a:pt x="2273" y="1482"/>
                    <a:pt x="2273" y="1585"/>
                  </a:cubicBezTo>
                  <a:lnTo>
                    <a:pt x="2273" y="1585"/>
                  </a:lnTo>
                  <a:cubicBezTo>
                    <a:pt x="2273" y="1693"/>
                    <a:pt x="2260" y="1800"/>
                    <a:pt x="2246" y="1908"/>
                  </a:cubicBezTo>
                  <a:cubicBezTo>
                    <a:pt x="2097" y="1732"/>
                    <a:pt x="1962" y="1556"/>
                    <a:pt x="1813" y="1367"/>
                  </a:cubicBezTo>
                  <a:cubicBezTo>
                    <a:pt x="1570" y="1056"/>
                    <a:pt x="1353" y="704"/>
                    <a:pt x="1164" y="352"/>
                  </a:cubicBezTo>
                  <a:lnTo>
                    <a:pt x="1164" y="339"/>
                  </a:lnTo>
                  <a:cubicBezTo>
                    <a:pt x="1110" y="244"/>
                    <a:pt x="1055" y="136"/>
                    <a:pt x="1015" y="41"/>
                  </a:cubicBezTo>
                  <a:cubicBezTo>
                    <a:pt x="1015" y="14"/>
                    <a:pt x="1001" y="0"/>
                    <a:pt x="974" y="0"/>
                  </a:cubicBezTo>
                  <a:close/>
                </a:path>
              </a:pathLst>
            </a:custGeom>
            <a:solidFill>
              <a:srgbClr val="5C94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56" name="Google Shape;556;p30"/>
          <p:cNvGrpSpPr/>
          <p:nvPr/>
        </p:nvGrpSpPr>
        <p:grpSpPr>
          <a:xfrm>
            <a:off x="3032030" y="5844037"/>
            <a:ext cx="797141" cy="601263"/>
            <a:chOff x="2533682" y="3720159"/>
            <a:chExt cx="248847" cy="187691"/>
          </a:xfrm>
        </p:grpSpPr>
        <p:sp>
          <p:nvSpPr>
            <p:cNvPr id="557" name="Google Shape;557;p30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8" name="Google Shape;558;p30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9" name="Google Shape;559;p30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60" name="Google Shape;560;p30"/>
          <p:cNvGrpSpPr/>
          <p:nvPr/>
        </p:nvGrpSpPr>
        <p:grpSpPr>
          <a:xfrm>
            <a:off x="6284387" y="6144667"/>
            <a:ext cx="743789" cy="375535"/>
            <a:chOff x="2855620" y="1802395"/>
            <a:chExt cx="249884" cy="126165"/>
          </a:xfrm>
        </p:grpSpPr>
        <p:sp>
          <p:nvSpPr>
            <p:cNvPr id="561" name="Google Shape;561;p30"/>
            <p:cNvSpPr/>
            <p:nvPr/>
          </p:nvSpPr>
          <p:spPr>
            <a:xfrm>
              <a:off x="2948947" y="1840497"/>
              <a:ext cx="156557" cy="88063"/>
            </a:xfrm>
            <a:custGeom>
              <a:avLst/>
              <a:gdLst/>
              <a:ahLst/>
              <a:cxnLst/>
              <a:rect l="l" t="t" r="r" b="b"/>
              <a:pathLst>
                <a:path w="2112" h="1188" extrusionOk="0">
                  <a:moveTo>
                    <a:pt x="1286" y="0"/>
                  </a:moveTo>
                  <a:cubicBezTo>
                    <a:pt x="1123" y="0"/>
                    <a:pt x="961" y="28"/>
                    <a:pt x="799" y="55"/>
                  </a:cubicBezTo>
                  <a:cubicBezTo>
                    <a:pt x="663" y="82"/>
                    <a:pt x="542" y="122"/>
                    <a:pt x="420" y="176"/>
                  </a:cubicBezTo>
                  <a:cubicBezTo>
                    <a:pt x="339" y="217"/>
                    <a:pt x="285" y="258"/>
                    <a:pt x="217" y="312"/>
                  </a:cubicBezTo>
                  <a:cubicBezTo>
                    <a:pt x="163" y="366"/>
                    <a:pt x="109" y="420"/>
                    <a:pt x="68" y="501"/>
                  </a:cubicBezTo>
                  <a:cubicBezTo>
                    <a:pt x="14" y="582"/>
                    <a:pt x="0" y="691"/>
                    <a:pt x="27" y="799"/>
                  </a:cubicBezTo>
                  <a:cubicBezTo>
                    <a:pt x="54" y="880"/>
                    <a:pt x="95" y="948"/>
                    <a:pt x="163" y="1002"/>
                  </a:cubicBezTo>
                  <a:cubicBezTo>
                    <a:pt x="203" y="1029"/>
                    <a:pt x="230" y="1056"/>
                    <a:pt x="271" y="1083"/>
                  </a:cubicBezTo>
                  <a:cubicBezTo>
                    <a:pt x="312" y="1096"/>
                    <a:pt x="366" y="1110"/>
                    <a:pt x="406" y="1137"/>
                  </a:cubicBezTo>
                  <a:cubicBezTo>
                    <a:pt x="487" y="1151"/>
                    <a:pt x="569" y="1178"/>
                    <a:pt x="663" y="1178"/>
                  </a:cubicBezTo>
                  <a:cubicBezTo>
                    <a:pt x="731" y="1184"/>
                    <a:pt x="802" y="1188"/>
                    <a:pt x="873" y="1188"/>
                  </a:cubicBezTo>
                  <a:cubicBezTo>
                    <a:pt x="944" y="1188"/>
                    <a:pt x="1015" y="1184"/>
                    <a:pt x="1083" y="1178"/>
                  </a:cubicBezTo>
                  <a:cubicBezTo>
                    <a:pt x="1164" y="1178"/>
                    <a:pt x="1259" y="1164"/>
                    <a:pt x="1340" y="1137"/>
                  </a:cubicBezTo>
                  <a:cubicBezTo>
                    <a:pt x="1408" y="1124"/>
                    <a:pt x="1489" y="1096"/>
                    <a:pt x="1556" y="1083"/>
                  </a:cubicBezTo>
                  <a:cubicBezTo>
                    <a:pt x="1651" y="1042"/>
                    <a:pt x="1732" y="1002"/>
                    <a:pt x="1827" y="948"/>
                  </a:cubicBezTo>
                  <a:cubicBezTo>
                    <a:pt x="1854" y="934"/>
                    <a:pt x="1881" y="907"/>
                    <a:pt x="1908" y="880"/>
                  </a:cubicBezTo>
                  <a:cubicBezTo>
                    <a:pt x="1935" y="853"/>
                    <a:pt x="1962" y="826"/>
                    <a:pt x="1976" y="799"/>
                  </a:cubicBezTo>
                  <a:cubicBezTo>
                    <a:pt x="1989" y="785"/>
                    <a:pt x="2003" y="772"/>
                    <a:pt x="2003" y="758"/>
                  </a:cubicBezTo>
                  <a:cubicBezTo>
                    <a:pt x="2030" y="731"/>
                    <a:pt x="2057" y="691"/>
                    <a:pt x="2071" y="663"/>
                  </a:cubicBezTo>
                  <a:cubicBezTo>
                    <a:pt x="2098" y="609"/>
                    <a:pt x="2111" y="542"/>
                    <a:pt x="2111" y="488"/>
                  </a:cubicBezTo>
                  <a:cubicBezTo>
                    <a:pt x="2111" y="406"/>
                    <a:pt x="2098" y="339"/>
                    <a:pt x="2071" y="271"/>
                  </a:cubicBezTo>
                  <a:cubicBezTo>
                    <a:pt x="2003" y="163"/>
                    <a:pt x="1881" y="82"/>
                    <a:pt x="1746" y="55"/>
                  </a:cubicBezTo>
                  <a:cubicBezTo>
                    <a:pt x="1678" y="28"/>
                    <a:pt x="1597" y="14"/>
                    <a:pt x="1516" y="14"/>
                  </a:cubicBezTo>
                  <a:cubicBezTo>
                    <a:pt x="1462" y="0"/>
                    <a:pt x="1394" y="0"/>
                    <a:pt x="1340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2" name="Google Shape;562;p30"/>
            <p:cNvSpPr/>
            <p:nvPr/>
          </p:nvSpPr>
          <p:spPr>
            <a:xfrm>
              <a:off x="2855620" y="1802395"/>
              <a:ext cx="86359" cy="51963"/>
            </a:xfrm>
            <a:custGeom>
              <a:avLst/>
              <a:gdLst/>
              <a:ahLst/>
              <a:cxnLst/>
              <a:rect l="l" t="t" r="r" b="b"/>
              <a:pathLst>
                <a:path w="1165" h="701" extrusionOk="0">
                  <a:moveTo>
                    <a:pt x="732" y="0"/>
                  </a:moveTo>
                  <a:cubicBezTo>
                    <a:pt x="596" y="14"/>
                    <a:pt x="461" y="41"/>
                    <a:pt x="339" y="95"/>
                  </a:cubicBezTo>
                  <a:cubicBezTo>
                    <a:pt x="299" y="109"/>
                    <a:pt x="272" y="136"/>
                    <a:pt x="231" y="149"/>
                  </a:cubicBezTo>
                  <a:cubicBezTo>
                    <a:pt x="190" y="163"/>
                    <a:pt x="163" y="176"/>
                    <a:pt x="136" y="203"/>
                  </a:cubicBezTo>
                  <a:cubicBezTo>
                    <a:pt x="109" y="230"/>
                    <a:pt x="82" y="257"/>
                    <a:pt x="55" y="284"/>
                  </a:cubicBezTo>
                  <a:cubicBezTo>
                    <a:pt x="28" y="325"/>
                    <a:pt x="1" y="366"/>
                    <a:pt x="1" y="420"/>
                  </a:cubicBezTo>
                  <a:cubicBezTo>
                    <a:pt x="1" y="460"/>
                    <a:pt x="14" y="487"/>
                    <a:pt x="28" y="528"/>
                  </a:cubicBezTo>
                  <a:cubicBezTo>
                    <a:pt x="42" y="555"/>
                    <a:pt x="69" y="582"/>
                    <a:pt x="96" y="596"/>
                  </a:cubicBezTo>
                  <a:cubicBezTo>
                    <a:pt x="163" y="636"/>
                    <a:pt x="245" y="677"/>
                    <a:pt x="326" y="690"/>
                  </a:cubicBezTo>
                  <a:cubicBezTo>
                    <a:pt x="373" y="697"/>
                    <a:pt x="424" y="701"/>
                    <a:pt x="475" y="701"/>
                  </a:cubicBezTo>
                  <a:cubicBezTo>
                    <a:pt x="525" y="701"/>
                    <a:pt x="576" y="697"/>
                    <a:pt x="623" y="690"/>
                  </a:cubicBezTo>
                  <a:cubicBezTo>
                    <a:pt x="705" y="677"/>
                    <a:pt x="772" y="650"/>
                    <a:pt x="840" y="623"/>
                  </a:cubicBezTo>
                  <a:cubicBezTo>
                    <a:pt x="880" y="609"/>
                    <a:pt x="935" y="582"/>
                    <a:pt x="975" y="555"/>
                  </a:cubicBezTo>
                  <a:cubicBezTo>
                    <a:pt x="1016" y="528"/>
                    <a:pt x="1056" y="501"/>
                    <a:pt x="1097" y="474"/>
                  </a:cubicBezTo>
                  <a:cubicBezTo>
                    <a:pt x="1124" y="447"/>
                    <a:pt x="1138" y="406"/>
                    <a:pt x="1151" y="366"/>
                  </a:cubicBezTo>
                  <a:lnTo>
                    <a:pt x="1151" y="352"/>
                  </a:lnTo>
                  <a:lnTo>
                    <a:pt x="1151" y="325"/>
                  </a:lnTo>
                  <a:cubicBezTo>
                    <a:pt x="1165" y="230"/>
                    <a:pt x="1124" y="136"/>
                    <a:pt x="1043" y="81"/>
                  </a:cubicBezTo>
                  <a:cubicBezTo>
                    <a:pt x="975" y="27"/>
                    <a:pt x="880" y="0"/>
                    <a:pt x="7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63" name="Google Shape;563;p30"/>
          <p:cNvGrpSpPr/>
          <p:nvPr/>
        </p:nvGrpSpPr>
        <p:grpSpPr>
          <a:xfrm>
            <a:off x="10604030" y="5474703"/>
            <a:ext cx="797141" cy="601263"/>
            <a:chOff x="2533682" y="3720159"/>
            <a:chExt cx="248847" cy="187691"/>
          </a:xfrm>
        </p:grpSpPr>
        <p:sp>
          <p:nvSpPr>
            <p:cNvPr id="564" name="Google Shape;564;p30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5" name="Google Shape;565;p30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6" name="Google Shape;566;p30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67" name="Google Shape;567;p30"/>
          <p:cNvSpPr/>
          <p:nvPr/>
        </p:nvSpPr>
        <p:spPr>
          <a:xfrm>
            <a:off x="8466434" y="359001"/>
            <a:ext cx="1430625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68" name="Google Shape;568;p30"/>
          <p:cNvGrpSpPr/>
          <p:nvPr/>
        </p:nvGrpSpPr>
        <p:grpSpPr>
          <a:xfrm>
            <a:off x="3856267" y="226005"/>
            <a:ext cx="893999" cy="584699"/>
            <a:chOff x="7555450" y="377766"/>
            <a:chExt cx="670499" cy="438524"/>
          </a:xfrm>
        </p:grpSpPr>
        <p:sp>
          <p:nvSpPr>
            <p:cNvPr id="569" name="Google Shape;569;p30"/>
            <p:cNvSpPr/>
            <p:nvPr/>
          </p:nvSpPr>
          <p:spPr>
            <a:xfrm>
              <a:off x="7555450" y="562549"/>
              <a:ext cx="279163" cy="253742"/>
            </a:xfrm>
            <a:custGeom>
              <a:avLst/>
              <a:gdLst/>
              <a:ahLst/>
              <a:cxnLst/>
              <a:rect l="l" t="t" r="r" b="b"/>
              <a:pathLst>
                <a:path w="4206" h="3823" extrusionOk="0">
                  <a:moveTo>
                    <a:pt x="3169" y="1"/>
                  </a:moveTo>
                  <a:cubicBezTo>
                    <a:pt x="3073" y="1"/>
                    <a:pt x="2977" y="1"/>
                    <a:pt x="2881" y="20"/>
                  </a:cubicBezTo>
                  <a:cubicBezTo>
                    <a:pt x="2746" y="59"/>
                    <a:pt x="2573" y="97"/>
                    <a:pt x="2362" y="193"/>
                  </a:cubicBezTo>
                  <a:cubicBezTo>
                    <a:pt x="2017" y="347"/>
                    <a:pt x="1690" y="558"/>
                    <a:pt x="1325" y="846"/>
                  </a:cubicBezTo>
                  <a:cubicBezTo>
                    <a:pt x="1210" y="942"/>
                    <a:pt x="1114" y="1019"/>
                    <a:pt x="1018" y="1115"/>
                  </a:cubicBezTo>
                  <a:lnTo>
                    <a:pt x="999" y="1134"/>
                  </a:lnTo>
                  <a:cubicBezTo>
                    <a:pt x="864" y="1230"/>
                    <a:pt x="749" y="1345"/>
                    <a:pt x="615" y="1518"/>
                  </a:cubicBezTo>
                  <a:cubicBezTo>
                    <a:pt x="480" y="1652"/>
                    <a:pt x="384" y="1806"/>
                    <a:pt x="288" y="1979"/>
                  </a:cubicBezTo>
                  <a:cubicBezTo>
                    <a:pt x="192" y="2133"/>
                    <a:pt x="135" y="2325"/>
                    <a:pt x="77" y="2497"/>
                  </a:cubicBezTo>
                  <a:cubicBezTo>
                    <a:pt x="39" y="2670"/>
                    <a:pt x="0" y="2843"/>
                    <a:pt x="0" y="2997"/>
                  </a:cubicBezTo>
                  <a:cubicBezTo>
                    <a:pt x="0" y="3189"/>
                    <a:pt x="58" y="3342"/>
                    <a:pt x="154" y="3458"/>
                  </a:cubicBezTo>
                  <a:cubicBezTo>
                    <a:pt x="173" y="3515"/>
                    <a:pt x="192" y="3534"/>
                    <a:pt x="231" y="3554"/>
                  </a:cubicBezTo>
                  <a:lnTo>
                    <a:pt x="288" y="3630"/>
                  </a:lnTo>
                  <a:cubicBezTo>
                    <a:pt x="384" y="3707"/>
                    <a:pt x="461" y="3726"/>
                    <a:pt x="538" y="3746"/>
                  </a:cubicBezTo>
                  <a:cubicBezTo>
                    <a:pt x="653" y="3803"/>
                    <a:pt x="768" y="3822"/>
                    <a:pt x="941" y="3822"/>
                  </a:cubicBezTo>
                  <a:lnTo>
                    <a:pt x="1191" y="3822"/>
                  </a:lnTo>
                  <a:cubicBezTo>
                    <a:pt x="1383" y="3803"/>
                    <a:pt x="1575" y="3746"/>
                    <a:pt x="1786" y="3669"/>
                  </a:cubicBezTo>
                  <a:cubicBezTo>
                    <a:pt x="1978" y="3611"/>
                    <a:pt x="2170" y="3515"/>
                    <a:pt x="2381" y="3381"/>
                  </a:cubicBezTo>
                  <a:cubicBezTo>
                    <a:pt x="2593" y="3266"/>
                    <a:pt x="2823" y="3131"/>
                    <a:pt x="3015" y="2958"/>
                  </a:cubicBezTo>
                  <a:cubicBezTo>
                    <a:pt x="3207" y="2785"/>
                    <a:pt x="3399" y="2613"/>
                    <a:pt x="3553" y="2459"/>
                  </a:cubicBezTo>
                  <a:cubicBezTo>
                    <a:pt x="3745" y="2267"/>
                    <a:pt x="3879" y="2056"/>
                    <a:pt x="3995" y="1844"/>
                  </a:cubicBezTo>
                  <a:cubicBezTo>
                    <a:pt x="4110" y="1633"/>
                    <a:pt x="4167" y="1422"/>
                    <a:pt x="4187" y="1230"/>
                  </a:cubicBezTo>
                  <a:cubicBezTo>
                    <a:pt x="4206" y="1038"/>
                    <a:pt x="4167" y="846"/>
                    <a:pt x="4091" y="615"/>
                  </a:cubicBezTo>
                  <a:cubicBezTo>
                    <a:pt x="4071" y="500"/>
                    <a:pt x="4033" y="462"/>
                    <a:pt x="3975" y="366"/>
                  </a:cubicBezTo>
                  <a:cubicBezTo>
                    <a:pt x="3918" y="289"/>
                    <a:pt x="3879" y="251"/>
                    <a:pt x="3802" y="193"/>
                  </a:cubicBezTo>
                  <a:cubicBezTo>
                    <a:pt x="3687" y="97"/>
                    <a:pt x="3534" y="59"/>
                    <a:pt x="3361" y="20"/>
                  </a:cubicBezTo>
                  <a:cubicBezTo>
                    <a:pt x="3322" y="20"/>
                    <a:pt x="3246" y="1"/>
                    <a:pt x="3169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0" name="Google Shape;570;p30"/>
            <p:cNvSpPr/>
            <p:nvPr/>
          </p:nvSpPr>
          <p:spPr>
            <a:xfrm>
              <a:off x="8005393" y="377766"/>
              <a:ext cx="142767" cy="126240"/>
            </a:xfrm>
            <a:custGeom>
              <a:avLst/>
              <a:gdLst/>
              <a:ahLst/>
              <a:cxnLst/>
              <a:rect l="l" t="t" r="r" b="b"/>
              <a:pathLst>
                <a:path w="2151" h="1902" extrusionOk="0">
                  <a:moveTo>
                    <a:pt x="1556" y="0"/>
                  </a:moveTo>
                  <a:cubicBezTo>
                    <a:pt x="1383" y="0"/>
                    <a:pt x="1229" y="58"/>
                    <a:pt x="999" y="154"/>
                  </a:cubicBezTo>
                  <a:cubicBezTo>
                    <a:pt x="845" y="250"/>
                    <a:pt x="672" y="365"/>
                    <a:pt x="499" y="480"/>
                  </a:cubicBezTo>
                  <a:lnTo>
                    <a:pt x="423" y="557"/>
                  </a:lnTo>
                  <a:lnTo>
                    <a:pt x="346" y="634"/>
                  </a:lnTo>
                  <a:cubicBezTo>
                    <a:pt x="154" y="826"/>
                    <a:pt x="77" y="1018"/>
                    <a:pt x="19" y="1210"/>
                  </a:cubicBezTo>
                  <a:cubicBezTo>
                    <a:pt x="0" y="1402"/>
                    <a:pt x="77" y="1633"/>
                    <a:pt x="211" y="1748"/>
                  </a:cubicBezTo>
                  <a:cubicBezTo>
                    <a:pt x="288" y="1825"/>
                    <a:pt x="365" y="1844"/>
                    <a:pt x="461" y="1882"/>
                  </a:cubicBezTo>
                  <a:cubicBezTo>
                    <a:pt x="499" y="1882"/>
                    <a:pt x="557" y="1902"/>
                    <a:pt x="615" y="1902"/>
                  </a:cubicBezTo>
                  <a:lnTo>
                    <a:pt x="768" y="1902"/>
                  </a:lnTo>
                  <a:lnTo>
                    <a:pt x="1056" y="1825"/>
                  </a:lnTo>
                  <a:cubicBezTo>
                    <a:pt x="1152" y="1806"/>
                    <a:pt x="1229" y="1748"/>
                    <a:pt x="1344" y="1690"/>
                  </a:cubicBezTo>
                  <a:cubicBezTo>
                    <a:pt x="1536" y="1556"/>
                    <a:pt x="1709" y="1421"/>
                    <a:pt x="1844" y="1249"/>
                  </a:cubicBezTo>
                  <a:cubicBezTo>
                    <a:pt x="1940" y="1133"/>
                    <a:pt x="2093" y="961"/>
                    <a:pt x="2132" y="749"/>
                  </a:cubicBezTo>
                  <a:cubicBezTo>
                    <a:pt x="2151" y="653"/>
                    <a:pt x="2151" y="577"/>
                    <a:pt x="2132" y="461"/>
                  </a:cubicBezTo>
                  <a:cubicBezTo>
                    <a:pt x="2112" y="365"/>
                    <a:pt x="2055" y="269"/>
                    <a:pt x="2016" y="192"/>
                  </a:cubicBezTo>
                  <a:cubicBezTo>
                    <a:pt x="1959" y="116"/>
                    <a:pt x="1863" y="77"/>
                    <a:pt x="1805" y="58"/>
                  </a:cubicBezTo>
                  <a:cubicBezTo>
                    <a:pt x="1728" y="20"/>
                    <a:pt x="1652" y="0"/>
                    <a:pt x="1556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1" name="Google Shape;571;p30"/>
            <p:cNvSpPr/>
            <p:nvPr/>
          </p:nvSpPr>
          <p:spPr>
            <a:xfrm>
              <a:off x="8139200" y="543433"/>
              <a:ext cx="86749" cy="71483"/>
            </a:xfrm>
            <a:custGeom>
              <a:avLst/>
              <a:gdLst/>
              <a:ahLst/>
              <a:cxnLst/>
              <a:rect l="l" t="t" r="r" b="b"/>
              <a:pathLst>
                <a:path w="1307" h="1077" extrusionOk="0">
                  <a:moveTo>
                    <a:pt x="1153" y="1"/>
                  </a:moveTo>
                  <a:cubicBezTo>
                    <a:pt x="1037" y="1"/>
                    <a:pt x="941" y="20"/>
                    <a:pt x="845" y="58"/>
                  </a:cubicBezTo>
                  <a:cubicBezTo>
                    <a:pt x="711" y="97"/>
                    <a:pt x="596" y="154"/>
                    <a:pt x="500" y="212"/>
                  </a:cubicBezTo>
                  <a:cubicBezTo>
                    <a:pt x="461" y="270"/>
                    <a:pt x="384" y="308"/>
                    <a:pt x="327" y="366"/>
                  </a:cubicBezTo>
                  <a:lnTo>
                    <a:pt x="308" y="385"/>
                  </a:lnTo>
                  <a:cubicBezTo>
                    <a:pt x="173" y="539"/>
                    <a:pt x="0" y="750"/>
                    <a:pt x="116" y="942"/>
                  </a:cubicBezTo>
                  <a:cubicBezTo>
                    <a:pt x="173" y="1038"/>
                    <a:pt x="269" y="1076"/>
                    <a:pt x="404" y="1076"/>
                  </a:cubicBezTo>
                  <a:cubicBezTo>
                    <a:pt x="500" y="1076"/>
                    <a:pt x="557" y="1076"/>
                    <a:pt x="615" y="1057"/>
                  </a:cubicBezTo>
                  <a:cubicBezTo>
                    <a:pt x="692" y="1057"/>
                    <a:pt x="769" y="1019"/>
                    <a:pt x="826" y="980"/>
                  </a:cubicBezTo>
                  <a:cubicBezTo>
                    <a:pt x="961" y="923"/>
                    <a:pt x="1076" y="788"/>
                    <a:pt x="1172" y="654"/>
                  </a:cubicBezTo>
                  <a:cubicBezTo>
                    <a:pt x="1268" y="500"/>
                    <a:pt x="1306" y="347"/>
                    <a:pt x="1287" y="193"/>
                  </a:cubicBezTo>
                  <a:cubicBezTo>
                    <a:pt x="1287" y="154"/>
                    <a:pt x="1268" y="97"/>
                    <a:pt x="1249" y="58"/>
                  </a:cubicBezTo>
                  <a:cubicBezTo>
                    <a:pt x="1249" y="20"/>
                    <a:pt x="1191" y="1"/>
                    <a:pt x="1153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72" name="Google Shape;572;p30"/>
          <p:cNvGrpSpPr/>
          <p:nvPr/>
        </p:nvGrpSpPr>
        <p:grpSpPr>
          <a:xfrm>
            <a:off x="843734" y="357068"/>
            <a:ext cx="1308380" cy="712529"/>
            <a:chOff x="816462" y="899275"/>
            <a:chExt cx="981285" cy="534397"/>
          </a:xfrm>
        </p:grpSpPr>
        <p:sp>
          <p:nvSpPr>
            <p:cNvPr id="573" name="Google Shape;573;p30"/>
            <p:cNvSpPr/>
            <p:nvPr/>
          </p:nvSpPr>
          <p:spPr>
            <a:xfrm>
              <a:off x="816462" y="899275"/>
              <a:ext cx="981285" cy="534397"/>
            </a:xfrm>
            <a:custGeom>
              <a:avLst/>
              <a:gdLst/>
              <a:ahLst/>
              <a:cxnLst/>
              <a:rect l="l" t="t" r="r" b="b"/>
              <a:pathLst>
                <a:path w="13770" h="7499" extrusionOk="0">
                  <a:moveTo>
                    <a:pt x="7065" y="1"/>
                  </a:moveTo>
                  <a:cubicBezTo>
                    <a:pt x="6780" y="1"/>
                    <a:pt x="6480" y="35"/>
                    <a:pt x="6165" y="105"/>
                  </a:cubicBezTo>
                  <a:cubicBezTo>
                    <a:pt x="5858" y="182"/>
                    <a:pt x="5551" y="297"/>
                    <a:pt x="5263" y="451"/>
                  </a:cubicBezTo>
                  <a:cubicBezTo>
                    <a:pt x="5032" y="566"/>
                    <a:pt x="4763" y="758"/>
                    <a:pt x="4552" y="950"/>
                  </a:cubicBezTo>
                  <a:cubicBezTo>
                    <a:pt x="4168" y="1296"/>
                    <a:pt x="3822" y="1737"/>
                    <a:pt x="3534" y="2275"/>
                  </a:cubicBezTo>
                  <a:cubicBezTo>
                    <a:pt x="3400" y="2505"/>
                    <a:pt x="3265" y="2794"/>
                    <a:pt x="3169" y="3082"/>
                  </a:cubicBezTo>
                  <a:cubicBezTo>
                    <a:pt x="3112" y="3043"/>
                    <a:pt x="3035" y="2986"/>
                    <a:pt x="2958" y="2966"/>
                  </a:cubicBezTo>
                  <a:cubicBezTo>
                    <a:pt x="2824" y="2870"/>
                    <a:pt x="2632" y="2832"/>
                    <a:pt x="2440" y="2774"/>
                  </a:cubicBezTo>
                  <a:cubicBezTo>
                    <a:pt x="2344" y="2755"/>
                    <a:pt x="2252" y="2746"/>
                    <a:pt x="2152" y="2746"/>
                  </a:cubicBezTo>
                  <a:cubicBezTo>
                    <a:pt x="2051" y="2746"/>
                    <a:pt x="1940" y="2755"/>
                    <a:pt x="1806" y="2774"/>
                  </a:cubicBezTo>
                  <a:cubicBezTo>
                    <a:pt x="1595" y="2832"/>
                    <a:pt x="1403" y="2890"/>
                    <a:pt x="1249" y="2947"/>
                  </a:cubicBezTo>
                  <a:cubicBezTo>
                    <a:pt x="1095" y="3024"/>
                    <a:pt x="942" y="3120"/>
                    <a:pt x="769" y="3254"/>
                  </a:cubicBezTo>
                  <a:cubicBezTo>
                    <a:pt x="538" y="3466"/>
                    <a:pt x="346" y="3735"/>
                    <a:pt x="193" y="4099"/>
                  </a:cubicBezTo>
                  <a:cubicBezTo>
                    <a:pt x="97" y="4368"/>
                    <a:pt x="58" y="4618"/>
                    <a:pt x="39" y="5002"/>
                  </a:cubicBezTo>
                  <a:cubicBezTo>
                    <a:pt x="1" y="5252"/>
                    <a:pt x="39" y="5520"/>
                    <a:pt x="58" y="5847"/>
                  </a:cubicBezTo>
                  <a:cubicBezTo>
                    <a:pt x="78" y="6135"/>
                    <a:pt x="154" y="6423"/>
                    <a:pt x="193" y="6730"/>
                  </a:cubicBezTo>
                  <a:lnTo>
                    <a:pt x="231" y="6903"/>
                  </a:lnTo>
                  <a:cubicBezTo>
                    <a:pt x="289" y="7249"/>
                    <a:pt x="577" y="7498"/>
                    <a:pt x="922" y="7498"/>
                  </a:cubicBezTo>
                  <a:lnTo>
                    <a:pt x="12464" y="7498"/>
                  </a:lnTo>
                  <a:cubicBezTo>
                    <a:pt x="12675" y="7498"/>
                    <a:pt x="12886" y="7402"/>
                    <a:pt x="13021" y="7268"/>
                  </a:cubicBezTo>
                  <a:lnTo>
                    <a:pt x="13136" y="7114"/>
                  </a:lnTo>
                  <a:cubicBezTo>
                    <a:pt x="13155" y="7095"/>
                    <a:pt x="13194" y="7057"/>
                    <a:pt x="13213" y="7018"/>
                  </a:cubicBezTo>
                  <a:cubicBezTo>
                    <a:pt x="13616" y="6423"/>
                    <a:pt x="13770" y="5866"/>
                    <a:pt x="13693" y="5328"/>
                  </a:cubicBezTo>
                  <a:cubicBezTo>
                    <a:pt x="13635" y="4752"/>
                    <a:pt x="13366" y="4234"/>
                    <a:pt x="12925" y="3888"/>
                  </a:cubicBezTo>
                  <a:cubicBezTo>
                    <a:pt x="12521" y="3542"/>
                    <a:pt x="11984" y="3370"/>
                    <a:pt x="11408" y="3350"/>
                  </a:cubicBezTo>
                  <a:lnTo>
                    <a:pt x="11369" y="3350"/>
                  </a:lnTo>
                  <a:cubicBezTo>
                    <a:pt x="11043" y="3350"/>
                    <a:pt x="10755" y="3408"/>
                    <a:pt x="10447" y="3504"/>
                  </a:cubicBezTo>
                  <a:cubicBezTo>
                    <a:pt x="10409" y="3139"/>
                    <a:pt x="10313" y="2774"/>
                    <a:pt x="10179" y="2448"/>
                  </a:cubicBezTo>
                  <a:cubicBezTo>
                    <a:pt x="10006" y="1910"/>
                    <a:pt x="9737" y="1430"/>
                    <a:pt x="9391" y="1046"/>
                  </a:cubicBezTo>
                  <a:cubicBezTo>
                    <a:pt x="9007" y="624"/>
                    <a:pt x="8566" y="297"/>
                    <a:pt x="8028" y="143"/>
                  </a:cubicBezTo>
                  <a:cubicBezTo>
                    <a:pt x="7725" y="49"/>
                    <a:pt x="7405" y="1"/>
                    <a:pt x="70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4" name="Google Shape;574;p30"/>
            <p:cNvSpPr/>
            <p:nvPr/>
          </p:nvSpPr>
          <p:spPr>
            <a:xfrm>
              <a:off x="875325" y="950512"/>
              <a:ext cx="870400" cy="432492"/>
            </a:xfrm>
            <a:custGeom>
              <a:avLst/>
              <a:gdLst/>
              <a:ahLst/>
              <a:cxnLst/>
              <a:rect l="l" t="t" r="r" b="b"/>
              <a:pathLst>
                <a:path w="12214" h="6069" extrusionOk="0">
                  <a:moveTo>
                    <a:pt x="6318" y="1"/>
                  </a:moveTo>
                  <a:cubicBezTo>
                    <a:pt x="6069" y="1"/>
                    <a:pt x="5819" y="20"/>
                    <a:pt x="5531" y="97"/>
                  </a:cubicBezTo>
                  <a:cubicBezTo>
                    <a:pt x="5281" y="135"/>
                    <a:pt x="5051" y="231"/>
                    <a:pt x="4801" y="346"/>
                  </a:cubicBezTo>
                  <a:cubicBezTo>
                    <a:pt x="4609" y="442"/>
                    <a:pt x="4417" y="596"/>
                    <a:pt x="4225" y="769"/>
                  </a:cubicBezTo>
                  <a:cubicBezTo>
                    <a:pt x="3918" y="1057"/>
                    <a:pt x="3630" y="1402"/>
                    <a:pt x="3380" y="1883"/>
                  </a:cubicBezTo>
                  <a:cubicBezTo>
                    <a:pt x="3188" y="2267"/>
                    <a:pt x="3035" y="2708"/>
                    <a:pt x="2843" y="3265"/>
                  </a:cubicBezTo>
                  <a:cubicBezTo>
                    <a:pt x="2766" y="3515"/>
                    <a:pt x="2689" y="3784"/>
                    <a:pt x="2612" y="3995"/>
                  </a:cubicBezTo>
                  <a:cubicBezTo>
                    <a:pt x="2555" y="3745"/>
                    <a:pt x="2420" y="3553"/>
                    <a:pt x="2305" y="3361"/>
                  </a:cubicBezTo>
                  <a:cubicBezTo>
                    <a:pt x="2170" y="3131"/>
                    <a:pt x="1998" y="2996"/>
                    <a:pt x="1825" y="2900"/>
                  </a:cubicBezTo>
                  <a:cubicBezTo>
                    <a:pt x="1729" y="2843"/>
                    <a:pt x="1633" y="2804"/>
                    <a:pt x="1537" y="2804"/>
                  </a:cubicBezTo>
                  <a:cubicBezTo>
                    <a:pt x="1498" y="2804"/>
                    <a:pt x="1422" y="2785"/>
                    <a:pt x="1364" y="2785"/>
                  </a:cubicBezTo>
                  <a:cubicBezTo>
                    <a:pt x="1306" y="2785"/>
                    <a:pt x="1230" y="2785"/>
                    <a:pt x="1153" y="2804"/>
                  </a:cubicBezTo>
                  <a:cubicBezTo>
                    <a:pt x="1018" y="2823"/>
                    <a:pt x="884" y="2881"/>
                    <a:pt x="788" y="2920"/>
                  </a:cubicBezTo>
                  <a:cubicBezTo>
                    <a:pt x="692" y="2977"/>
                    <a:pt x="596" y="3035"/>
                    <a:pt x="481" y="3131"/>
                  </a:cubicBezTo>
                  <a:cubicBezTo>
                    <a:pt x="346" y="3284"/>
                    <a:pt x="212" y="3457"/>
                    <a:pt x="116" y="3688"/>
                  </a:cubicBezTo>
                  <a:cubicBezTo>
                    <a:pt x="58" y="3860"/>
                    <a:pt x="0" y="4072"/>
                    <a:pt x="0" y="4360"/>
                  </a:cubicBezTo>
                  <a:cubicBezTo>
                    <a:pt x="0" y="4552"/>
                    <a:pt x="0" y="4801"/>
                    <a:pt x="20" y="5090"/>
                  </a:cubicBezTo>
                  <a:cubicBezTo>
                    <a:pt x="58" y="5378"/>
                    <a:pt x="96" y="5627"/>
                    <a:pt x="154" y="5896"/>
                  </a:cubicBezTo>
                  <a:lnTo>
                    <a:pt x="154" y="5954"/>
                  </a:lnTo>
                  <a:lnTo>
                    <a:pt x="173" y="6069"/>
                  </a:lnTo>
                  <a:lnTo>
                    <a:pt x="11734" y="6069"/>
                  </a:lnTo>
                  <a:lnTo>
                    <a:pt x="11772" y="6050"/>
                  </a:lnTo>
                  <a:lnTo>
                    <a:pt x="11830" y="5954"/>
                  </a:lnTo>
                  <a:cubicBezTo>
                    <a:pt x="12099" y="5493"/>
                    <a:pt x="12214" y="5051"/>
                    <a:pt x="12176" y="4667"/>
                  </a:cubicBezTo>
                  <a:cubicBezTo>
                    <a:pt x="12118" y="4283"/>
                    <a:pt x="11964" y="3957"/>
                    <a:pt x="11676" y="3707"/>
                  </a:cubicBezTo>
                  <a:cubicBezTo>
                    <a:pt x="11388" y="3476"/>
                    <a:pt x="11023" y="3361"/>
                    <a:pt x="10620" y="3361"/>
                  </a:cubicBezTo>
                  <a:lnTo>
                    <a:pt x="10562" y="3361"/>
                  </a:lnTo>
                  <a:cubicBezTo>
                    <a:pt x="10178" y="3361"/>
                    <a:pt x="9775" y="3476"/>
                    <a:pt x="9391" y="3707"/>
                  </a:cubicBezTo>
                  <a:cubicBezTo>
                    <a:pt x="9237" y="3803"/>
                    <a:pt x="9103" y="3899"/>
                    <a:pt x="8988" y="4033"/>
                  </a:cubicBezTo>
                  <a:cubicBezTo>
                    <a:pt x="9007" y="3841"/>
                    <a:pt x="9007" y="3592"/>
                    <a:pt x="8988" y="3323"/>
                  </a:cubicBezTo>
                  <a:cubicBezTo>
                    <a:pt x="8949" y="2843"/>
                    <a:pt x="8853" y="2401"/>
                    <a:pt x="8719" y="1979"/>
                  </a:cubicBezTo>
                  <a:cubicBezTo>
                    <a:pt x="8546" y="1537"/>
                    <a:pt x="8335" y="1153"/>
                    <a:pt x="8066" y="826"/>
                  </a:cubicBezTo>
                  <a:cubicBezTo>
                    <a:pt x="7778" y="500"/>
                    <a:pt x="7413" y="250"/>
                    <a:pt x="7010" y="135"/>
                  </a:cubicBezTo>
                  <a:cubicBezTo>
                    <a:pt x="6799" y="39"/>
                    <a:pt x="6549" y="1"/>
                    <a:pt x="6318" y="1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22078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/>
          <p:nvPr/>
        </p:nvSpPr>
        <p:spPr>
          <a:xfrm flipH="1">
            <a:off x="-1195851" y="4196133"/>
            <a:ext cx="14583699" cy="4689648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" name="Google Shape;20;p3"/>
          <p:cNvSpPr/>
          <p:nvPr/>
        </p:nvSpPr>
        <p:spPr>
          <a:xfrm rot="10800000" flipH="1">
            <a:off x="-2447923" y="-3679619"/>
            <a:ext cx="18433709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1" name="Google Shape;21;p3"/>
          <p:cNvGrpSpPr/>
          <p:nvPr/>
        </p:nvGrpSpPr>
        <p:grpSpPr>
          <a:xfrm rot="10800000">
            <a:off x="8087946" y="5299585"/>
            <a:ext cx="2570361" cy="1690153"/>
            <a:chOff x="2972001" y="3277838"/>
            <a:chExt cx="987082" cy="649060"/>
          </a:xfrm>
        </p:grpSpPr>
        <p:sp>
          <p:nvSpPr>
            <p:cNvPr id="22" name="Google Shape;22;p3"/>
            <p:cNvSpPr/>
            <p:nvPr/>
          </p:nvSpPr>
          <p:spPr>
            <a:xfrm>
              <a:off x="2983046" y="3277838"/>
              <a:ext cx="976037" cy="649060"/>
            </a:xfrm>
            <a:custGeom>
              <a:avLst/>
              <a:gdLst/>
              <a:ahLst/>
              <a:cxnLst/>
              <a:rect l="l" t="t" r="r" b="b"/>
              <a:pathLst>
                <a:path w="13167" h="8756" extrusionOk="0">
                  <a:moveTo>
                    <a:pt x="271" y="501"/>
                  </a:moveTo>
                  <a:cubicBezTo>
                    <a:pt x="285" y="515"/>
                    <a:pt x="285" y="528"/>
                    <a:pt x="298" y="542"/>
                  </a:cubicBezTo>
                  <a:cubicBezTo>
                    <a:pt x="352" y="596"/>
                    <a:pt x="393" y="650"/>
                    <a:pt x="433" y="704"/>
                  </a:cubicBezTo>
                  <a:cubicBezTo>
                    <a:pt x="433" y="745"/>
                    <a:pt x="433" y="772"/>
                    <a:pt x="433" y="812"/>
                  </a:cubicBezTo>
                  <a:cubicBezTo>
                    <a:pt x="447" y="839"/>
                    <a:pt x="460" y="867"/>
                    <a:pt x="474" y="880"/>
                  </a:cubicBezTo>
                  <a:lnTo>
                    <a:pt x="447" y="867"/>
                  </a:lnTo>
                  <a:cubicBezTo>
                    <a:pt x="366" y="772"/>
                    <a:pt x="298" y="650"/>
                    <a:pt x="244" y="542"/>
                  </a:cubicBezTo>
                  <a:lnTo>
                    <a:pt x="244" y="515"/>
                  </a:lnTo>
                  <a:cubicBezTo>
                    <a:pt x="257" y="515"/>
                    <a:pt x="257" y="501"/>
                    <a:pt x="271" y="501"/>
                  </a:cubicBezTo>
                  <a:close/>
                  <a:moveTo>
                    <a:pt x="636" y="1"/>
                  </a:moveTo>
                  <a:cubicBezTo>
                    <a:pt x="569" y="1"/>
                    <a:pt x="501" y="1"/>
                    <a:pt x="433" y="14"/>
                  </a:cubicBezTo>
                  <a:cubicBezTo>
                    <a:pt x="366" y="41"/>
                    <a:pt x="312" y="55"/>
                    <a:pt x="244" y="95"/>
                  </a:cubicBezTo>
                  <a:cubicBezTo>
                    <a:pt x="176" y="136"/>
                    <a:pt x="122" y="190"/>
                    <a:pt x="68" y="244"/>
                  </a:cubicBezTo>
                  <a:cubicBezTo>
                    <a:pt x="0" y="312"/>
                    <a:pt x="0" y="406"/>
                    <a:pt x="68" y="474"/>
                  </a:cubicBezTo>
                  <a:cubicBezTo>
                    <a:pt x="82" y="488"/>
                    <a:pt x="109" y="501"/>
                    <a:pt x="136" y="515"/>
                  </a:cubicBezTo>
                  <a:cubicBezTo>
                    <a:pt x="136" y="542"/>
                    <a:pt x="149" y="555"/>
                    <a:pt x="149" y="582"/>
                  </a:cubicBezTo>
                  <a:cubicBezTo>
                    <a:pt x="190" y="691"/>
                    <a:pt x="257" y="785"/>
                    <a:pt x="325" y="880"/>
                  </a:cubicBezTo>
                  <a:cubicBezTo>
                    <a:pt x="406" y="988"/>
                    <a:pt x="488" y="1097"/>
                    <a:pt x="582" y="1205"/>
                  </a:cubicBezTo>
                  <a:cubicBezTo>
                    <a:pt x="704" y="1340"/>
                    <a:pt x="839" y="1489"/>
                    <a:pt x="975" y="1624"/>
                  </a:cubicBezTo>
                  <a:cubicBezTo>
                    <a:pt x="1015" y="1665"/>
                    <a:pt x="1069" y="1719"/>
                    <a:pt x="1110" y="1760"/>
                  </a:cubicBezTo>
                  <a:cubicBezTo>
                    <a:pt x="1584" y="3180"/>
                    <a:pt x="2368" y="4479"/>
                    <a:pt x="3424" y="5535"/>
                  </a:cubicBezTo>
                  <a:cubicBezTo>
                    <a:pt x="4033" y="6157"/>
                    <a:pt x="4696" y="6712"/>
                    <a:pt x="5426" y="7199"/>
                  </a:cubicBezTo>
                  <a:cubicBezTo>
                    <a:pt x="6130" y="7659"/>
                    <a:pt x="6888" y="8038"/>
                    <a:pt x="7673" y="8322"/>
                  </a:cubicBezTo>
                  <a:cubicBezTo>
                    <a:pt x="8403" y="8593"/>
                    <a:pt x="9188" y="8742"/>
                    <a:pt x="9973" y="8755"/>
                  </a:cubicBezTo>
                  <a:lnTo>
                    <a:pt x="10135" y="8755"/>
                  </a:lnTo>
                  <a:cubicBezTo>
                    <a:pt x="10555" y="8742"/>
                    <a:pt x="10974" y="8647"/>
                    <a:pt x="11367" y="8498"/>
                  </a:cubicBezTo>
                  <a:cubicBezTo>
                    <a:pt x="11786" y="8336"/>
                    <a:pt x="12165" y="8092"/>
                    <a:pt x="12490" y="7794"/>
                  </a:cubicBezTo>
                  <a:cubicBezTo>
                    <a:pt x="12814" y="7524"/>
                    <a:pt x="13031" y="7172"/>
                    <a:pt x="13139" y="6780"/>
                  </a:cubicBezTo>
                  <a:cubicBezTo>
                    <a:pt x="13166" y="6590"/>
                    <a:pt x="13166" y="6414"/>
                    <a:pt x="13112" y="6238"/>
                  </a:cubicBezTo>
                  <a:cubicBezTo>
                    <a:pt x="13085" y="6144"/>
                    <a:pt x="13058" y="6062"/>
                    <a:pt x="13017" y="5981"/>
                  </a:cubicBezTo>
                  <a:cubicBezTo>
                    <a:pt x="12963" y="5900"/>
                    <a:pt x="12909" y="5819"/>
                    <a:pt x="12841" y="5738"/>
                  </a:cubicBezTo>
                  <a:cubicBezTo>
                    <a:pt x="12693" y="5562"/>
                    <a:pt x="12517" y="5413"/>
                    <a:pt x="12314" y="5291"/>
                  </a:cubicBezTo>
                  <a:cubicBezTo>
                    <a:pt x="12138" y="5183"/>
                    <a:pt x="11948" y="5088"/>
                    <a:pt x="11745" y="5007"/>
                  </a:cubicBezTo>
                  <a:cubicBezTo>
                    <a:pt x="11326" y="4845"/>
                    <a:pt x="10906" y="4709"/>
                    <a:pt x="10473" y="4628"/>
                  </a:cubicBezTo>
                  <a:cubicBezTo>
                    <a:pt x="10257" y="4574"/>
                    <a:pt x="10040" y="4533"/>
                    <a:pt x="9824" y="4493"/>
                  </a:cubicBezTo>
                  <a:lnTo>
                    <a:pt x="9364" y="4398"/>
                  </a:lnTo>
                  <a:cubicBezTo>
                    <a:pt x="9202" y="4358"/>
                    <a:pt x="9026" y="4317"/>
                    <a:pt x="8850" y="4276"/>
                  </a:cubicBezTo>
                  <a:cubicBezTo>
                    <a:pt x="8633" y="4222"/>
                    <a:pt x="8417" y="4155"/>
                    <a:pt x="8214" y="4087"/>
                  </a:cubicBezTo>
                  <a:cubicBezTo>
                    <a:pt x="7361" y="3803"/>
                    <a:pt x="6536" y="3464"/>
                    <a:pt x="5738" y="3086"/>
                  </a:cubicBezTo>
                  <a:cubicBezTo>
                    <a:pt x="4953" y="2734"/>
                    <a:pt x="4209" y="2328"/>
                    <a:pt x="3491" y="1868"/>
                  </a:cubicBezTo>
                  <a:lnTo>
                    <a:pt x="3478" y="1868"/>
                  </a:lnTo>
                  <a:cubicBezTo>
                    <a:pt x="3167" y="1651"/>
                    <a:pt x="2842" y="1421"/>
                    <a:pt x="2517" y="1191"/>
                  </a:cubicBezTo>
                  <a:cubicBezTo>
                    <a:pt x="2355" y="1069"/>
                    <a:pt x="2192" y="934"/>
                    <a:pt x="2030" y="812"/>
                  </a:cubicBezTo>
                  <a:cubicBezTo>
                    <a:pt x="1881" y="691"/>
                    <a:pt x="1719" y="555"/>
                    <a:pt x="1570" y="420"/>
                  </a:cubicBezTo>
                  <a:cubicBezTo>
                    <a:pt x="1556" y="406"/>
                    <a:pt x="1543" y="393"/>
                    <a:pt x="1529" y="393"/>
                  </a:cubicBezTo>
                  <a:cubicBezTo>
                    <a:pt x="1516" y="379"/>
                    <a:pt x="1502" y="366"/>
                    <a:pt x="1489" y="352"/>
                  </a:cubicBezTo>
                  <a:cubicBezTo>
                    <a:pt x="1475" y="339"/>
                    <a:pt x="1448" y="325"/>
                    <a:pt x="1421" y="325"/>
                  </a:cubicBezTo>
                  <a:cubicBezTo>
                    <a:pt x="1340" y="258"/>
                    <a:pt x="1259" y="203"/>
                    <a:pt x="1164" y="149"/>
                  </a:cubicBezTo>
                  <a:cubicBezTo>
                    <a:pt x="1096" y="122"/>
                    <a:pt x="1042" y="95"/>
                    <a:pt x="975" y="82"/>
                  </a:cubicBezTo>
                  <a:cubicBezTo>
                    <a:pt x="921" y="55"/>
                    <a:pt x="853" y="28"/>
                    <a:pt x="799" y="14"/>
                  </a:cubicBezTo>
                  <a:cubicBezTo>
                    <a:pt x="745" y="1"/>
                    <a:pt x="690" y="1"/>
                    <a:pt x="636" y="1"/>
                  </a:cubicBezTo>
                  <a:close/>
                </a:path>
              </a:pathLst>
            </a:custGeom>
            <a:solidFill>
              <a:srgbClr val="FFAD00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2972001" y="3287845"/>
              <a:ext cx="911546" cy="569225"/>
            </a:xfrm>
            <a:custGeom>
              <a:avLst/>
              <a:gdLst/>
              <a:ahLst/>
              <a:cxnLst/>
              <a:rect l="l" t="t" r="r" b="b"/>
              <a:pathLst>
                <a:path w="12297" h="7679" extrusionOk="0">
                  <a:moveTo>
                    <a:pt x="258" y="1"/>
                  </a:moveTo>
                  <a:cubicBezTo>
                    <a:pt x="231" y="1"/>
                    <a:pt x="204" y="1"/>
                    <a:pt x="176" y="14"/>
                  </a:cubicBezTo>
                  <a:cubicBezTo>
                    <a:pt x="109" y="41"/>
                    <a:pt x="55" y="82"/>
                    <a:pt x="28" y="150"/>
                  </a:cubicBezTo>
                  <a:cubicBezTo>
                    <a:pt x="1" y="204"/>
                    <a:pt x="1" y="285"/>
                    <a:pt x="28" y="339"/>
                  </a:cubicBezTo>
                  <a:cubicBezTo>
                    <a:pt x="136" y="542"/>
                    <a:pt x="244" y="745"/>
                    <a:pt x="366" y="934"/>
                  </a:cubicBezTo>
                  <a:cubicBezTo>
                    <a:pt x="488" y="1124"/>
                    <a:pt x="596" y="1300"/>
                    <a:pt x="731" y="1476"/>
                  </a:cubicBezTo>
                  <a:cubicBezTo>
                    <a:pt x="961" y="1814"/>
                    <a:pt x="1218" y="2139"/>
                    <a:pt x="1503" y="2450"/>
                  </a:cubicBezTo>
                  <a:cubicBezTo>
                    <a:pt x="2044" y="3086"/>
                    <a:pt x="2666" y="3654"/>
                    <a:pt x="3329" y="4141"/>
                  </a:cubicBezTo>
                  <a:cubicBezTo>
                    <a:pt x="3857" y="4534"/>
                    <a:pt x="4412" y="4886"/>
                    <a:pt x="4994" y="5197"/>
                  </a:cubicBezTo>
                  <a:cubicBezTo>
                    <a:pt x="5129" y="5522"/>
                    <a:pt x="5345" y="5806"/>
                    <a:pt x="5602" y="6036"/>
                  </a:cubicBezTo>
                  <a:cubicBezTo>
                    <a:pt x="5657" y="6103"/>
                    <a:pt x="5724" y="6157"/>
                    <a:pt x="5792" y="6212"/>
                  </a:cubicBezTo>
                  <a:lnTo>
                    <a:pt x="5995" y="6374"/>
                  </a:lnTo>
                  <a:cubicBezTo>
                    <a:pt x="6144" y="6482"/>
                    <a:pt x="6293" y="6590"/>
                    <a:pt x="6441" y="6685"/>
                  </a:cubicBezTo>
                  <a:cubicBezTo>
                    <a:pt x="6445" y="6689"/>
                    <a:pt x="6450" y="6691"/>
                    <a:pt x="6456" y="6691"/>
                  </a:cubicBezTo>
                  <a:cubicBezTo>
                    <a:pt x="6470" y="6691"/>
                    <a:pt x="6486" y="6681"/>
                    <a:pt x="6495" y="6672"/>
                  </a:cubicBezTo>
                  <a:cubicBezTo>
                    <a:pt x="6509" y="6645"/>
                    <a:pt x="6509" y="6618"/>
                    <a:pt x="6482" y="6604"/>
                  </a:cubicBezTo>
                  <a:cubicBezTo>
                    <a:pt x="6414" y="6563"/>
                    <a:pt x="6347" y="6523"/>
                    <a:pt x="6293" y="6469"/>
                  </a:cubicBezTo>
                  <a:cubicBezTo>
                    <a:pt x="6171" y="6388"/>
                    <a:pt x="6063" y="6293"/>
                    <a:pt x="5954" y="6185"/>
                  </a:cubicBezTo>
                  <a:cubicBezTo>
                    <a:pt x="5900" y="6130"/>
                    <a:pt x="5846" y="6076"/>
                    <a:pt x="5805" y="6022"/>
                  </a:cubicBezTo>
                  <a:cubicBezTo>
                    <a:pt x="5751" y="5968"/>
                    <a:pt x="5697" y="5900"/>
                    <a:pt x="5657" y="5846"/>
                  </a:cubicBezTo>
                  <a:cubicBezTo>
                    <a:pt x="5535" y="5711"/>
                    <a:pt x="5440" y="5562"/>
                    <a:pt x="5359" y="5400"/>
                  </a:cubicBezTo>
                  <a:lnTo>
                    <a:pt x="5359" y="5400"/>
                  </a:lnTo>
                  <a:lnTo>
                    <a:pt x="5427" y="5427"/>
                  </a:lnTo>
                  <a:cubicBezTo>
                    <a:pt x="6130" y="5779"/>
                    <a:pt x="6874" y="6063"/>
                    <a:pt x="7619" y="6293"/>
                  </a:cubicBezTo>
                  <a:cubicBezTo>
                    <a:pt x="7686" y="6374"/>
                    <a:pt x="7754" y="6455"/>
                    <a:pt x="7835" y="6523"/>
                  </a:cubicBezTo>
                  <a:cubicBezTo>
                    <a:pt x="7916" y="6604"/>
                    <a:pt x="8011" y="6685"/>
                    <a:pt x="8106" y="6753"/>
                  </a:cubicBezTo>
                  <a:cubicBezTo>
                    <a:pt x="8187" y="6820"/>
                    <a:pt x="8268" y="6888"/>
                    <a:pt x="8363" y="6956"/>
                  </a:cubicBezTo>
                  <a:cubicBezTo>
                    <a:pt x="8471" y="7010"/>
                    <a:pt x="8566" y="7078"/>
                    <a:pt x="8674" y="7145"/>
                  </a:cubicBezTo>
                  <a:cubicBezTo>
                    <a:pt x="8877" y="7267"/>
                    <a:pt x="9093" y="7362"/>
                    <a:pt x="9310" y="7456"/>
                  </a:cubicBezTo>
                  <a:cubicBezTo>
                    <a:pt x="9405" y="7497"/>
                    <a:pt x="9499" y="7538"/>
                    <a:pt x="9608" y="7565"/>
                  </a:cubicBezTo>
                  <a:cubicBezTo>
                    <a:pt x="9702" y="7605"/>
                    <a:pt x="9838" y="7646"/>
                    <a:pt x="9946" y="7673"/>
                  </a:cubicBezTo>
                  <a:cubicBezTo>
                    <a:pt x="9953" y="7677"/>
                    <a:pt x="9959" y="7678"/>
                    <a:pt x="9965" y="7678"/>
                  </a:cubicBezTo>
                  <a:cubicBezTo>
                    <a:pt x="9980" y="7678"/>
                    <a:pt x="9990" y="7666"/>
                    <a:pt x="10000" y="7646"/>
                  </a:cubicBezTo>
                  <a:cubicBezTo>
                    <a:pt x="10000" y="7619"/>
                    <a:pt x="9987" y="7592"/>
                    <a:pt x="9959" y="7592"/>
                  </a:cubicBezTo>
                  <a:cubicBezTo>
                    <a:pt x="9838" y="7551"/>
                    <a:pt x="9716" y="7511"/>
                    <a:pt x="9581" y="7456"/>
                  </a:cubicBezTo>
                  <a:cubicBezTo>
                    <a:pt x="9202" y="7308"/>
                    <a:pt x="8836" y="7105"/>
                    <a:pt x="8498" y="6861"/>
                  </a:cubicBezTo>
                  <a:cubicBezTo>
                    <a:pt x="8322" y="6712"/>
                    <a:pt x="8160" y="6563"/>
                    <a:pt x="8011" y="6401"/>
                  </a:cubicBezTo>
                  <a:lnTo>
                    <a:pt x="8011" y="6401"/>
                  </a:lnTo>
                  <a:cubicBezTo>
                    <a:pt x="8633" y="6577"/>
                    <a:pt x="9269" y="6726"/>
                    <a:pt x="9905" y="6834"/>
                  </a:cubicBezTo>
                  <a:cubicBezTo>
                    <a:pt x="10041" y="6861"/>
                    <a:pt x="10176" y="6875"/>
                    <a:pt x="10311" y="6902"/>
                  </a:cubicBezTo>
                  <a:cubicBezTo>
                    <a:pt x="10325" y="6902"/>
                    <a:pt x="10325" y="6915"/>
                    <a:pt x="10325" y="6915"/>
                  </a:cubicBezTo>
                  <a:cubicBezTo>
                    <a:pt x="10474" y="7078"/>
                    <a:pt x="10636" y="7226"/>
                    <a:pt x="10825" y="7335"/>
                  </a:cubicBezTo>
                  <a:cubicBezTo>
                    <a:pt x="11028" y="7456"/>
                    <a:pt x="11231" y="7551"/>
                    <a:pt x="11448" y="7646"/>
                  </a:cubicBezTo>
                  <a:cubicBezTo>
                    <a:pt x="11459" y="7651"/>
                    <a:pt x="11470" y="7655"/>
                    <a:pt x="11482" y="7655"/>
                  </a:cubicBezTo>
                  <a:cubicBezTo>
                    <a:pt x="11497" y="7655"/>
                    <a:pt x="11513" y="7648"/>
                    <a:pt x="11529" y="7632"/>
                  </a:cubicBezTo>
                  <a:cubicBezTo>
                    <a:pt x="11529" y="7605"/>
                    <a:pt x="11529" y="7578"/>
                    <a:pt x="11502" y="7565"/>
                  </a:cubicBezTo>
                  <a:cubicBezTo>
                    <a:pt x="11272" y="7470"/>
                    <a:pt x="11055" y="7362"/>
                    <a:pt x="10866" y="7213"/>
                  </a:cubicBezTo>
                  <a:cubicBezTo>
                    <a:pt x="10798" y="7159"/>
                    <a:pt x="10731" y="7105"/>
                    <a:pt x="10663" y="7051"/>
                  </a:cubicBezTo>
                  <a:cubicBezTo>
                    <a:pt x="10622" y="7010"/>
                    <a:pt x="10595" y="6983"/>
                    <a:pt x="10568" y="6942"/>
                  </a:cubicBezTo>
                  <a:lnTo>
                    <a:pt x="10568" y="6942"/>
                  </a:lnTo>
                  <a:cubicBezTo>
                    <a:pt x="11110" y="7010"/>
                    <a:pt x="11651" y="7064"/>
                    <a:pt x="12206" y="7091"/>
                  </a:cubicBezTo>
                  <a:cubicBezTo>
                    <a:pt x="12210" y="7092"/>
                    <a:pt x="12214" y="7092"/>
                    <a:pt x="12218" y="7092"/>
                  </a:cubicBezTo>
                  <a:cubicBezTo>
                    <a:pt x="12288" y="7092"/>
                    <a:pt x="12296" y="6982"/>
                    <a:pt x="12219" y="6969"/>
                  </a:cubicBezTo>
                  <a:cubicBezTo>
                    <a:pt x="11881" y="6956"/>
                    <a:pt x="11556" y="6915"/>
                    <a:pt x="11231" y="6875"/>
                  </a:cubicBezTo>
                  <a:cubicBezTo>
                    <a:pt x="11015" y="6848"/>
                    <a:pt x="10812" y="6820"/>
                    <a:pt x="10595" y="6780"/>
                  </a:cubicBezTo>
                  <a:cubicBezTo>
                    <a:pt x="10636" y="6739"/>
                    <a:pt x="10677" y="6699"/>
                    <a:pt x="10731" y="6672"/>
                  </a:cubicBezTo>
                  <a:cubicBezTo>
                    <a:pt x="10785" y="6631"/>
                    <a:pt x="10839" y="6590"/>
                    <a:pt x="10893" y="6550"/>
                  </a:cubicBezTo>
                  <a:cubicBezTo>
                    <a:pt x="10961" y="6523"/>
                    <a:pt x="11028" y="6482"/>
                    <a:pt x="11096" y="6455"/>
                  </a:cubicBezTo>
                  <a:cubicBezTo>
                    <a:pt x="11204" y="6401"/>
                    <a:pt x="11326" y="6374"/>
                    <a:pt x="11448" y="6333"/>
                  </a:cubicBezTo>
                  <a:cubicBezTo>
                    <a:pt x="11570" y="6306"/>
                    <a:pt x="11691" y="6279"/>
                    <a:pt x="11827" y="6266"/>
                  </a:cubicBezTo>
                  <a:cubicBezTo>
                    <a:pt x="11894" y="6252"/>
                    <a:pt x="11949" y="6239"/>
                    <a:pt x="12016" y="6239"/>
                  </a:cubicBezTo>
                  <a:cubicBezTo>
                    <a:pt x="12043" y="6239"/>
                    <a:pt x="12057" y="6212"/>
                    <a:pt x="12057" y="6198"/>
                  </a:cubicBezTo>
                  <a:cubicBezTo>
                    <a:pt x="12057" y="6171"/>
                    <a:pt x="12043" y="6157"/>
                    <a:pt x="12016" y="6157"/>
                  </a:cubicBezTo>
                  <a:cubicBezTo>
                    <a:pt x="11719" y="6171"/>
                    <a:pt x="11434" y="6225"/>
                    <a:pt x="11137" y="6306"/>
                  </a:cubicBezTo>
                  <a:cubicBezTo>
                    <a:pt x="10988" y="6347"/>
                    <a:pt x="10853" y="6415"/>
                    <a:pt x="10717" y="6482"/>
                  </a:cubicBezTo>
                  <a:cubicBezTo>
                    <a:pt x="10650" y="6509"/>
                    <a:pt x="10582" y="6550"/>
                    <a:pt x="10514" y="6590"/>
                  </a:cubicBezTo>
                  <a:cubicBezTo>
                    <a:pt x="10447" y="6631"/>
                    <a:pt x="10392" y="6672"/>
                    <a:pt x="10338" y="6739"/>
                  </a:cubicBezTo>
                  <a:lnTo>
                    <a:pt x="10230" y="6712"/>
                  </a:lnTo>
                  <a:cubicBezTo>
                    <a:pt x="9892" y="6645"/>
                    <a:pt x="9554" y="6577"/>
                    <a:pt x="9229" y="6496"/>
                  </a:cubicBezTo>
                  <a:cubicBezTo>
                    <a:pt x="8904" y="6415"/>
                    <a:pt x="8579" y="6333"/>
                    <a:pt x="8268" y="6225"/>
                  </a:cubicBezTo>
                  <a:cubicBezTo>
                    <a:pt x="8092" y="6185"/>
                    <a:pt x="7930" y="6117"/>
                    <a:pt x="7754" y="6063"/>
                  </a:cubicBezTo>
                  <a:lnTo>
                    <a:pt x="7849" y="5995"/>
                  </a:lnTo>
                  <a:lnTo>
                    <a:pt x="7835" y="5995"/>
                  </a:lnTo>
                  <a:cubicBezTo>
                    <a:pt x="7930" y="5914"/>
                    <a:pt x="8025" y="5846"/>
                    <a:pt x="8133" y="5779"/>
                  </a:cubicBezTo>
                  <a:cubicBezTo>
                    <a:pt x="8241" y="5724"/>
                    <a:pt x="8349" y="5670"/>
                    <a:pt x="8458" y="5630"/>
                  </a:cubicBezTo>
                  <a:cubicBezTo>
                    <a:pt x="8742" y="5508"/>
                    <a:pt x="9039" y="5427"/>
                    <a:pt x="9337" y="5386"/>
                  </a:cubicBezTo>
                  <a:cubicBezTo>
                    <a:pt x="9527" y="5354"/>
                    <a:pt x="9717" y="5341"/>
                    <a:pt x="9908" y="5341"/>
                  </a:cubicBezTo>
                  <a:cubicBezTo>
                    <a:pt x="10042" y="5341"/>
                    <a:pt x="10177" y="5348"/>
                    <a:pt x="10311" y="5359"/>
                  </a:cubicBezTo>
                  <a:cubicBezTo>
                    <a:pt x="10338" y="5359"/>
                    <a:pt x="10352" y="5346"/>
                    <a:pt x="10352" y="5332"/>
                  </a:cubicBezTo>
                  <a:cubicBezTo>
                    <a:pt x="10365" y="5305"/>
                    <a:pt x="10352" y="5278"/>
                    <a:pt x="10325" y="5278"/>
                  </a:cubicBezTo>
                  <a:cubicBezTo>
                    <a:pt x="10176" y="5264"/>
                    <a:pt x="10014" y="5251"/>
                    <a:pt x="9851" y="5251"/>
                  </a:cubicBezTo>
                  <a:lnTo>
                    <a:pt x="9635" y="5251"/>
                  </a:lnTo>
                  <a:cubicBezTo>
                    <a:pt x="9378" y="5264"/>
                    <a:pt x="9121" y="5291"/>
                    <a:pt x="8850" y="5346"/>
                  </a:cubicBezTo>
                  <a:cubicBezTo>
                    <a:pt x="8606" y="5400"/>
                    <a:pt x="8363" y="5467"/>
                    <a:pt x="8119" y="5576"/>
                  </a:cubicBezTo>
                  <a:cubicBezTo>
                    <a:pt x="7997" y="5616"/>
                    <a:pt x="7889" y="5670"/>
                    <a:pt x="7781" y="5724"/>
                  </a:cubicBezTo>
                  <a:cubicBezTo>
                    <a:pt x="7727" y="5765"/>
                    <a:pt x="7686" y="5792"/>
                    <a:pt x="7632" y="5833"/>
                  </a:cubicBezTo>
                  <a:lnTo>
                    <a:pt x="7564" y="5887"/>
                  </a:lnTo>
                  <a:cubicBezTo>
                    <a:pt x="7537" y="5914"/>
                    <a:pt x="7510" y="5941"/>
                    <a:pt x="7483" y="5955"/>
                  </a:cubicBezTo>
                  <a:cubicBezTo>
                    <a:pt x="6739" y="5684"/>
                    <a:pt x="6022" y="5359"/>
                    <a:pt x="5332" y="4980"/>
                  </a:cubicBezTo>
                  <a:lnTo>
                    <a:pt x="5345" y="4967"/>
                  </a:lnTo>
                  <a:cubicBezTo>
                    <a:pt x="5440" y="4913"/>
                    <a:pt x="5535" y="4858"/>
                    <a:pt x="5643" y="4818"/>
                  </a:cubicBezTo>
                  <a:cubicBezTo>
                    <a:pt x="5792" y="4764"/>
                    <a:pt x="5941" y="4710"/>
                    <a:pt x="6090" y="4669"/>
                  </a:cubicBezTo>
                  <a:cubicBezTo>
                    <a:pt x="6171" y="4642"/>
                    <a:pt x="6252" y="4628"/>
                    <a:pt x="6333" y="4601"/>
                  </a:cubicBezTo>
                  <a:cubicBezTo>
                    <a:pt x="6414" y="4588"/>
                    <a:pt x="6509" y="4574"/>
                    <a:pt x="6577" y="4561"/>
                  </a:cubicBezTo>
                  <a:cubicBezTo>
                    <a:pt x="6820" y="4530"/>
                    <a:pt x="7064" y="4515"/>
                    <a:pt x="7307" y="4515"/>
                  </a:cubicBezTo>
                  <a:cubicBezTo>
                    <a:pt x="7389" y="4515"/>
                    <a:pt x="7470" y="4517"/>
                    <a:pt x="7551" y="4520"/>
                  </a:cubicBezTo>
                  <a:cubicBezTo>
                    <a:pt x="7578" y="4520"/>
                    <a:pt x="7592" y="4493"/>
                    <a:pt x="7592" y="4480"/>
                  </a:cubicBezTo>
                  <a:cubicBezTo>
                    <a:pt x="7592" y="4458"/>
                    <a:pt x="7582" y="4435"/>
                    <a:pt x="7564" y="4435"/>
                  </a:cubicBezTo>
                  <a:cubicBezTo>
                    <a:pt x="7560" y="4435"/>
                    <a:pt x="7556" y="4437"/>
                    <a:pt x="7551" y="4439"/>
                  </a:cubicBezTo>
                  <a:cubicBezTo>
                    <a:pt x="7443" y="4439"/>
                    <a:pt x="7334" y="4425"/>
                    <a:pt x="7226" y="4412"/>
                  </a:cubicBezTo>
                  <a:lnTo>
                    <a:pt x="6915" y="4412"/>
                  </a:lnTo>
                  <a:cubicBezTo>
                    <a:pt x="6807" y="4412"/>
                    <a:pt x="6698" y="4412"/>
                    <a:pt x="6577" y="4439"/>
                  </a:cubicBezTo>
                  <a:cubicBezTo>
                    <a:pt x="6468" y="4453"/>
                    <a:pt x="6360" y="4453"/>
                    <a:pt x="6238" y="4466"/>
                  </a:cubicBezTo>
                  <a:cubicBezTo>
                    <a:pt x="6022" y="4493"/>
                    <a:pt x="5805" y="4547"/>
                    <a:pt x="5589" y="4615"/>
                  </a:cubicBezTo>
                  <a:cubicBezTo>
                    <a:pt x="5494" y="4642"/>
                    <a:pt x="5386" y="4683"/>
                    <a:pt x="5278" y="4723"/>
                  </a:cubicBezTo>
                  <a:cubicBezTo>
                    <a:pt x="5237" y="4737"/>
                    <a:pt x="5183" y="4764"/>
                    <a:pt x="5129" y="4791"/>
                  </a:cubicBezTo>
                  <a:lnTo>
                    <a:pt x="5061" y="4818"/>
                  </a:lnTo>
                  <a:cubicBezTo>
                    <a:pt x="4926" y="4737"/>
                    <a:pt x="4804" y="4669"/>
                    <a:pt x="4669" y="4574"/>
                  </a:cubicBezTo>
                  <a:cubicBezTo>
                    <a:pt x="3749" y="3992"/>
                    <a:pt x="2910" y="3289"/>
                    <a:pt x="2166" y="2491"/>
                  </a:cubicBezTo>
                  <a:lnTo>
                    <a:pt x="2166" y="2477"/>
                  </a:lnTo>
                  <a:lnTo>
                    <a:pt x="2129" y="2453"/>
                  </a:lnTo>
                  <a:lnTo>
                    <a:pt x="2129" y="2453"/>
                  </a:lnTo>
                  <a:cubicBezTo>
                    <a:pt x="1821" y="2104"/>
                    <a:pt x="1527" y="1742"/>
                    <a:pt x="1259" y="1367"/>
                  </a:cubicBezTo>
                  <a:cubicBezTo>
                    <a:pt x="1124" y="1165"/>
                    <a:pt x="988" y="962"/>
                    <a:pt x="853" y="759"/>
                  </a:cubicBezTo>
                  <a:cubicBezTo>
                    <a:pt x="785" y="650"/>
                    <a:pt x="731" y="556"/>
                    <a:pt x="664" y="447"/>
                  </a:cubicBezTo>
                  <a:cubicBezTo>
                    <a:pt x="609" y="339"/>
                    <a:pt x="542" y="217"/>
                    <a:pt x="474" y="109"/>
                  </a:cubicBezTo>
                  <a:cubicBezTo>
                    <a:pt x="420" y="41"/>
                    <a:pt x="339" y="1"/>
                    <a:pt x="258" y="1"/>
                  </a:cubicBezTo>
                  <a:close/>
                </a:path>
              </a:pathLst>
            </a:custGeom>
            <a:solidFill>
              <a:srgbClr val="D89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4" name="Google Shape;24;p3"/>
          <p:cNvSpPr/>
          <p:nvPr/>
        </p:nvSpPr>
        <p:spPr>
          <a:xfrm>
            <a:off x="-1249567" y="3301501"/>
            <a:ext cx="7534163" cy="3995188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" name="Google Shape;25;p3"/>
          <p:cNvSpPr/>
          <p:nvPr/>
        </p:nvSpPr>
        <p:spPr>
          <a:xfrm>
            <a:off x="-1249576" y="3445116"/>
            <a:ext cx="7247819" cy="3707989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rgbClr val="74BEA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6" name="Google Shape;26;p3"/>
          <p:cNvGrpSpPr/>
          <p:nvPr/>
        </p:nvGrpSpPr>
        <p:grpSpPr>
          <a:xfrm rot="-6026666">
            <a:off x="10639707" y="247672"/>
            <a:ext cx="1478735" cy="1932616"/>
            <a:chOff x="2179573" y="1629825"/>
            <a:chExt cx="658104" cy="860102"/>
          </a:xfrm>
        </p:grpSpPr>
        <p:sp>
          <p:nvSpPr>
            <p:cNvPr id="27" name="Google Shape;27;p3"/>
            <p:cNvSpPr/>
            <p:nvPr/>
          </p:nvSpPr>
          <p:spPr>
            <a:xfrm>
              <a:off x="2179573" y="1629825"/>
              <a:ext cx="658104" cy="776411"/>
            </a:xfrm>
            <a:custGeom>
              <a:avLst/>
              <a:gdLst/>
              <a:ahLst/>
              <a:cxnLst/>
              <a:rect l="l" t="t" r="r" b="b"/>
              <a:pathLst>
                <a:path w="8878" h="10474" extrusionOk="0">
                  <a:moveTo>
                    <a:pt x="1922" y="1"/>
                  </a:moveTo>
                  <a:cubicBezTo>
                    <a:pt x="1868" y="1"/>
                    <a:pt x="1828" y="28"/>
                    <a:pt x="1814" y="55"/>
                  </a:cubicBezTo>
                  <a:cubicBezTo>
                    <a:pt x="1747" y="177"/>
                    <a:pt x="1692" y="299"/>
                    <a:pt x="1638" y="420"/>
                  </a:cubicBezTo>
                  <a:cubicBezTo>
                    <a:pt x="1598" y="542"/>
                    <a:pt x="1544" y="650"/>
                    <a:pt x="1489" y="745"/>
                  </a:cubicBezTo>
                  <a:lnTo>
                    <a:pt x="1151" y="1395"/>
                  </a:lnTo>
                  <a:cubicBezTo>
                    <a:pt x="962" y="1760"/>
                    <a:pt x="745" y="2193"/>
                    <a:pt x="542" y="2653"/>
                  </a:cubicBezTo>
                  <a:cubicBezTo>
                    <a:pt x="448" y="2870"/>
                    <a:pt x="366" y="3072"/>
                    <a:pt x="299" y="3275"/>
                  </a:cubicBezTo>
                  <a:cubicBezTo>
                    <a:pt x="231" y="3492"/>
                    <a:pt x="163" y="3708"/>
                    <a:pt x="123" y="3925"/>
                  </a:cubicBezTo>
                  <a:cubicBezTo>
                    <a:pt x="69" y="4141"/>
                    <a:pt x="42" y="4358"/>
                    <a:pt x="15" y="4574"/>
                  </a:cubicBezTo>
                  <a:cubicBezTo>
                    <a:pt x="1" y="4804"/>
                    <a:pt x="1" y="5048"/>
                    <a:pt x="15" y="5278"/>
                  </a:cubicBezTo>
                  <a:cubicBezTo>
                    <a:pt x="55" y="5765"/>
                    <a:pt x="177" y="6239"/>
                    <a:pt x="353" y="6685"/>
                  </a:cubicBezTo>
                  <a:cubicBezTo>
                    <a:pt x="502" y="7051"/>
                    <a:pt x="678" y="7402"/>
                    <a:pt x="908" y="7727"/>
                  </a:cubicBezTo>
                  <a:cubicBezTo>
                    <a:pt x="1381" y="8417"/>
                    <a:pt x="1977" y="9013"/>
                    <a:pt x="2680" y="9473"/>
                  </a:cubicBezTo>
                  <a:cubicBezTo>
                    <a:pt x="3073" y="9743"/>
                    <a:pt x="3519" y="9960"/>
                    <a:pt x="3979" y="10109"/>
                  </a:cubicBezTo>
                  <a:cubicBezTo>
                    <a:pt x="4182" y="10203"/>
                    <a:pt x="4399" y="10271"/>
                    <a:pt x="4629" y="10325"/>
                  </a:cubicBezTo>
                  <a:cubicBezTo>
                    <a:pt x="4777" y="10366"/>
                    <a:pt x="4940" y="10393"/>
                    <a:pt x="5062" y="10406"/>
                  </a:cubicBezTo>
                  <a:cubicBezTo>
                    <a:pt x="5210" y="10433"/>
                    <a:pt x="5359" y="10460"/>
                    <a:pt x="5522" y="10460"/>
                  </a:cubicBezTo>
                  <a:cubicBezTo>
                    <a:pt x="5616" y="10474"/>
                    <a:pt x="5711" y="10474"/>
                    <a:pt x="5792" y="10474"/>
                  </a:cubicBezTo>
                  <a:lnTo>
                    <a:pt x="5995" y="10474"/>
                  </a:lnTo>
                  <a:cubicBezTo>
                    <a:pt x="6076" y="10474"/>
                    <a:pt x="6144" y="10460"/>
                    <a:pt x="6212" y="10447"/>
                  </a:cubicBezTo>
                  <a:cubicBezTo>
                    <a:pt x="6279" y="10447"/>
                    <a:pt x="6334" y="10433"/>
                    <a:pt x="6401" y="10420"/>
                  </a:cubicBezTo>
                  <a:lnTo>
                    <a:pt x="6415" y="10420"/>
                  </a:lnTo>
                  <a:cubicBezTo>
                    <a:pt x="6442" y="10420"/>
                    <a:pt x="6469" y="10406"/>
                    <a:pt x="6482" y="10393"/>
                  </a:cubicBezTo>
                  <a:cubicBezTo>
                    <a:pt x="6685" y="10285"/>
                    <a:pt x="6888" y="10149"/>
                    <a:pt x="7078" y="10000"/>
                  </a:cubicBezTo>
                  <a:cubicBezTo>
                    <a:pt x="7254" y="9865"/>
                    <a:pt x="7430" y="9703"/>
                    <a:pt x="7592" y="9527"/>
                  </a:cubicBezTo>
                  <a:cubicBezTo>
                    <a:pt x="7754" y="9351"/>
                    <a:pt x="7917" y="9161"/>
                    <a:pt x="8052" y="8972"/>
                  </a:cubicBezTo>
                  <a:cubicBezTo>
                    <a:pt x="8187" y="8783"/>
                    <a:pt x="8309" y="8580"/>
                    <a:pt x="8417" y="8363"/>
                  </a:cubicBezTo>
                  <a:cubicBezTo>
                    <a:pt x="8580" y="8038"/>
                    <a:pt x="8701" y="7687"/>
                    <a:pt x="8783" y="7335"/>
                  </a:cubicBezTo>
                  <a:cubicBezTo>
                    <a:pt x="8850" y="6969"/>
                    <a:pt x="8877" y="6604"/>
                    <a:pt x="8877" y="6239"/>
                  </a:cubicBezTo>
                  <a:cubicBezTo>
                    <a:pt x="8850" y="5467"/>
                    <a:pt x="8688" y="4710"/>
                    <a:pt x="8363" y="4006"/>
                  </a:cubicBezTo>
                  <a:cubicBezTo>
                    <a:pt x="8066" y="3330"/>
                    <a:pt x="7605" y="2721"/>
                    <a:pt x="7037" y="2261"/>
                  </a:cubicBezTo>
                  <a:cubicBezTo>
                    <a:pt x="6739" y="2031"/>
                    <a:pt x="6428" y="1841"/>
                    <a:pt x="6090" y="1692"/>
                  </a:cubicBezTo>
                  <a:cubicBezTo>
                    <a:pt x="5725" y="1530"/>
                    <a:pt x="5332" y="1395"/>
                    <a:pt x="4940" y="1300"/>
                  </a:cubicBezTo>
                  <a:lnTo>
                    <a:pt x="4520" y="1192"/>
                  </a:lnTo>
                  <a:cubicBezTo>
                    <a:pt x="4277" y="1124"/>
                    <a:pt x="4033" y="1056"/>
                    <a:pt x="3790" y="989"/>
                  </a:cubicBezTo>
                  <a:cubicBezTo>
                    <a:pt x="3411" y="880"/>
                    <a:pt x="3045" y="732"/>
                    <a:pt x="2694" y="556"/>
                  </a:cubicBezTo>
                  <a:cubicBezTo>
                    <a:pt x="2464" y="420"/>
                    <a:pt x="2247" y="272"/>
                    <a:pt x="2058" y="109"/>
                  </a:cubicBezTo>
                  <a:lnTo>
                    <a:pt x="2031" y="82"/>
                  </a:lnTo>
                  <a:lnTo>
                    <a:pt x="2004" y="55"/>
                  </a:lnTo>
                  <a:cubicBezTo>
                    <a:pt x="1990" y="28"/>
                    <a:pt x="1949" y="14"/>
                    <a:pt x="1922" y="1"/>
                  </a:cubicBezTo>
                  <a:close/>
                </a:path>
              </a:pathLst>
            </a:custGeom>
            <a:solidFill>
              <a:srgbClr val="7ABEAE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2260891" y="1672004"/>
              <a:ext cx="503548" cy="817923"/>
            </a:xfrm>
            <a:custGeom>
              <a:avLst/>
              <a:gdLst/>
              <a:ahLst/>
              <a:cxnLst/>
              <a:rect l="l" t="t" r="r" b="b"/>
              <a:pathLst>
                <a:path w="6793" h="11034" extrusionOk="0">
                  <a:moveTo>
                    <a:pt x="961" y="0"/>
                  </a:moveTo>
                  <a:cubicBezTo>
                    <a:pt x="947" y="14"/>
                    <a:pt x="934" y="41"/>
                    <a:pt x="934" y="54"/>
                  </a:cubicBezTo>
                  <a:cubicBezTo>
                    <a:pt x="1015" y="257"/>
                    <a:pt x="1110" y="460"/>
                    <a:pt x="1218" y="650"/>
                  </a:cubicBezTo>
                  <a:cubicBezTo>
                    <a:pt x="1313" y="853"/>
                    <a:pt x="1434" y="1042"/>
                    <a:pt x="1556" y="1232"/>
                  </a:cubicBezTo>
                  <a:cubicBezTo>
                    <a:pt x="1678" y="1435"/>
                    <a:pt x="1800" y="1610"/>
                    <a:pt x="1935" y="1800"/>
                  </a:cubicBezTo>
                  <a:cubicBezTo>
                    <a:pt x="1989" y="1881"/>
                    <a:pt x="2057" y="1962"/>
                    <a:pt x="2111" y="2030"/>
                  </a:cubicBezTo>
                  <a:lnTo>
                    <a:pt x="2016" y="2003"/>
                  </a:lnTo>
                  <a:cubicBezTo>
                    <a:pt x="1881" y="1962"/>
                    <a:pt x="1759" y="1908"/>
                    <a:pt x="1651" y="1854"/>
                  </a:cubicBezTo>
                  <a:cubicBezTo>
                    <a:pt x="1515" y="1800"/>
                    <a:pt x="1407" y="1732"/>
                    <a:pt x="1285" y="1651"/>
                  </a:cubicBezTo>
                  <a:cubicBezTo>
                    <a:pt x="1164" y="1570"/>
                    <a:pt x="1042" y="1475"/>
                    <a:pt x="920" y="1380"/>
                  </a:cubicBezTo>
                  <a:cubicBezTo>
                    <a:pt x="812" y="1286"/>
                    <a:pt x="690" y="1177"/>
                    <a:pt x="595" y="1056"/>
                  </a:cubicBezTo>
                  <a:lnTo>
                    <a:pt x="555" y="1015"/>
                  </a:lnTo>
                  <a:cubicBezTo>
                    <a:pt x="541" y="1002"/>
                    <a:pt x="528" y="988"/>
                    <a:pt x="514" y="988"/>
                  </a:cubicBezTo>
                  <a:lnTo>
                    <a:pt x="487" y="988"/>
                  </a:lnTo>
                  <a:cubicBezTo>
                    <a:pt x="474" y="1002"/>
                    <a:pt x="460" y="1029"/>
                    <a:pt x="474" y="1056"/>
                  </a:cubicBezTo>
                  <a:cubicBezTo>
                    <a:pt x="595" y="1177"/>
                    <a:pt x="717" y="1313"/>
                    <a:pt x="839" y="1421"/>
                  </a:cubicBezTo>
                  <a:cubicBezTo>
                    <a:pt x="907" y="1489"/>
                    <a:pt x="974" y="1556"/>
                    <a:pt x="1055" y="1610"/>
                  </a:cubicBezTo>
                  <a:cubicBezTo>
                    <a:pt x="1123" y="1678"/>
                    <a:pt x="1218" y="1746"/>
                    <a:pt x="1299" y="1800"/>
                  </a:cubicBezTo>
                  <a:cubicBezTo>
                    <a:pt x="1448" y="1908"/>
                    <a:pt x="1610" y="2003"/>
                    <a:pt x="1786" y="2084"/>
                  </a:cubicBezTo>
                  <a:cubicBezTo>
                    <a:pt x="1867" y="2125"/>
                    <a:pt x="1948" y="2152"/>
                    <a:pt x="2030" y="2179"/>
                  </a:cubicBezTo>
                  <a:cubicBezTo>
                    <a:pt x="2070" y="2192"/>
                    <a:pt x="2111" y="2206"/>
                    <a:pt x="2165" y="2206"/>
                  </a:cubicBezTo>
                  <a:cubicBezTo>
                    <a:pt x="2192" y="2219"/>
                    <a:pt x="2219" y="2219"/>
                    <a:pt x="2246" y="2219"/>
                  </a:cubicBezTo>
                  <a:lnTo>
                    <a:pt x="2341" y="2368"/>
                  </a:lnTo>
                  <a:cubicBezTo>
                    <a:pt x="2625" y="2734"/>
                    <a:pt x="2909" y="3085"/>
                    <a:pt x="3193" y="3451"/>
                  </a:cubicBezTo>
                  <a:cubicBezTo>
                    <a:pt x="3450" y="3816"/>
                    <a:pt x="3694" y="4181"/>
                    <a:pt x="3924" y="4560"/>
                  </a:cubicBezTo>
                  <a:cubicBezTo>
                    <a:pt x="3992" y="4696"/>
                    <a:pt x="4059" y="4831"/>
                    <a:pt x="4127" y="4966"/>
                  </a:cubicBezTo>
                  <a:lnTo>
                    <a:pt x="3843" y="4966"/>
                  </a:lnTo>
                  <a:cubicBezTo>
                    <a:pt x="3667" y="4966"/>
                    <a:pt x="3505" y="4966"/>
                    <a:pt x="3329" y="4953"/>
                  </a:cubicBezTo>
                  <a:cubicBezTo>
                    <a:pt x="3139" y="4939"/>
                    <a:pt x="2936" y="4898"/>
                    <a:pt x="2733" y="4858"/>
                  </a:cubicBezTo>
                  <a:cubicBezTo>
                    <a:pt x="2530" y="4817"/>
                    <a:pt x="2327" y="4763"/>
                    <a:pt x="2138" y="4696"/>
                  </a:cubicBezTo>
                  <a:cubicBezTo>
                    <a:pt x="1921" y="4614"/>
                    <a:pt x="1718" y="4533"/>
                    <a:pt x="1515" y="4438"/>
                  </a:cubicBezTo>
                  <a:cubicBezTo>
                    <a:pt x="1326" y="4330"/>
                    <a:pt x="1123" y="4222"/>
                    <a:pt x="947" y="4100"/>
                  </a:cubicBezTo>
                  <a:lnTo>
                    <a:pt x="961" y="4100"/>
                  </a:lnTo>
                  <a:cubicBezTo>
                    <a:pt x="690" y="3924"/>
                    <a:pt x="447" y="3708"/>
                    <a:pt x="230" y="3478"/>
                  </a:cubicBezTo>
                  <a:cubicBezTo>
                    <a:pt x="176" y="3410"/>
                    <a:pt x="135" y="3356"/>
                    <a:pt x="81" y="3302"/>
                  </a:cubicBezTo>
                  <a:cubicBezTo>
                    <a:pt x="68" y="3288"/>
                    <a:pt x="68" y="3275"/>
                    <a:pt x="54" y="3275"/>
                  </a:cubicBezTo>
                  <a:lnTo>
                    <a:pt x="27" y="3275"/>
                  </a:lnTo>
                  <a:cubicBezTo>
                    <a:pt x="0" y="3288"/>
                    <a:pt x="0" y="3315"/>
                    <a:pt x="14" y="3342"/>
                  </a:cubicBezTo>
                  <a:cubicBezTo>
                    <a:pt x="244" y="3627"/>
                    <a:pt x="501" y="3897"/>
                    <a:pt x="812" y="4127"/>
                  </a:cubicBezTo>
                  <a:cubicBezTo>
                    <a:pt x="1137" y="4371"/>
                    <a:pt x="1475" y="4574"/>
                    <a:pt x="1854" y="4750"/>
                  </a:cubicBezTo>
                  <a:cubicBezTo>
                    <a:pt x="2043" y="4844"/>
                    <a:pt x="2233" y="4912"/>
                    <a:pt x="2422" y="4980"/>
                  </a:cubicBezTo>
                  <a:cubicBezTo>
                    <a:pt x="2625" y="5047"/>
                    <a:pt x="2814" y="5115"/>
                    <a:pt x="3017" y="5156"/>
                  </a:cubicBezTo>
                  <a:cubicBezTo>
                    <a:pt x="3207" y="5196"/>
                    <a:pt x="3410" y="5223"/>
                    <a:pt x="3599" y="5237"/>
                  </a:cubicBezTo>
                  <a:cubicBezTo>
                    <a:pt x="3677" y="5247"/>
                    <a:pt x="3752" y="5252"/>
                    <a:pt x="3827" y="5252"/>
                  </a:cubicBezTo>
                  <a:cubicBezTo>
                    <a:pt x="3947" y="5252"/>
                    <a:pt x="4064" y="5240"/>
                    <a:pt x="4181" y="5223"/>
                  </a:cubicBezTo>
                  <a:cubicBezTo>
                    <a:pt x="4208" y="5223"/>
                    <a:pt x="4222" y="5210"/>
                    <a:pt x="4249" y="5210"/>
                  </a:cubicBezTo>
                  <a:cubicBezTo>
                    <a:pt x="4614" y="6008"/>
                    <a:pt x="4898" y="6860"/>
                    <a:pt x="5074" y="7740"/>
                  </a:cubicBezTo>
                  <a:cubicBezTo>
                    <a:pt x="5088" y="7821"/>
                    <a:pt x="5101" y="7916"/>
                    <a:pt x="5115" y="7997"/>
                  </a:cubicBezTo>
                  <a:cubicBezTo>
                    <a:pt x="4979" y="8024"/>
                    <a:pt x="4858" y="8038"/>
                    <a:pt x="4736" y="8051"/>
                  </a:cubicBezTo>
                  <a:cubicBezTo>
                    <a:pt x="4560" y="8092"/>
                    <a:pt x="4384" y="8105"/>
                    <a:pt x="4208" y="8119"/>
                  </a:cubicBezTo>
                  <a:cubicBezTo>
                    <a:pt x="3816" y="8092"/>
                    <a:pt x="3437" y="8024"/>
                    <a:pt x="3058" y="7916"/>
                  </a:cubicBezTo>
                  <a:cubicBezTo>
                    <a:pt x="2882" y="7848"/>
                    <a:pt x="2693" y="7781"/>
                    <a:pt x="2517" y="7713"/>
                  </a:cubicBezTo>
                  <a:cubicBezTo>
                    <a:pt x="2327" y="7645"/>
                    <a:pt x="2138" y="7551"/>
                    <a:pt x="1962" y="7469"/>
                  </a:cubicBezTo>
                  <a:cubicBezTo>
                    <a:pt x="1597" y="7280"/>
                    <a:pt x="1245" y="7077"/>
                    <a:pt x="907" y="6860"/>
                  </a:cubicBezTo>
                  <a:cubicBezTo>
                    <a:pt x="812" y="6806"/>
                    <a:pt x="704" y="6739"/>
                    <a:pt x="609" y="6685"/>
                  </a:cubicBezTo>
                  <a:cubicBezTo>
                    <a:pt x="609" y="6671"/>
                    <a:pt x="595" y="6671"/>
                    <a:pt x="582" y="6671"/>
                  </a:cubicBezTo>
                  <a:cubicBezTo>
                    <a:pt x="568" y="6671"/>
                    <a:pt x="555" y="6671"/>
                    <a:pt x="555" y="6685"/>
                  </a:cubicBezTo>
                  <a:cubicBezTo>
                    <a:pt x="541" y="6698"/>
                    <a:pt x="541" y="6725"/>
                    <a:pt x="555" y="6752"/>
                  </a:cubicBezTo>
                  <a:cubicBezTo>
                    <a:pt x="717" y="6860"/>
                    <a:pt x="907" y="6982"/>
                    <a:pt x="1082" y="7091"/>
                  </a:cubicBezTo>
                  <a:cubicBezTo>
                    <a:pt x="1258" y="7185"/>
                    <a:pt x="1461" y="7307"/>
                    <a:pt x="1637" y="7429"/>
                  </a:cubicBezTo>
                  <a:cubicBezTo>
                    <a:pt x="1827" y="7537"/>
                    <a:pt x="2016" y="7632"/>
                    <a:pt x="2206" y="7726"/>
                  </a:cubicBezTo>
                  <a:cubicBezTo>
                    <a:pt x="2395" y="7821"/>
                    <a:pt x="2612" y="7916"/>
                    <a:pt x="2814" y="7997"/>
                  </a:cubicBezTo>
                  <a:cubicBezTo>
                    <a:pt x="3207" y="8159"/>
                    <a:pt x="3626" y="8268"/>
                    <a:pt x="4046" y="8322"/>
                  </a:cubicBezTo>
                  <a:cubicBezTo>
                    <a:pt x="4204" y="8342"/>
                    <a:pt x="4370" y="8354"/>
                    <a:pt x="4532" y="8354"/>
                  </a:cubicBezTo>
                  <a:cubicBezTo>
                    <a:pt x="4592" y="8354"/>
                    <a:pt x="4651" y="8353"/>
                    <a:pt x="4709" y="8349"/>
                  </a:cubicBezTo>
                  <a:cubicBezTo>
                    <a:pt x="4858" y="8349"/>
                    <a:pt x="5007" y="8335"/>
                    <a:pt x="5155" y="8308"/>
                  </a:cubicBezTo>
                  <a:cubicBezTo>
                    <a:pt x="5182" y="8457"/>
                    <a:pt x="5196" y="8592"/>
                    <a:pt x="5209" y="8741"/>
                  </a:cubicBezTo>
                  <a:cubicBezTo>
                    <a:pt x="5223" y="9080"/>
                    <a:pt x="5223" y="9418"/>
                    <a:pt x="5209" y="9756"/>
                  </a:cubicBezTo>
                  <a:cubicBezTo>
                    <a:pt x="5196" y="9905"/>
                    <a:pt x="5169" y="10067"/>
                    <a:pt x="5142" y="10216"/>
                  </a:cubicBezTo>
                  <a:cubicBezTo>
                    <a:pt x="5128" y="10311"/>
                    <a:pt x="5115" y="10392"/>
                    <a:pt x="5088" y="10487"/>
                  </a:cubicBezTo>
                  <a:cubicBezTo>
                    <a:pt x="5074" y="10568"/>
                    <a:pt x="5047" y="10649"/>
                    <a:pt x="5020" y="10730"/>
                  </a:cubicBezTo>
                  <a:cubicBezTo>
                    <a:pt x="5007" y="10798"/>
                    <a:pt x="5020" y="10866"/>
                    <a:pt x="5061" y="10920"/>
                  </a:cubicBezTo>
                  <a:cubicBezTo>
                    <a:pt x="5101" y="10974"/>
                    <a:pt x="5155" y="11015"/>
                    <a:pt x="5223" y="11028"/>
                  </a:cubicBezTo>
                  <a:cubicBezTo>
                    <a:pt x="5240" y="11031"/>
                    <a:pt x="5257" y="11033"/>
                    <a:pt x="5274" y="11033"/>
                  </a:cubicBezTo>
                  <a:cubicBezTo>
                    <a:pt x="5324" y="11033"/>
                    <a:pt x="5372" y="11018"/>
                    <a:pt x="5412" y="10987"/>
                  </a:cubicBezTo>
                  <a:lnTo>
                    <a:pt x="5467" y="10947"/>
                  </a:lnTo>
                  <a:cubicBezTo>
                    <a:pt x="5494" y="10920"/>
                    <a:pt x="5507" y="10879"/>
                    <a:pt x="5521" y="10839"/>
                  </a:cubicBezTo>
                  <a:lnTo>
                    <a:pt x="5521" y="10812"/>
                  </a:lnTo>
                  <a:cubicBezTo>
                    <a:pt x="5521" y="10839"/>
                    <a:pt x="5507" y="10852"/>
                    <a:pt x="5494" y="10879"/>
                  </a:cubicBezTo>
                  <a:cubicBezTo>
                    <a:pt x="5642" y="10460"/>
                    <a:pt x="5710" y="10027"/>
                    <a:pt x="5724" y="9594"/>
                  </a:cubicBezTo>
                  <a:cubicBezTo>
                    <a:pt x="5737" y="9161"/>
                    <a:pt x="5724" y="8728"/>
                    <a:pt x="5656" y="8295"/>
                  </a:cubicBezTo>
                  <a:cubicBezTo>
                    <a:pt x="5656" y="8254"/>
                    <a:pt x="5629" y="8214"/>
                    <a:pt x="5629" y="8173"/>
                  </a:cubicBezTo>
                  <a:cubicBezTo>
                    <a:pt x="5724" y="8078"/>
                    <a:pt x="5805" y="7984"/>
                    <a:pt x="5900" y="7875"/>
                  </a:cubicBezTo>
                  <a:cubicBezTo>
                    <a:pt x="6008" y="7726"/>
                    <a:pt x="6116" y="7551"/>
                    <a:pt x="6197" y="7388"/>
                  </a:cubicBezTo>
                  <a:cubicBezTo>
                    <a:pt x="6387" y="7050"/>
                    <a:pt x="6522" y="6685"/>
                    <a:pt x="6603" y="6306"/>
                  </a:cubicBezTo>
                  <a:cubicBezTo>
                    <a:pt x="6698" y="5927"/>
                    <a:pt x="6752" y="5548"/>
                    <a:pt x="6779" y="5156"/>
                  </a:cubicBezTo>
                  <a:cubicBezTo>
                    <a:pt x="6793" y="4763"/>
                    <a:pt x="6766" y="4384"/>
                    <a:pt x="6711" y="4005"/>
                  </a:cubicBezTo>
                  <a:cubicBezTo>
                    <a:pt x="6711" y="3978"/>
                    <a:pt x="6684" y="3965"/>
                    <a:pt x="6671" y="3965"/>
                  </a:cubicBezTo>
                  <a:cubicBezTo>
                    <a:pt x="6644" y="3965"/>
                    <a:pt x="6630" y="3992"/>
                    <a:pt x="6630" y="4005"/>
                  </a:cubicBezTo>
                  <a:cubicBezTo>
                    <a:pt x="6657" y="4276"/>
                    <a:pt x="6684" y="4533"/>
                    <a:pt x="6671" y="4804"/>
                  </a:cubicBezTo>
                  <a:cubicBezTo>
                    <a:pt x="6671" y="5020"/>
                    <a:pt x="6657" y="5237"/>
                    <a:pt x="6630" y="5440"/>
                  </a:cubicBezTo>
                  <a:cubicBezTo>
                    <a:pt x="6603" y="5670"/>
                    <a:pt x="6549" y="5873"/>
                    <a:pt x="6495" y="6089"/>
                  </a:cubicBezTo>
                  <a:cubicBezTo>
                    <a:pt x="6441" y="6292"/>
                    <a:pt x="6373" y="6482"/>
                    <a:pt x="6292" y="6671"/>
                  </a:cubicBezTo>
                  <a:cubicBezTo>
                    <a:pt x="6211" y="6860"/>
                    <a:pt x="6103" y="7050"/>
                    <a:pt x="5994" y="7226"/>
                  </a:cubicBezTo>
                  <a:cubicBezTo>
                    <a:pt x="5900" y="7375"/>
                    <a:pt x="5791" y="7524"/>
                    <a:pt x="5683" y="7672"/>
                  </a:cubicBezTo>
                  <a:cubicBezTo>
                    <a:pt x="5642" y="7713"/>
                    <a:pt x="5615" y="7740"/>
                    <a:pt x="5575" y="7781"/>
                  </a:cubicBezTo>
                  <a:cubicBezTo>
                    <a:pt x="5561" y="7726"/>
                    <a:pt x="5548" y="7659"/>
                    <a:pt x="5534" y="7605"/>
                  </a:cubicBezTo>
                  <a:cubicBezTo>
                    <a:pt x="5494" y="7375"/>
                    <a:pt x="5440" y="7158"/>
                    <a:pt x="5372" y="6955"/>
                  </a:cubicBezTo>
                  <a:cubicBezTo>
                    <a:pt x="5237" y="6522"/>
                    <a:pt x="5088" y="6103"/>
                    <a:pt x="4912" y="5697"/>
                  </a:cubicBezTo>
                  <a:cubicBezTo>
                    <a:pt x="4804" y="5453"/>
                    <a:pt x="4682" y="5210"/>
                    <a:pt x="4560" y="4966"/>
                  </a:cubicBezTo>
                  <a:cubicBezTo>
                    <a:pt x="4614" y="4777"/>
                    <a:pt x="4655" y="4574"/>
                    <a:pt x="4682" y="4371"/>
                  </a:cubicBezTo>
                  <a:cubicBezTo>
                    <a:pt x="4722" y="4087"/>
                    <a:pt x="4736" y="3802"/>
                    <a:pt x="4736" y="3532"/>
                  </a:cubicBezTo>
                  <a:cubicBezTo>
                    <a:pt x="4736" y="3383"/>
                    <a:pt x="4722" y="3248"/>
                    <a:pt x="4709" y="3099"/>
                  </a:cubicBezTo>
                  <a:cubicBezTo>
                    <a:pt x="4695" y="2964"/>
                    <a:pt x="4668" y="2828"/>
                    <a:pt x="4655" y="2693"/>
                  </a:cubicBezTo>
                  <a:cubicBezTo>
                    <a:pt x="4628" y="2544"/>
                    <a:pt x="4601" y="2422"/>
                    <a:pt x="4574" y="2287"/>
                  </a:cubicBezTo>
                  <a:cubicBezTo>
                    <a:pt x="4533" y="2152"/>
                    <a:pt x="4506" y="2043"/>
                    <a:pt x="4479" y="1922"/>
                  </a:cubicBezTo>
                  <a:cubicBezTo>
                    <a:pt x="4465" y="1908"/>
                    <a:pt x="4452" y="1895"/>
                    <a:pt x="4438" y="1895"/>
                  </a:cubicBezTo>
                  <a:lnTo>
                    <a:pt x="4411" y="1895"/>
                  </a:lnTo>
                  <a:cubicBezTo>
                    <a:pt x="4398" y="1908"/>
                    <a:pt x="4384" y="1935"/>
                    <a:pt x="4398" y="1949"/>
                  </a:cubicBezTo>
                  <a:cubicBezTo>
                    <a:pt x="4398" y="1962"/>
                    <a:pt x="4398" y="1976"/>
                    <a:pt x="4411" y="1989"/>
                  </a:cubicBezTo>
                  <a:cubicBezTo>
                    <a:pt x="4452" y="2219"/>
                    <a:pt x="4492" y="2436"/>
                    <a:pt x="4519" y="2666"/>
                  </a:cubicBezTo>
                  <a:cubicBezTo>
                    <a:pt x="4533" y="2788"/>
                    <a:pt x="4533" y="2909"/>
                    <a:pt x="4533" y="3031"/>
                  </a:cubicBezTo>
                  <a:cubicBezTo>
                    <a:pt x="4546" y="3153"/>
                    <a:pt x="4533" y="3261"/>
                    <a:pt x="4533" y="3383"/>
                  </a:cubicBezTo>
                  <a:cubicBezTo>
                    <a:pt x="4533" y="3802"/>
                    <a:pt x="4479" y="4235"/>
                    <a:pt x="4371" y="4641"/>
                  </a:cubicBezTo>
                  <a:cubicBezTo>
                    <a:pt x="4141" y="4249"/>
                    <a:pt x="3883" y="3857"/>
                    <a:pt x="3599" y="3505"/>
                  </a:cubicBezTo>
                  <a:cubicBezTo>
                    <a:pt x="3302" y="3139"/>
                    <a:pt x="3004" y="2788"/>
                    <a:pt x="2706" y="2436"/>
                  </a:cubicBezTo>
                  <a:lnTo>
                    <a:pt x="2381" y="2070"/>
                  </a:lnTo>
                  <a:cubicBezTo>
                    <a:pt x="2381" y="1962"/>
                    <a:pt x="2395" y="1868"/>
                    <a:pt x="2395" y="1773"/>
                  </a:cubicBezTo>
                  <a:cubicBezTo>
                    <a:pt x="2395" y="1651"/>
                    <a:pt x="2381" y="1529"/>
                    <a:pt x="2368" y="1407"/>
                  </a:cubicBezTo>
                  <a:cubicBezTo>
                    <a:pt x="2354" y="1177"/>
                    <a:pt x="2287" y="947"/>
                    <a:pt x="2192" y="731"/>
                  </a:cubicBezTo>
                  <a:cubicBezTo>
                    <a:pt x="2192" y="717"/>
                    <a:pt x="2165" y="704"/>
                    <a:pt x="2151" y="704"/>
                  </a:cubicBezTo>
                  <a:lnTo>
                    <a:pt x="2138" y="704"/>
                  </a:lnTo>
                  <a:cubicBezTo>
                    <a:pt x="2111" y="717"/>
                    <a:pt x="2111" y="731"/>
                    <a:pt x="2111" y="758"/>
                  </a:cubicBezTo>
                  <a:cubicBezTo>
                    <a:pt x="2151" y="839"/>
                    <a:pt x="2179" y="920"/>
                    <a:pt x="2206" y="1002"/>
                  </a:cubicBezTo>
                  <a:cubicBezTo>
                    <a:pt x="2233" y="1096"/>
                    <a:pt x="2246" y="1205"/>
                    <a:pt x="2260" y="1299"/>
                  </a:cubicBezTo>
                  <a:cubicBezTo>
                    <a:pt x="2273" y="1390"/>
                    <a:pt x="2273" y="1482"/>
                    <a:pt x="2273" y="1585"/>
                  </a:cubicBezTo>
                  <a:lnTo>
                    <a:pt x="2273" y="1585"/>
                  </a:lnTo>
                  <a:cubicBezTo>
                    <a:pt x="2273" y="1693"/>
                    <a:pt x="2260" y="1800"/>
                    <a:pt x="2246" y="1908"/>
                  </a:cubicBezTo>
                  <a:cubicBezTo>
                    <a:pt x="2097" y="1732"/>
                    <a:pt x="1962" y="1556"/>
                    <a:pt x="1813" y="1367"/>
                  </a:cubicBezTo>
                  <a:cubicBezTo>
                    <a:pt x="1570" y="1056"/>
                    <a:pt x="1353" y="704"/>
                    <a:pt x="1164" y="352"/>
                  </a:cubicBezTo>
                  <a:lnTo>
                    <a:pt x="1164" y="339"/>
                  </a:lnTo>
                  <a:cubicBezTo>
                    <a:pt x="1110" y="244"/>
                    <a:pt x="1055" y="136"/>
                    <a:pt x="1015" y="41"/>
                  </a:cubicBezTo>
                  <a:cubicBezTo>
                    <a:pt x="1015" y="14"/>
                    <a:pt x="1001" y="0"/>
                    <a:pt x="974" y="0"/>
                  </a:cubicBezTo>
                  <a:close/>
                </a:path>
              </a:pathLst>
            </a:custGeom>
            <a:solidFill>
              <a:srgbClr val="5C94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9" name="Google Shape;29;p3"/>
          <p:cNvGrpSpPr/>
          <p:nvPr/>
        </p:nvGrpSpPr>
        <p:grpSpPr>
          <a:xfrm>
            <a:off x="3032030" y="5844037"/>
            <a:ext cx="797141" cy="601263"/>
            <a:chOff x="2533682" y="3720159"/>
            <a:chExt cx="248847" cy="187691"/>
          </a:xfrm>
        </p:grpSpPr>
        <p:sp>
          <p:nvSpPr>
            <p:cNvPr id="30" name="Google Shape;30;p3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3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3" name="Google Shape;33;p3"/>
          <p:cNvGrpSpPr/>
          <p:nvPr/>
        </p:nvGrpSpPr>
        <p:grpSpPr>
          <a:xfrm>
            <a:off x="6284387" y="6144667"/>
            <a:ext cx="743789" cy="375535"/>
            <a:chOff x="2855620" y="1802395"/>
            <a:chExt cx="249884" cy="126165"/>
          </a:xfrm>
        </p:grpSpPr>
        <p:sp>
          <p:nvSpPr>
            <p:cNvPr id="34" name="Google Shape;34;p3"/>
            <p:cNvSpPr/>
            <p:nvPr/>
          </p:nvSpPr>
          <p:spPr>
            <a:xfrm>
              <a:off x="2948947" y="1840497"/>
              <a:ext cx="156557" cy="88063"/>
            </a:xfrm>
            <a:custGeom>
              <a:avLst/>
              <a:gdLst/>
              <a:ahLst/>
              <a:cxnLst/>
              <a:rect l="l" t="t" r="r" b="b"/>
              <a:pathLst>
                <a:path w="2112" h="1188" extrusionOk="0">
                  <a:moveTo>
                    <a:pt x="1286" y="0"/>
                  </a:moveTo>
                  <a:cubicBezTo>
                    <a:pt x="1123" y="0"/>
                    <a:pt x="961" y="28"/>
                    <a:pt x="799" y="55"/>
                  </a:cubicBezTo>
                  <a:cubicBezTo>
                    <a:pt x="663" y="82"/>
                    <a:pt x="542" y="122"/>
                    <a:pt x="420" y="176"/>
                  </a:cubicBezTo>
                  <a:cubicBezTo>
                    <a:pt x="339" y="217"/>
                    <a:pt x="285" y="258"/>
                    <a:pt x="217" y="312"/>
                  </a:cubicBezTo>
                  <a:cubicBezTo>
                    <a:pt x="163" y="366"/>
                    <a:pt x="109" y="420"/>
                    <a:pt x="68" y="501"/>
                  </a:cubicBezTo>
                  <a:cubicBezTo>
                    <a:pt x="14" y="582"/>
                    <a:pt x="0" y="691"/>
                    <a:pt x="27" y="799"/>
                  </a:cubicBezTo>
                  <a:cubicBezTo>
                    <a:pt x="54" y="880"/>
                    <a:pt x="95" y="948"/>
                    <a:pt x="163" y="1002"/>
                  </a:cubicBezTo>
                  <a:cubicBezTo>
                    <a:pt x="203" y="1029"/>
                    <a:pt x="230" y="1056"/>
                    <a:pt x="271" y="1083"/>
                  </a:cubicBezTo>
                  <a:cubicBezTo>
                    <a:pt x="312" y="1096"/>
                    <a:pt x="366" y="1110"/>
                    <a:pt x="406" y="1137"/>
                  </a:cubicBezTo>
                  <a:cubicBezTo>
                    <a:pt x="487" y="1151"/>
                    <a:pt x="569" y="1178"/>
                    <a:pt x="663" y="1178"/>
                  </a:cubicBezTo>
                  <a:cubicBezTo>
                    <a:pt x="731" y="1184"/>
                    <a:pt x="802" y="1188"/>
                    <a:pt x="873" y="1188"/>
                  </a:cubicBezTo>
                  <a:cubicBezTo>
                    <a:pt x="944" y="1188"/>
                    <a:pt x="1015" y="1184"/>
                    <a:pt x="1083" y="1178"/>
                  </a:cubicBezTo>
                  <a:cubicBezTo>
                    <a:pt x="1164" y="1178"/>
                    <a:pt x="1259" y="1164"/>
                    <a:pt x="1340" y="1137"/>
                  </a:cubicBezTo>
                  <a:cubicBezTo>
                    <a:pt x="1408" y="1124"/>
                    <a:pt x="1489" y="1096"/>
                    <a:pt x="1556" y="1083"/>
                  </a:cubicBezTo>
                  <a:cubicBezTo>
                    <a:pt x="1651" y="1042"/>
                    <a:pt x="1732" y="1002"/>
                    <a:pt x="1827" y="948"/>
                  </a:cubicBezTo>
                  <a:cubicBezTo>
                    <a:pt x="1854" y="934"/>
                    <a:pt x="1881" y="907"/>
                    <a:pt x="1908" y="880"/>
                  </a:cubicBezTo>
                  <a:cubicBezTo>
                    <a:pt x="1935" y="853"/>
                    <a:pt x="1962" y="826"/>
                    <a:pt x="1976" y="799"/>
                  </a:cubicBezTo>
                  <a:cubicBezTo>
                    <a:pt x="1989" y="785"/>
                    <a:pt x="2003" y="772"/>
                    <a:pt x="2003" y="758"/>
                  </a:cubicBezTo>
                  <a:cubicBezTo>
                    <a:pt x="2030" y="731"/>
                    <a:pt x="2057" y="691"/>
                    <a:pt x="2071" y="663"/>
                  </a:cubicBezTo>
                  <a:cubicBezTo>
                    <a:pt x="2098" y="609"/>
                    <a:pt x="2111" y="542"/>
                    <a:pt x="2111" y="488"/>
                  </a:cubicBezTo>
                  <a:cubicBezTo>
                    <a:pt x="2111" y="406"/>
                    <a:pt x="2098" y="339"/>
                    <a:pt x="2071" y="271"/>
                  </a:cubicBezTo>
                  <a:cubicBezTo>
                    <a:pt x="2003" y="163"/>
                    <a:pt x="1881" y="82"/>
                    <a:pt x="1746" y="55"/>
                  </a:cubicBezTo>
                  <a:cubicBezTo>
                    <a:pt x="1678" y="28"/>
                    <a:pt x="1597" y="14"/>
                    <a:pt x="1516" y="14"/>
                  </a:cubicBezTo>
                  <a:cubicBezTo>
                    <a:pt x="1462" y="0"/>
                    <a:pt x="1394" y="0"/>
                    <a:pt x="1340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5;p3"/>
            <p:cNvSpPr/>
            <p:nvPr/>
          </p:nvSpPr>
          <p:spPr>
            <a:xfrm>
              <a:off x="2855620" y="1802395"/>
              <a:ext cx="86359" cy="51963"/>
            </a:xfrm>
            <a:custGeom>
              <a:avLst/>
              <a:gdLst/>
              <a:ahLst/>
              <a:cxnLst/>
              <a:rect l="l" t="t" r="r" b="b"/>
              <a:pathLst>
                <a:path w="1165" h="701" extrusionOk="0">
                  <a:moveTo>
                    <a:pt x="732" y="0"/>
                  </a:moveTo>
                  <a:cubicBezTo>
                    <a:pt x="596" y="14"/>
                    <a:pt x="461" y="41"/>
                    <a:pt x="339" y="95"/>
                  </a:cubicBezTo>
                  <a:cubicBezTo>
                    <a:pt x="299" y="109"/>
                    <a:pt x="272" y="136"/>
                    <a:pt x="231" y="149"/>
                  </a:cubicBezTo>
                  <a:cubicBezTo>
                    <a:pt x="190" y="163"/>
                    <a:pt x="163" y="176"/>
                    <a:pt x="136" y="203"/>
                  </a:cubicBezTo>
                  <a:cubicBezTo>
                    <a:pt x="109" y="230"/>
                    <a:pt x="82" y="257"/>
                    <a:pt x="55" y="284"/>
                  </a:cubicBezTo>
                  <a:cubicBezTo>
                    <a:pt x="28" y="325"/>
                    <a:pt x="1" y="366"/>
                    <a:pt x="1" y="420"/>
                  </a:cubicBezTo>
                  <a:cubicBezTo>
                    <a:pt x="1" y="460"/>
                    <a:pt x="14" y="487"/>
                    <a:pt x="28" y="528"/>
                  </a:cubicBezTo>
                  <a:cubicBezTo>
                    <a:pt x="42" y="555"/>
                    <a:pt x="69" y="582"/>
                    <a:pt x="96" y="596"/>
                  </a:cubicBezTo>
                  <a:cubicBezTo>
                    <a:pt x="163" y="636"/>
                    <a:pt x="245" y="677"/>
                    <a:pt x="326" y="690"/>
                  </a:cubicBezTo>
                  <a:cubicBezTo>
                    <a:pt x="373" y="697"/>
                    <a:pt x="424" y="701"/>
                    <a:pt x="475" y="701"/>
                  </a:cubicBezTo>
                  <a:cubicBezTo>
                    <a:pt x="525" y="701"/>
                    <a:pt x="576" y="697"/>
                    <a:pt x="623" y="690"/>
                  </a:cubicBezTo>
                  <a:cubicBezTo>
                    <a:pt x="705" y="677"/>
                    <a:pt x="772" y="650"/>
                    <a:pt x="840" y="623"/>
                  </a:cubicBezTo>
                  <a:cubicBezTo>
                    <a:pt x="880" y="609"/>
                    <a:pt x="935" y="582"/>
                    <a:pt x="975" y="555"/>
                  </a:cubicBezTo>
                  <a:cubicBezTo>
                    <a:pt x="1016" y="528"/>
                    <a:pt x="1056" y="501"/>
                    <a:pt x="1097" y="474"/>
                  </a:cubicBezTo>
                  <a:cubicBezTo>
                    <a:pt x="1124" y="447"/>
                    <a:pt x="1138" y="406"/>
                    <a:pt x="1151" y="366"/>
                  </a:cubicBezTo>
                  <a:lnTo>
                    <a:pt x="1151" y="352"/>
                  </a:lnTo>
                  <a:lnTo>
                    <a:pt x="1151" y="325"/>
                  </a:lnTo>
                  <a:cubicBezTo>
                    <a:pt x="1165" y="230"/>
                    <a:pt x="1124" y="136"/>
                    <a:pt x="1043" y="81"/>
                  </a:cubicBezTo>
                  <a:cubicBezTo>
                    <a:pt x="975" y="27"/>
                    <a:pt x="880" y="0"/>
                    <a:pt x="7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6" name="Google Shape;36;p3"/>
          <p:cNvGrpSpPr/>
          <p:nvPr/>
        </p:nvGrpSpPr>
        <p:grpSpPr>
          <a:xfrm>
            <a:off x="10604030" y="5474703"/>
            <a:ext cx="797141" cy="601263"/>
            <a:chOff x="2533682" y="3720159"/>
            <a:chExt cx="248847" cy="187691"/>
          </a:xfrm>
        </p:grpSpPr>
        <p:sp>
          <p:nvSpPr>
            <p:cNvPr id="37" name="Google Shape;37;p3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" name="Google Shape;39;p3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0" name="Google Shape;40;p3"/>
          <p:cNvSpPr/>
          <p:nvPr/>
        </p:nvSpPr>
        <p:spPr>
          <a:xfrm>
            <a:off x="8466434" y="359001"/>
            <a:ext cx="1430625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1" name="Google Shape;41;p3"/>
          <p:cNvGrpSpPr/>
          <p:nvPr/>
        </p:nvGrpSpPr>
        <p:grpSpPr>
          <a:xfrm>
            <a:off x="3856267" y="226005"/>
            <a:ext cx="893999" cy="584699"/>
            <a:chOff x="7555450" y="377766"/>
            <a:chExt cx="670499" cy="438524"/>
          </a:xfrm>
        </p:grpSpPr>
        <p:sp>
          <p:nvSpPr>
            <p:cNvPr id="42" name="Google Shape;42;p3"/>
            <p:cNvSpPr/>
            <p:nvPr/>
          </p:nvSpPr>
          <p:spPr>
            <a:xfrm>
              <a:off x="7555450" y="562549"/>
              <a:ext cx="279163" cy="253742"/>
            </a:xfrm>
            <a:custGeom>
              <a:avLst/>
              <a:gdLst/>
              <a:ahLst/>
              <a:cxnLst/>
              <a:rect l="l" t="t" r="r" b="b"/>
              <a:pathLst>
                <a:path w="4206" h="3823" extrusionOk="0">
                  <a:moveTo>
                    <a:pt x="3169" y="1"/>
                  </a:moveTo>
                  <a:cubicBezTo>
                    <a:pt x="3073" y="1"/>
                    <a:pt x="2977" y="1"/>
                    <a:pt x="2881" y="20"/>
                  </a:cubicBezTo>
                  <a:cubicBezTo>
                    <a:pt x="2746" y="59"/>
                    <a:pt x="2573" y="97"/>
                    <a:pt x="2362" y="193"/>
                  </a:cubicBezTo>
                  <a:cubicBezTo>
                    <a:pt x="2017" y="347"/>
                    <a:pt x="1690" y="558"/>
                    <a:pt x="1325" y="846"/>
                  </a:cubicBezTo>
                  <a:cubicBezTo>
                    <a:pt x="1210" y="942"/>
                    <a:pt x="1114" y="1019"/>
                    <a:pt x="1018" y="1115"/>
                  </a:cubicBezTo>
                  <a:lnTo>
                    <a:pt x="999" y="1134"/>
                  </a:lnTo>
                  <a:cubicBezTo>
                    <a:pt x="864" y="1230"/>
                    <a:pt x="749" y="1345"/>
                    <a:pt x="615" y="1518"/>
                  </a:cubicBezTo>
                  <a:cubicBezTo>
                    <a:pt x="480" y="1652"/>
                    <a:pt x="384" y="1806"/>
                    <a:pt x="288" y="1979"/>
                  </a:cubicBezTo>
                  <a:cubicBezTo>
                    <a:pt x="192" y="2133"/>
                    <a:pt x="135" y="2325"/>
                    <a:pt x="77" y="2497"/>
                  </a:cubicBezTo>
                  <a:cubicBezTo>
                    <a:pt x="39" y="2670"/>
                    <a:pt x="0" y="2843"/>
                    <a:pt x="0" y="2997"/>
                  </a:cubicBezTo>
                  <a:cubicBezTo>
                    <a:pt x="0" y="3189"/>
                    <a:pt x="58" y="3342"/>
                    <a:pt x="154" y="3458"/>
                  </a:cubicBezTo>
                  <a:cubicBezTo>
                    <a:pt x="173" y="3515"/>
                    <a:pt x="192" y="3534"/>
                    <a:pt x="231" y="3554"/>
                  </a:cubicBezTo>
                  <a:lnTo>
                    <a:pt x="288" y="3630"/>
                  </a:lnTo>
                  <a:cubicBezTo>
                    <a:pt x="384" y="3707"/>
                    <a:pt x="461" y="3726"/>
                    <a:pt x="538" y="3746"/>
                  </a:cubicBezTo>
                  <a:cubicBezTo>
                    <a:pt x="653" y="3803"/>
                    <a:pt x="768" y="3822"/>
                    <a:pt x="941" y="3822"/>
                  </a:cubicBezTo>
                  <a:lnTo>
                    <a:pt x="1191" y="3822"/>
                  </a:lnTo>
                  <a:cubicBezTo>
                    <a:pt x="1383" y="3803"/>
                    <a:pt x="1575" y="3746"/>
                    <a:pt x="1786" y="3669"/>
                  </a:cubicBezTo>
                  <a:cubicBezTo>
                    <a:pt x="1978" y="3611"/>
                    <a:pt x="2170" y="3515"/>
                    <a:pt x="2381" y="3381"/>
                  </a:cubicBezTo>
                  <a:cubicBezTo>
                    <a:pt x="2593" y="3266"/>
                    <a:pt x="2823" y="3131"/>
                    <a:pt x="3015" y="2958"/>
                  </a:cubicBezTo>
                  <a:cubicBezTo>
                    <a:pt x="3207" y="2785"/>
                    <a:pt x="3399" y="2613"/>
                    <a:pt x="3553" y="2459"/>
                  </a:cubicBezTo>
                  <a:cubicBezTo>
                    <a:pt x="3745" y="2267"/>
                    <a:pt x="3879" y="2056"/>
                    <a:pt x="3995" y="1844"/>
                  </a:cubicBezTo>
                  <a:cubicBezTo>
                    <a:pt x="4110" y="1633"/>
                    <a:pt x="4167" y="1422"/>
                    <a:pt x="4187" y="1230"/>
                  </a:cubicBezTo>
                  <a:cubicBezTo>
                    <a:pt x="4206" y="1038"/>
                    <a:pt x="4167" y="846"/>
                    <a:pt x="4091" y="615"/>
                  </a:cubicBezTo>
                  <a:cubicBezTo>
                    <a:pt x="4071" y="500"/>
                    <a:pt x="4033" y="462"/>
                    <a:pt x="3975" y="366"/>
                  </a:cubicBezTo>
                  <a:cubicBezTo>
                    <a:pt x="3918" y="289"/>
                    <a:pt x="3879" y="251"/>
                    <a:pt x="3802" y="193"/>
                  </a:cubicBezTo>
                  <a:cubicBezTo>
                    <a:pt x="3687" y="97"/>
                    <a:pt x="3534" y="59"/>
                    <a:pt x="3361" y="20"/>
                  </a:cubicBezTo>
                  <a:cubicBezTo>
                    <a:pt x="3322" y="20"/>
                    <a:pt x="3246" y="1"/>
                    <a:pt x="3169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8005393" y="377766"/>
              <a:ext cx="142767" cy="126240"/>
            </a:xfrm>
            <a:custGeom>
              <a:avLst/>
              <a:gdLst/>
              <a:ahLst/>
              <a:cxnLst/>
              <a:rect l="l" t="t" r="r" b="b"/>
              <a:pathLst>
                <a:path w="2151" h="1902" extrusionOk="0">
                  <a:moveTo>
                    <a:pt x="1556" y="0"/>
                  </a:moveTo>
                  <a:cubicBezTo>
                    <a:pt x="1383" y="0"/>
                    <a:pt x="1229" y="58"/>
                    <a:pt x="999" y="154"/>
                  </a:cubicBezTo>
                  <a:cubicBezTo>
                    <a:pt x="845" y="250"/>
                    <a:pt x="672" y="365"/>
                    <a:pt x="499" y="480"/>
                  </a:cubicBezTo>
                  <a:lnTo>
                    <a:pt x="423" y="557"/>
                  </a:lnTo>
                  <a:lnTo>
                    <a:pt x="346" y="634"/>
                  </a:lnTo>
                  <a:cubicBezTo>
                    <a:pt x="154" y="826"/>
                    <a:pt x="77" y="1018"/>
                    <a:pt x="19" y="1210"/>
                  </a:cubicBezTo>
                  <a:cubicBezTo>
                    <a:pt x="0" y="1402"/>
                    <a:pt x="77" y="1633"/>
                    <a:pt x="211" y="1748"/>
                  </a:cubicBezTo>
                  <a:cubicBezTo>
                    <a:pt x="288" y="1825"/>
                    <a:pt x="365" y="1844"/>
                    <a:pt x="461" y="1882"/>
                  </a:cubicBezTo>
                  <a:cubicBezTo>
                    <a:pt x="499" y="1882"/>
                    <a:pt x="557" y="1902"/>
                    <a:pt x="615" y="1902"/>
                  </a:cubicBezTo>
                  <a:lnTo>
                    <a:pt x="768" y="1902"/>
                  </a:lnTo>
                  <a:lnTo>
                    <a:pt x="1056" y="1825"/>
                  </a:lnTo>
                  <a:cubicBezTo>
                    <a:pt x="1152" y="1806"/>
                    <a:pt x="1229" y="1748"/>
                    <a:pt x="1344" y="1690"/>
                  </a:cubicBezTo>
                  <a:cubicBezTo>
                    <a:pt x="1536" y="1556"/>
                    <a:pt x="1709" y="1421"/>
                    <a:pt x="1844" y="1249"/>
                  </a:cubicBezTo>
                  <a:cubicBezTo>
                    <a:pt x="1940" y="1133"/>
                    <a:pt x="2093" y="961"/>
                    <a:pt x="2132" y="749"/>
                  </a:cubicBezTo>
                  <a:cubicBezTo>
                    <a:pt x="2151" y="653"/>
                    <a:pt x="2151" y="577"/>
                    <a:pt x="2132" y="461"/>
                  </a:cubicBezTo>
                  <a:cubicBezTo>
                    <a:pt x="2112" y="365"/>
                    <a:pt x="2055" y="269"/>
                    <a:pt x="2016" y="192"/>
                  </a:cubicBezTo>
                  <a:cubicBezTo>
                    <a:pt x="1959" y="116"/>
                    <a:pt x="1863" y="77"/>
                    <a:pt x="1805" y="58"/>
                  </a:cubicBezTo>
                  <a:cubicBezTo>
                    <a:pt x="1728" y="20"/>
                    <a:pt x="1652" y="0"/>
                    <a:pt x="1556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8139200" y="543433"/>
              <a:ext cx="86749" cy="71483"/>
            </a:xfrm>
            <a:custGeom>
              <a:avLst/>
              <a:gdLst/>
              <a:ahLst/>
              <a:cxnLst/>
              <a:rect l="l" t="t" r="r" b="b"/>
              <a:pathLst>
                <a:path w="1307" h="1077" extrusionOk="0">
                  <a:moveTo>
                    <a:pt x="1153" y="1"/>
                  </a:moveTo>
                  <a:cubicBezTo>
                    <a:pt x="1037" y="1"/>
                    <a:pt x="941" y="20"/>
                    <a:pt x="845" y="58"/>
                  </a:cubicBezTo>
                  <a:cubicBezTo>
                    <a:pt x="711" y="97"/>
                    <a:pt x="596" y="154"/>
                    <a:pt x="500" y="212"/>
                  </a:cubicBezTo>
                  <a:cubicBezTo>
                    <a:pt x="461" y="270"/>
                    <a:pt x="384" y="308"/>
                    <a:pt x="327" y="366"/>
                  </a:cubicBezTo>
                  <a:lnTo>
                    <a:pt x="308" y="385"/>
                  </a:lnTo>
                  <a:cubicBezTo>
                    <a:pt x="173" y="539"/>
                    <a:pt x="0" y="750"/>
                    <a:pt x="116" y="942"/>
                  </a:cubicBezTo>
                  <a:cubicBezTo>
                    <a:pt x="173" y="1038"/>
                    <a:pt x="269" y="1076"/>
                    <a:pt x="404" y="1076"/>
                  </a:cubicBezTo>
                  <a:cubicBezTo>
                    <a:pt x="500" y="1076"/>
                    <a:pt x="557" y="1076"/>
                    <a:pt x="615" y="1057"/>
                  </a:cubicBezTo>
                  <a:cubicBezTo>
                    <a:pt x="692" y="1057"/>
                    <a:pt x="769" y="1019"/>
                    <a:pt x="826" y="980"/>
                  </a:cubicBezTo>
                  <a:cubicBezTo>
                    <a:pt x="961" y="923"/>
                    <a:pt x="1076" y="788"/>
                    <a:pt x="1172" y="654"/>
                  </a:cubicBezTo>
                  <a:cubicBezTo>
                    <a:pt x="1268" y="500"/>
                    <a:pt x="1306" y="347"/>
                    <a:pt x="1287" y="193"/>
                  </a:cubicBezTo>
                  <a:cubicBezTo>
                    <a:pt x="1287" y="154"/>
                    <a:pt x="1268" y="97"/>
                    <a:pt x="1249" y="58"/>
                  </a:cubicBezTo>
                  <a:cubicBezTo>
                    <a:pt x="1249" y="20"/>
                    <a:pt x="1191" y="1"/>
                    <a:pt x="1153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45" name="Google Shape;45;p3"/>
          <p:cNvGrpSpPr/>
          <p:nvPr/>
        </p:nvGrpSpPr>
        <p:grpSpPr>
          <a:xfrm>
            <a:off x="843734" y="357068"/>
            <a:ext cx="1308380" cy="712529"/>
            <a:chOff x="816462" y="899275"/>
            <a:chExt cx="981285" cy="534397"/>
          </a:xfrm>
        </p:grpSpPr>
        <p:sp>
          <p:nvSpPr>
            <p:cNvPr id="46" name="Google Shape;46;p3"/>
            <p:cNvSpPr/>
            <p:nvPr/>
          </p:nvSpPr>
          <p:spPr>
            <a:xfrm>
              <a:off x="816462" y="899275"/>
              <a:ext cx="981285" cy="534397"/>
            </a:xfrm>
            <a:custGeom>
              <a:avLst/>
              <a:gdLst/>
              <a:ahLst/>
              <a:cxnLst/>
              <a:rect l="l" t="t" r="r" b="b"/>
              <a:pathLst>
                <a:path w="13770" h="7499" extrusionOk="0">
                  <a:moveTo>
                    <a:pt x="7065" y="1"/>
                  </a:moveTo>
                  <a:cubicBezTo>
                    <a:pt x="6780" y="1"/>
                    <a:pt x="6480" y="35"/>
                    <a:pt x="6165" y="105"/>
                  </a:cubicBezTo>
                  <a:cubicBezTo>
                    <a:pt x="5858" y="182"/>
                    <a:pt x="5551" y="297"/>
                    <a:pt x="5263" y="451"/>
                  </a:cubicBezTo>
                  <a:cubicBezTo>
                    <a:pt x="5032" y="566"/>
                    <a:pt x="4763" y="758"/>
                    <a:pt x="4552" y="950"/>
                  </a:cubicBezTo>
                  <a:cubicBezTo>
                    <a:pt x="4168" y="1296"/>
                    <a:pt x="3822" y="1737"/>
                    <a:pt x="3534" y="2275"/>
                  </a:cubicBezTo>
                  <a:cubicBezTo>
                    <a:pt x="3400" y="2505"/>
                    <a:pt x="3265" y="2794"/>
                    <a:pt x="3169" y="3082"/>
                  </a:cubicBezTo>
                  <a:cubicBezTo>
                    <a:pt x="3112" y="3043"/>
                    <a:pt x="3035" y="2986"/>
                    <a:pt x="2958" y="2966"/>
                  </a:cubicBezTo>
                  <a:cubicBezTo>
                    <a:pt x="2824" y="2870"/>
                    <a:pt x="2632" y="2832"/>
                    <a:pt x="2440" y="2774"/>
                  </a:cubicBezTo>
                  <a:cubicBezTo>
                    <a:pt x="2344" y="2755"/>
                    <a:pt x="2252" y="2746"/>
                    <a:pt x="2152" y="2746"/>
                  </a:cubicBezTo>
                  <a:cubicBezTo>
                    <a:pt x="2051" y="2746"/>
                    <a:pt x="1940" y="2755"/>
                    <a:pt x="1806" y="2774"/>
                  </a:cubicBezTo>
                  <a:cubicBezTo>
                    <a:pt x="1595" y="2832"/>
                    <a:pt x="1403" y="2890"/>
                    <a:pt x="1249" y="2947"/>
                  </a:cubicBezTo>
                  <a:cubicBezTo>
                    <a:pt x="1095" y="3024"/>
                    <a:pt x="942" y="3120"/>
                    <a:pt x="769" y="3254"/>
                  </a:cubicBezTo>
                  <a:cubicBezTo>
                    <a:pt x="538" y="3466"/>
                    <a:pt x="346" y="3735"/>
                    <a:pt x="193" y="4099"/>
                  </a:cubicBezTo>
                  <a:cubicBezTo>
                    <a:pt x="97" y="4368"/>
                    <a:pt x="58" y="4618"/>
                    <a:pt x="39" y="5002"/>
                  </a:cubicBezTo>
                  <a:cubicBezTo>
                    <a:pt x="1" y="5252"/>
                    <a:pt x="39" y="5520"/>
                    <a:pt x="58" y="5847"/>
                  </a:cubicBezTo>
                  <a:cubicBezTo>
                    <a:pt x="78" y="6135"/>
                    <a:pt x="154" y="6423"/>
                    <a:pt x="193" y="6730"/>
                  </a:cubicBezTo>
                  <a:lnTo>
                    <a:pt x="231" y="6903"/>
                  </a:lnTo>
                  <a:cubicBezTo>
                    <a:pt x="289" y="7249"/>
                    <a:pt x="577" y="7498"/>
                    <a:pt x="922" y="7498"/>
                  </a:cubicBezTo>
                  <a:lnTo>
                    <a:pt x="12464" y="7498"/>
                  </a:lnTo>
                  <a:cubicBezTo>
                    <a:pt x="12675" y="7498"/>
                    <a:pt x="12886" y="7402"/>
                    <a:pt x="13021" y="7268"/>
                  </a:cubicBezTo>
                  <a:lnTo>
                    <a:pt x="13136" y="7114"/>
                  </a:lnTo>
                  <a:cubicBezTo>
                    <a:pt x="13155" y="7095"/>
                    <a:pt x="13194" y="7057"/>
                    <a:pt x="13213" y="7018"/>
                  </a:cubicBezTo>
                  <a:cubicBezTo>
                    <a:pt x="13616" y="6423"/>
                    <a:pt x="13770" y="5866"/>
                    <a:pt x="13693" y="5328"/>
                  </a:cubicBezTo>
                  <a:cubicBezTo>
                    <a:pt x="13635" y="4752"/>
                    <a:pt x="13366" y="4234"/>
                    <a:pt x="12925" y="3888"/>
                  </a:cubicBezTo>
                  <a:cubicBezTo>
                    <a:pt x="12521" y="3542"/>
                    <a:pt x="11984" y="3370"/>
                    <a:pt x="11408" y="3350"/>
                  </a:cubicBezTo>
                  <a:lnTo>
                    <a:pt x="11369" y="3350"/>
                  </a:lnTo>
                  <a:cubicBezTo>
                    <a:pt x="11043" y="3350"/>
                    <a:pt x="10755" y="3408"/>
                    <a:pt x="10447" y="3504"/>
                  </a:cubicBezTo>
                  <a:cubicBezTo>
                    <a:pt x="10409" y="3139"/>
                    <a:pt x="10313" y="2774"/>
                    <a:pt x="10179" y="2448"/>
                  </a:cubicBezTo>
                  <a:cubicBezTo>
                    <a:pt x="10006" y="1910"/>
                    <a:pt x="9737" y="1430"/>
                    <a:pt x="9391" y="1046"/>
                  </a:cubicBezTo>
                  <a:cubicBezTo>
                    <a:pt x="9007" y="624"/>
                    <a:pt x="8566" y="297"/>
                    <a:pt x="8028" y="143"/>
                  </a:cubicBezTo>
                  <a:cubicBezTo>
                    <a:pt x="7725" y="49"/>
                    <a:pt x="7405" y="1"/>
                    <a:pt x="70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875325" y="950512"/>
              <a:ext cx="870400" cy="432492"/>
            </a:xfrm>
            <a:custGeom>
              <a:avLst/>
              <a:gdLst/>
              <a:ahLst/>
              <a:cxnLst/>
              <a:rect l="l" t="t" r="r" b="b"/>
              <a:pathLst>
                <a:path w="12214" h="6069" extrusionOk="0">
                  <a:moveTo>
                    <a:pt x="6318" y="1"/>
                  </a:moveTo>
                  <a:cubicBezTo>
                    <a:pt x="6069" y="1"/>
                    <a:pt x="5819" y="20"/>
                    <a:pt x="5531" y="97"/>
                  </a:cubicBezTo>
                  <a:cubicBezTo>
                    <a:pt x="5281" y="135"/>
                    <a:pt x="5051" y="231"/>
                    <a:pt x="4801" y="346"/>
                  </a:cubicBezTo>
                  <a:cubicBezTo>
                    <a:pt x="4609" y="442"/>
                    <a:pt x="4417" y="596"/>
                    <a:pt x="4225" y="769"/>
                  </a:cubicBezTo>
                  <a:cubicBezTo>
                    <a:pt x="3918" y="1057"/>
                    <a:pt x="3630" y="1402"/>
                    <a:pt x="3380" y="1883"/>
                  </a:cubicBezTo>
                  <a:cubicBezTo>
                    <a:pt x="3188" y="2267"/>
                    <a:pt x="3035" y="2708"/>
                    <a:pt x="2843" y="3265"/>
                  </a:cubicBezTo>
                  <a:cubicBezTo>
                    <a:pt x="2766" y="3515"/>
                    <a:pt x="2689" y="3784"/>
                    <a:pt x="2612" y="3995"/>
                  </a:cubicBezTo>
                  <a:cubicBezTo>
                    <a:pt x="2555" y="3745"/>
                    <a:pt x="2420" y="3553"/>
                    <a:pt x="2305" y="3361"/>
                  </a:cubicBezTo>
                  <a:cubicBezTo>
                    <a:pt x="2170" y="3131"/>
                    <a:pt x="1998" y="2996"/>
                    <a:pt x="1825" y="2900"/>
                  </a:cubicBezTo>
                  <a:cubicBezTo>
                    <a:pt x="1729" y="2843"/>
                    <a:pt x="1633" y="2804"/>
                    <a:pt x="1537" y="2804"/>
                  </a:cubicBezTo>
                  <a:cubicBezTo>
                    <a:pt x="1498" y="2804"/>
                    <a:pt x="1422" y="2785"/>
                    <a:pt x="1364" y="2785"/>
                  </a:cubicBezTo>
                  <a:cubicBezTo>
                    <a:pt x="1306" y="2785"/>
                    <a:pt x="1230" y="2785"/>
                    <a:pt x="1153" y="2804"/>
                  </a:cubicBezTo>
                  <a:cubicBezTo>
                    <a:pt x="1018" y="2823"/>
                    <a:pt x="884" y="2881"/>
                    <a:pt x="788" y="2920"/>
                  </a:cubicBezTo>
                  <a:cubicBezTo>
                    <a:pt x="692" y="2977"/>
                    <a:pt x="596" y="3035"/>
                    <a:pt x="481" y="3131"/>
                  </a:cubicBezTo>
                  <a:cubicBezTo>
                    <a:pt x="346" y="3284"/>
                    <a:pt x="212" y="3457"/>
                    <a:pt x="116" y="3688"/>
                  </a:cubicBezTo>
                  <a:cubicBezTo>
                    <a:pt x="58" y="3860"/>
                    <a:pt x="0" y="4072"/>
                    <a:pt x="0" y="4360"/>
                  </a:cubicBezTo>
                  <a:cubicBezTo>
                    <a:pt x="0" y="4552"/>
                    <a:pt x="0" y="4801"/>
                    <a:pt x="20" y="5090"/>
                  </a:cubicBezTo>
                  <a:cubicBezTo>
                    <a:pt x="58" y="5378"/>
                    <a:pt x="96" y="5627"/>
                    <a:pt x="154" y="5896"/>
                  </a:cubicBezTo>
                  <a:lnTo>
                    <a:pt x="154" y="5954"/>
                  </a:lnTo>
                  <a:lnTo>
                    <a:pt x="173" y="6069"/>
                  </a:lnTo>
                  <a:lnTo>
                    <a:pt x="11734" y="6069"/>
                  </a:lnTo>
                  <a:lnTo>
                    <a:pt x="11772" y="6050"/>
                  </a:lnTo>
                  <a:lnTo>
                    <a:pt x="11830" y="5954"/>
                  </a:lnTo>
                  <a:cubicBezTo>
                    <a:pt x="12099" y="5493"/>
                    <a:pt x="12214" y="5051"/>
                    <a:pt x="12176" y="4667"/>
                  </a:cubicBezTo>
                  <a:cubicBezTo>
                    <a:pt x="12118" y="4283"/>
                    <a:pt x="11964" y="3957"/>
                    <a:pt x="11676" y="3707"/>
                  </a:cubicBezTo>
                  <a:cubicBezTo>
                    <a:pt x="11388" y="3476"/>
                    <a:pt x="11023" y="3361"/>
                    <a:pt x="10620" y="3361"/>
                  </a:cubicBezTo>
                  <a:lnTo>
                    <a:pt x="10562" y="3361"/>
                  </a:lnTo>
                  <a:cubicBezTo>
                    <a:pt x="10178" y="3361"/>
                    <a:pt x="9775" y="3476"/>
                    <a:pt x="9391" y="3707"/>
                  </a:cubicBezTo>
                  <a:cubicBezTo>
                    <a:pt x="9237" y="3803"/>
                    <a:pt x="9103" y="3899"/>
                    <a:pt x="8988" y="4033"/>
                  </a:cubicBezTo>
                  <a:cubicBezTo>
                    <a:pt x="9007" y="3841"/>
                    <a:pt x="9007" y="3592"/>
                    <a:pt x="8988" y="3323"/>
                  </a:cubicBezTo>
                  <a:cubicBezTo>
                    <a:pt x="8949" y="2843"/>
                    <a:pt x="8853" y="2401"/>
                    <a:pt x="8719" y="1979"/>
                  </a:cubicBezTo>
                  <a:cubicBezTo>
                    <a:pt x="8546" y="1537"/>
                    <a:pt x="8335" y="1153"/>
                    <a:pt x="8066" y="826"/>
                  </a:cubicBezTo>
                  <a:cubicBezTo>
                    <a:pt x="7778" y="500"/>
                    <a:pt x="7413" y="250"/>
                    <a:pt x="7010" y="135"/>
                  </a:cubicBezTo>
                  <a:cubicBezTo>
                    <a:pt x="6799" y="39"/>
                    <a:pt x="6549" y="1"/>
                    <a:pt x="6318" y="1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8" name="Google Shape;48;p3"/>
          <p:cNvSpPr txBox="1">
            <a:spLocks noGrp="1"/>
          </p:cNvSpPr>
          <p:nvPr>
            <p:ph type="title"/>
          </p:nvPr>
        </p:nvSpPr>
        <p:spPr>
          <a:xfrm>
            <a:off x="5302733" y="2277200"/>
            <a:ext cx="5145200" cy="1396400"/>
          </a:xfrm>
          <a:prstGeom prst="rect">
            <a:avLst/>
          </a:prstGeom>
          <a:effectLst>
            <a:outerShdw dist="38100" dir="3000000" algn="bl" rotWithShape="0">
              <a:schemeClr val="lt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333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49" name="Google Shape;49;p3"/>
          <p:cNvSpPr txBox="1">
            <a:spLocks noGrp="1"/>
          </p:cNvSpPr>
          <p:nvPr>
            <p:ph type="title" idx="2" hasCustomPrompt="1"/>
          </p:nvPr>
        </p:nvSpPr>
        <p:spPr>
          <a:xfrm>
            <a:off x="2940133" y="2414192"/>
            <a:ext cx="1805600" cy="1122400"/>
          </a:xfrm>
          <a:prstGeom prst="rect">
            <a:avLst/>
          </a:prstGeom>
          <a:effectLst>
            <a:outerShdw dist="38100" dir="3000000" algn="bl" rotWithShape="0">
              <a:schemeClr val="lt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50" name="Google Shape;50;p3"/>
          <p:cNvSpPr txBox="1">
            <a:spLocks noGrp="1"/>
          </p:cNvSpPr>
          <p:nvPr>
            <p:ph type="subTitle" idx="1"/>
          </p:nvPr>
        </p:nvSpPr>
        <p:spPr>
          <a:xfrm>
            <a:off x="5302733" y="3876800"/>
            <a:ext cx="4106400" cy="8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50149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7"/>
          <p:cNvSpPr/>
          <p:nvPr/>
        </p:nvSpPr>
        <p:spPr>
          <a:xfrm>
            <a:off x="-2654122" y="2607547"/>
            <a:ext cx="18433709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0" name="Google Shape;120;p7"/>
          <p:cNvSpPr/>
          <p:nvPr/>
        </p:nvSpPr>
        <p:spPr>
          <a:xfrm flipH="1">
            <a:off x="-4893100" y="4367700"/>
            <a:ext cx="14583699" cy="4689648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1" name="Google Shape;121;p7"/>
          <p:cNvSpPr/>
          <p:nvPr/>
        </p:nvSpPr>
        <p:spPr>
          <a:xfrm flipH="1">
            <a:off x="5534158" y="3116969"/>
            <a:ext cx="7579871" cy="3995188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2" name="Google Shape;122;p7"/>
          <p:cNvSpPr/>
          <p:nvPr/>
        </p:nvSpPr>
        <p:spPr>
          <a:xfrm flipH="1">
            <a:off x="5866219" y="3260583"/>
            <a:ext cx="7247819" cy="3707989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rgbClr val="74BEA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23" name="Google Shape;123;p7"/>
          <p:cNvGrpSpPr/>
          <p:nvPr/>
        </p:nvGrpSpPr>
        <p:grpSpPr>
          <a:xfrm>
            <a:off x="8642515" y="476065"/>
            <a:ext cx="653651" cy="474539"/>
            <a:chOff x="8787625" y="134475"/>
            <a:chExt cx="838586" cy="608799"/>
          </a:xfrm>
        </p:grpSpPr>
        <p:sp>
          <p:nvSpPr>
            <p:cNvPr id="124" name="Google Shape;124;p7"/>
            <p:cNvSpPr/>
            <p:nvPr/>
          </p:nvSpPr>
          <p:spPr>
            <a:xfrm>
              <a:off x="8787625" y="134475"/>
              <a:ext cx="838586" cy="608799"/>
            </a:xfrm>
            <a:custGeom>
              <a:avLst/>
              <a:gdLst/>
              <a:ahLst/>
              <a:cxnLst/>
              <a:rect l="l" t="t" r="r" b="b"/>
              <a:pathLst>
                <a:path w="7682" h="5577" extrusionOk="0">
                  <a:moveTo>
                    <a:pt x="4010" y="0"/>
                  </a:moveTo>
                  <a:cubicBezTo>
                    <a:pt x="3863" y="0"/>
                    <a:pt x="3708" y="18"/>
                    <a:pt x="3553" y="46"/>
                  </a:cubicBezTo>
                  <a:cubicBezTo>
                    <a:pt x="3188" y="123"/>
                    <a:pt x="2804" y="296"/>
                    <a:pt x="2459" y="526"/>
                  </a:cubicBezTo>
                  <a:cubicBezTo>
                    <a:pt x="1863" y="968"/>
                    <a:pt x="1402" y="1621"/>
                    <a:pt x="1191" y="2331"/>
                  </a:cubicBezTo>
                  <a:cubicBezTo>
                    <a:pt x="1057" y="2351"/>
                    <a:pt x="903" y="2427"/>
                    <a:pt x="769" y="2504"/>
                  </a:cubicBezTo>
                  <a:cubicBezTo>
                    <a:pt x="634" y="2581"/>
                    <a:pt x="519" y="2677"/>
                    <a:pt x="404" y="2811"/>
                  </a:cubicBezTo>
                  <a:cubicBezTo>
                    <a:pt x="135" y="3119"/>
                    <a:pt x="1" y="3541"/>
                    <a:pt x="1" y="4041"/>
                  </a:cubicBezTo>
                  <a:cubicBezTo>
                    <a:pt x="1" y="4213"/>
                    <a:pt x="20" y="4405"/>
                    <a:pt x="58" y="4597"/>
                  </a:cubicBezTo>
                  <a:cubicBezTo>
                    <a:pt x="97" y="4732"/>
                    <a:pt x="135" y="4847"/>
                    <a:pt x="193" y="5001"/>
                  </a:cubicBezTo>
                  <a:cubicBezTo>
                    <a:pt x="250" y="5327"/>
                    <a:pt x="538" y="5577"/>
                    <a:pt x="884" y="5577"/>
                  </a:cubicBezTo>
                  <a:lnTo>
                    <a:pt x="6818" y="5577"/>
                  </a:lnTo>
                  <a:cubicBezTo>
                    <a:pt x="7106" y="5577"/>
                    <a:pt x="7394" y="5385"/>
                    <a:pt x="7490" y="5116"/>
                  </a:cubicBezTo>
                  <a:cubicBezTo>
                    <a:pt x="7624" y="4751"/>
                    <a:pt x="7682" y="4367"/>
                    <a:pt x="7682" y="3983"/>
                  </a:cubicBezTo>
                  <a:cubicBezTo>
                    <a:pt x="7682" y="3445"/>
                    <a:pt x="7490" y="2984"/>
                    <a:pt x="7144" y="2677"/>
                  </a:cubicBezTo>
                  <a:cubicBezTo>
                    <a:pt x="6952" y="2504"/>
                    <a:pt x="6722" y="2389"/>
                    <a:pt x="6472" y="2331"/>
                  </a:cubicBezTo>
                  <a:cubicBezTo>
                    <a:pt x="6453" y="2139"/>
                    <a:pt x="6395" y="1967"/>
                    <a:pt x="6357" y="1813"/>
                  </a:cubicBezTo>
                  <a:cubicBezTo>
                    <a:pt x="6299" y="1640"/>
                    <a:pt x="6242" y="1467"/>
                    <a:pt x="6165" y="1294"/>
                  </a:cubicBezTo>
                  <a:cubicBezTo>
                    <a:pt x="6088" y="1141"/>
                    <a:pt x="5973" y="968"/>
                    <a:pt x="5858" y="814"/>
                  </a:cubicBezTo>
                  <a:cubicBezTo>
                    <a:pt x="5589" y="507"/>
                    <a:pt x="5224" y="277"/>
                    <a:pt x="4821" y="123"/>
                  </a:cubicBezTo>
                  <a:cubicBezTo>
                    <a:pt x="4629" y="46"/>
                    <a:pt x="4417" y="8"/>
                    <a:pt x="4168" y="8"/>
                  </a:cubicBezTo>
                  <a:cubicBezTo>
                    <a:pt x="4116" y="3"/>
                    <a:pt x="4063" y="0"/>
                    <a:pt x="40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7"/>
            <p:cNvSpPr/>
            <p:nvPr/>
          </p:nvSpPr>
          <p:spPr>
            <a:xfrm>
              <a:off x="8865240" y="212854"/>
              <a:ext cx="679318" cy="450841"/>
            </a:xfrm>
            <a:custGeom>
              <a:avLst/>
              <a:gdLst/>
              <a:ahLst/>
              <a:cxnLst/>
              <a:rect l="l" t="t" r="r" b="b"/>
              <a:pathLst>
                <a:path w="6223" h="4130" extrusionOk="0">
                  <a:moveTo>
                    <a:pt x="3322" y="0"/>
                  </a:moveTo>
                  <a:cubicBezTo>
                    <a:pt x="3226" y="0"/>
                    <a:pt x="3092" y="39"/>
                    <a:pt x="2977" y="39"/>
                  </a:cubicBezTo>
                  <a:cubicBezTo>
                    <a:pt x="2708" y="77"/>
                    <a:pt x="2420" y="192"/>
                    <a:pt x="2189" y="384"/>
                  </a:cubicBezTo>
                  <a:cubicBezTo>
                    <a:pt x="1709" y="749"/>
                    <a:pt x="1325" y="1287"/>
                    <a:pt x="1172" y="1882"/>
                  </a:cubicBezTo>
                  <a:cubicBezTo>
                    <a:pt x="1133" y="2074"/>
                    <a:pt x="1114" y="2286"/>
                    <a:pt x="1114" y="2478"/>
                  </a:cubicBezTo>
                  <a:cubicBezTo>
                    <a:pt x="1076" y="2458"/>
                    <a:pt x="1056" y="2439"/>
                    <a:pt x="1018" y="2401"/>
                  </a:cubicBezTo>
                  <a:cubicBezTo>
                    <a:pt x="960" y="2382"/>
                    <a:pt x="883" y="2362"/>
                    <a:pt x="845" y="2343"/>
                  </a:cubicBezTo>
                  <a:lnTo>
                    <a:pt x="634" y="2343"/>
                  </a:lnTo>
                  <a:cubicBezTo>
                    <a:pt x="576" y="2343"/>
                    <a:pt x="499" y="2382"/>
                    <a:pt x="442" y="2401"/>
                  </a:cubicBezTo>
                  <a:cubicBezTo>
                    <a:pt x="365" y="2458"/>
                    <a:pt x="307" y="2497"/>
                    <a:pt x="250" y="2574"/>
                  </a:cubicBezTo>
                  <a:cubicBezTo>
                    <a:pt x="96" y="2746"/>
                    <a:pt x="0" y="3015"/>
                    <a:pt x="0" y="3323"/>
                  </a:cubicBezTo>
                  <a:cubicBezTo>
                    <a:pt x="0" y="3438"/>
                    <a:pt x="19" y="3591"/>
                    <a:pt x="58" y="3726"/>
                  </a:cubicBezTo>
                  <a:cubicBezTo>
                    <a:pt x="77" y="3841"/>
                    <a:pt x="115" y="3975"/>
                    <a:pt x="154" y="4091"/>
                  </a:cubicBezTo>
                  <a:lnTo>
                    <a:pt x="154" y="4110"/>
                  </a:lnTo>
                  <a:lnTo>
                    <a:pt x="154" y="4129"/>
                  </a:lnTo>
                  <a:lnTo>
                    <a:pt x="6068" y="4129"/>
                  </a:lnTo>
                  <a:cubicBezTo>
                    <a:pt x="6164" y="3879"/>
                    <a:pt x="6222" y="3553"/>
                    <a:pt x="6222" y="3265"/>
                  </a:cubicBezTo>
                  <a:cubicBezTo>
                    <a:pt x="6222" y="2938"/>
                    <a:pt x="6107" y="2650"/>
                    <a:pt x="5915" y="2478"/>
                  </a:cubicBezTo>
                  <a:cubicBezTo>
                    <a:pt x="5819" y="2401"/>
                    <a:pt x="5723" y="2343"/>
                    <a:pt x="5588" y="2343"/>
                  </a:cubicBezTo>
                  <a:lnTo>
                    <a:pt x="5396" y="2343"/>
                  </a:lnTo>
                  <a:cubicBezTo>
                    <a:pt x="5339" y="2343"/>
                    <a:pt x="5281" y="2362"/>
                    <a:pt x="5243" y="2382"/>
                  </a:cubicBezTo>
                  <a:cubicBezTo>
                    <a:pt x="5166" y="2401"/>
                    <a:pt x="5089" y="2458"/>
                    <a:pt x="5051" y="2535"/>
                  </a:cubicBezTo>
                  <a:lnTo>
                    <a:pt x="5051" y="2170"/>
                  </a:lnTo>
                  <a:cubicBezTo>
                    <a:pt x="5012" y="1863"/>
                    <a:pt x="4993" y="1575"/>
                    <a:pt x="4897" y="1325"/>
                  </a:cubicBezTo>
                  <a:cubicBezTo>
                    <a:pt x="4859" y="1172"/>
                    <a:pt x="4801" y="1056"/>
                    <a:pt x="4763" y="941"/>
                  </a:cubicBezTo>
                  <a:cubicBezTo>
                    <a:pt x="4705" y="826"/>
                    <a:pt x="4609" y="692"/>
                    <a:pt x="4532" y="615"/>
                  </a:cubicBezTo>
                  <a:cubicBezTo>
                    <a:pt x="4379" y="384"/>
                    <a:pt x="4110" y="250"/>
                    <a:pt x="3822" y="154"/>
                  </a:cubicBezTo>
                  <a:cubicBezTo>
                    <a:pt x="3668" y="96"/>
                    <a:pt x="3534" y="77"/>
                    <a:pt x="3361" y="58"/>
                  </a:cubicBezTo>
                  <a:cubicBezTo>
                    <a:pt x="3380" y="0"/>
                    <a:pt x="3361" y="0"/>
                    <a:pt x="3322" y="0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26" name="Google Shape;126;p7"/>
          <p:cNvGrpSpPr/>
          <p:nvPr/>
        </p:nvGrpSpPr>
        <p:grpSpPr>
          <a:xfrm>
            <a:off x="7923717" y="1902887"/>
            <a:ext cx="653637" cy="811748"/>
            <a:chOff x="7376250" y="1989890"/>
            <a:chExt cx="490228" cy="608811"/>
          </a:xfrm>
        </p:grpSpPr>
        <p:sp>
          <p:nvSpPr>
            <p:cNvPr id="127" name="Google Shape;127;p7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" name="Google Shape;128;p7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" name="Google Shape;129;p7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30" name="Google Shape;130;p7"/>
          <p:cNvSpPr/>
          <p:nvPr/>
        </p:nvSpPr>
        <p:spPr>
          <a:xfrm>
            <a:off x="-477149" y="620851"/>
            <a:ext cx="1430625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31" name="Google Shape;131;p7"/>
          <p:cNvGrpSpPr/>
          <p:nvPr/>
        </p:nvGrpSpPr>
        <p:grpSpPr>
          <a:xfrm>
            <a:off x="1105451" y="-392095"/>
            <a:ext cx="653637" cy="811748"/>
            <a:chOff x="7376250" y="1989890"/>
            <a:chExt cx="490228" cy="608811"/>
          </a:xfrm>
        </p:grpSpPr>
        <p:sp>
          <p:nvSpPr>
            <p:cNvPr id="132" name="Google Shape;132;p7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" name="Google Shape;133;p7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" name="Google Shape;134;p7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35" name="Google Shape;135;p7"/>
          <p:cNvSpPr/>
          <p:nvPr/>
        </p:nvSpPr>
        <p:spPr>
          <a:xfrm>
            <a:off x="10130667" y="5977868"/>
            <a:ext cx="2215708" cy="663665"/>
          </a:xfrm>
          <a:custGeom>
            <a:avLst/>
            <a:gdLst/>
            <a:ahLst/>
            <a:cxnLst/>
            <a:rect l="l" t="t" r="r" b="b"/>
            <a:pathLst>
              <a:path w="9949" h="2980" extrusionOk="0">
                <a:moveTo>
                  <a:pt x="4455" y="0"/>
                </a:moveTo>
                <a:cubicBezTo>
                  <a:pt x="4401" y="0"/>
                  <a:pt x="4360" y="3"/>
                  <a:pt x="4322" y="3"/>
                </a:cubicBezTo>
                <a:cubicBezTo>
                  <a:pt x="4168" y="22"/>
                  <a:pt x="4034" y="80"/>
                  <a:pt x="3880" y="118"/>
                </a:cubicBezTo>
                <a:cubicBezTo>
                  <a:pt x="3438" y="291"/>
                  <a:pt x="3016" y="579"/>
                  <a:pt x="2670" y="906"/>
                </a:cubicBezTo>
                <a:cubicBezTo>
                  <a:pt x="2478" y="1098"/>
                  <a:pt x="2286" y="1328"/>
                  <a:pt x="2132" y="1540"/>
                </a:cubicBezTo>
                <a:lnTo>
                  <a:pt x="1921" y="1904"/>
                </a:lnTo>
                <a:cubicBezTo>
                  <a:pt x="1902" y="1962"/>
                  <a:pt x="1844" y="2020"/>
                  <a:pt x="1825" y="2096"/>
                </a:cubicBezTo>
                <a:cubicBezTo>
                  <a:pt x="1710" y="1866"/>
                  <a:pt x="1556" y="1712"/>
                  <a:pt x="1345" y="1578"/>
                </a:cubicBezTo>
                <a:cubicBezTo>
                  <a:pt x="1239" y="1515"/>
                  <a:pt x="1122" y="1486"/>
                  <a:pt x="999" y="1486"/>
                </a:cubicBezTo>
                <a:cubicBezTo>
                  <a:pt x="899" y="1486"/>
                  <a:pt x="796" y="1505"/>
                  <a:pt x="692" y="1540"/>
                </a:cubicBezTo>
                <a:cubicBezTo>
                  <a:pt x="481" y="1616"/>
                  <a:pt x="289" y="1808"/>
                  <a:pt x="193" y="2000"/>
                </a:cubicBezTo>
                <a:cubicBezTo>
                  <a:pt x="39" y="2250"/>
                  <a:pt x="1" y="2596"/>
                  <a:pt x="39" y="2903"/>
                </a:cubicBezTo>
                <a:cubicBezTo>
                  <a:pt x="39" y="2961"/>
                  <a:pt x="78" y="2980"/>
                  <a:pt x="116" y="2980"/>
                </a:cubicBezTo>
                <a:cubicBezTo>
                  <a:pt x="154" y="2980"/>
                  <a:pt x="193" y="2961"/>
                  <a:pt x="193" y="2903"/>
                </a:cubicBezTo>
                <a:cubicBezTo>
                  <a:pt x="174" y="2769"/>
                  <a:pt x="174" y="2634"/>
                  <a:pt x="193" y="2500"/>
                </a:cubicBezTo>
                <a:lnTo>
                  <a:pt x="193" y="2519"/>
                </a:lnTo>
                <a:cubicBezTo>
                  <a:pt x="212" y="2404"/>
                  <a:pt x="231" y="2288"/>
                  <a:pt x="289" y="2192"/>
                </a:cubicBezTo>
                <a:lnTo>
                  <a:pt x="289" y="2212"/>
                </a:lnTo>
                <a:cubicBezTo>
                  <a:pt x="327" y="2116"/>
                  <a:pt x="366" y="2039"/>
                  <a:pt x="442" y="1962"/>
                </a:cubicBezTo>
                <a:lnTo>
                  <a:pt x="577" y="1828"/>
                </a:lnTo>
                <a:cubicBezTo>
                  <a:pt x="634" y="1770"/>
                  <a:pt x="673" y="1751"/>
                  <a:pt x="750" y="1732"/>
                </a:cubicBezTo>
                <a:cubicBezTo>
                  <a:pt x="788" y="1712"/>
                  <a:pt x="846" y="1712"/>
                  <a:pt x="923" y="1674"/>
                </a:cubicBezTo>
                <a:lnTo>
                  <a:pt x="1076" y="1674"/>
                </a:lnTo>
                <a:cubicBezTo>
                  <a:pt x="1134" y="1674"/>
                  <a:pt x="1191" y="1712"/>
                  <a:pt x="1249" y="1732"/>
                </a:cubicBezTo>
                <a:cubicBezTo>
                  <a:pt x="1287" y="1751"/>
                  <a:pt x="1345" y="1770"/>
                  <a:pt x="1403" y="1828"/>
                </a:cubicBezTo>
                <a:cubicBezTo>
                  <a:pt x="1460" y="1866"/>
                  <a:pt x="1537" y="1943"/>
                  <a:pt x="1595" y="2020"/>
                </a:cubicBezTo>
                <a:cubicBezTo>
                  <a:pt x="1652" y="2135"/>
                  <a:pt x="1729" y="2231"/>
                  <a:pt x="1787" y="2384"/>
                </a:cubicBezTo>
                <a:lnTo>
                  <a:pt x="1787" y="2404"/>
                </a:lnTo>
                <a:cubicBezTo>
                  <a:pt x="1806" y="2423"/>
                  <a:pt x="1806" y="2442"/>
                  <a:pt x="1844" y="2481"/>
                </a:cubicBezTo>
                <a:cubicBezTo>
                  <a:pt x="1902" y="2481"/>
                  <a:pt x="1940" y="2481"/>
                  <a:pt x="1979" y="2423"/>
                </a:cubicBezTo>
                <a:cubicBezTo>
                  <a:pt x="2036" y="2288"/>
                  <a:pt x="2113" y="2154"/>
                  <a:pt x="2190" y="2020"/>
                </a:cubicBezTo>
                <a:cubicBezTo>
                  <a:pt x="2267" y="1904"/>
                  <a:pt x="2324" y="1770"/>
                  <a:pt x="2420" y="1655"/>
                </a:cubicBezTo>
                <a:cubicBezTo>
                  <a:pt x="2612" y="1386"/>
                  <a:pt x="2862" y="1155"/>
                  <a:pt x="3112" y="963"/>
                </a:cubicBezTo>
                <a:cubicBezTo>
                  <a:pt x="3112" y="963"/>
                  <a:pt x="3150" y="963"/>
                  <a:pt x="3150" y="944"/>
                </a:cubicBezTo>
                <a:cubicBezTo>
                  <a:pt x="3381" y="771"/>
                  <a:pt x="3630" y="599"/>
                  <a:pt x="3899" y="503"/>
                </a:cubicBezTo>
                <a:cubicBezTo>
                  <a:pt x="4091" y="426"/>
                  <a:pt x="4283" y="368"/>
                  <a:pt x="4475" y="330"/>
                </a:cubicBezTo>
                <a:cubicBezTo>
                  <a:pt x="4533" y="320"/>
                  <a:pt x="4586" y="315"/>
                  <a:pt x="4638" y="315"/>
                </a:cubicBezTo>
                <a:cubicBezTo>
                  <a:pt x="4691" y="315"/>
                  <a:pt x="4744" y="320"/>
                  <a:pt x="4802" y="330"/>
                </a:cubicBezTo>
                <a:cubicBezTo>
                  <a:pt x="4878" y="330"/>
                  <a:pt x="4955" y="368"/>
                  <a:pt x="5013" y="387"/>
                </a:cubicBezTo>
                <a:cubicBezTo>
                  <a:pt x="5070" y="407"/>
                  <a:pt x="5090" y="426"/>
                  <a:pt x="5128" y="464"/>
                </a:cubicBezTo>
                <a:cubicBezTo>
                  <a:pt x="5167" y="483"/>
                  <a:pt x="5205" y="503"/>
                  <a:pt x="5224" y="560"/>
                </a:cubicBezTo>
                <a:cubicBezTo>
                  <a:pt x="5263" y="599"/>
                  <a:pt x="5282" y="656"/>
                  <a:pt x="5301" y="675"/>
                </a:cubicBezTo>
                <a:cubicBezTo>
                  <a:pt x="5320" y="752"/>
                  <a:pt x="5359" y="810"/>
                  <a:pt x="5359" y="887"/>
                </a:cubicBezTo>
                <a:cubicBezTo>
                  <a:pt x="5378" y="1040"/>
                  <a:pt x="5359" y="1175"/>
                  <a:pt x="5359" y="1328"/>
                </a:cubicBezTo>
                <a:cubicBezTo>
                  <a:pt x="5301" y="1616"/>
                  <a:pt x="5205" y="1904"/>
                  <a:pt x="5090" y="2192"/>
                </a:cubicBezTo>
                <a:cubicBezTo>
                  <a:pt x="5070" y="2250"/>
                  <a:pt x="5013" y="2327"/>
                  <a:pt x="4994" y="2404"/>
                </a:cubicBezTo>
                <a:cubicBezTo>
                  <a:pt x="4974" y="2423"/>
                  <a:pt x="4974" y="2481"/>
                  <a:pt x="4974" y="2500"/>
                </a:cubicBezTo>
                <a:cubicBezTo>
                  <a:pt x="4974" y="2538"/>
                  <a:pt x="4994" y="2615"/>
                  <a:pt x="5032" y="2634"/>
                </a:cubicBezTo>
                <a:cubicBezTo>
                  <a:pt x="5077" y="2679"/>
                  <a:pt x="5129" y="2698"/>
                  <a:pt x="5183" y="2698"/>
                </a:cubicBezTo>
                <a:cubicBezTo>
                  <a:pt x="5221" y="2698"/>
                  <a:pt x="5261" y="2688"/>
                  <a:pt x="5301" y="2673"/>
                </a:cubicBezTo>
                <a:cubicBezTo>
                  <a:pt x="5474" y="2577"/>
                  <a:pt x="5608" y="2500"/>
                  <a:pt x="5781" y="2423"/>
                </a:cubicBezTo>
                <a:cubicBezTo>
                  <a:pt x="5877" y="2384"/>
                  <a:pt x="5954" y="2346"/>
                  <a:pt x="6050" y="2308"/>
                </a:cubicBezTo>
                <a:lnTo>
                  <a:pt x="6069" y="2308"/>
                </a:lnTo>
                <a:cubicBezTo>
                  <a:pt x="6069" y="2308"/>
                  <a:pt x="6107" y="2308"/>
                  <a:pt x="6107" y="2288"/>
                </a:cubicBezTo>
                <a:cubicBezTo>
                  <a:pt x="6530" y="2096"/>
                  <a:pt x="6991" y="1962"/>
                  <a:pt x="7471" y="1904"/>
                </a:cubicBezTo>
                <a:cubicBezTo>
                  <a:pt x="7586" y="1885"/>
                  <a:pt x="7706" y="1876"/>
                  <a:pt x="7826" y="1876"/>
                </a:cubicBezTo>
                <a:cubicBezTo>
                  <a:pt x="7946" y="1876"/>
                  <a:pt x="8066" y="1885"/>
                  <a:pt x="8181" y="1904"/>
                </a:cubicBezTo>
                <a:cubicBezTo>
                  <a:pt x="8354" y="1924"/>
                  <a:pt x="8527" y="1962"/>
                  <a:pt x="8700" y="2020"/>
                </a:cubicBezTo>
                <a:cubicBezTo>
                  <a:pt x="8815" y="2058"/>
                  <a:pt x="8930" y="2135"/>
                  <a:pt x="9046" y="2231"/>
                </a:cubicBezTo>
                <a:cubicBezTo>
                  <a:pt x="9142" y="2327"/>
                  <a:pt x="9238" y="2404"/>
                  <a:pt x="9334" y="2519"/>
                </a:cubicBezTo>
                <a:cubicBezTo>
                  <a:pt x="9372" y="2577"/>
                  <a:pt x="9391" y="2596"/>
                  <a:pt x="9411" y="2634"/>
                </a:cubicBezTo>
                <a:cubicBezTo>
                  <a:pt x="9468" y="2692"/>
                  <a:pt x="9507" y="2730"/>
                  <a:pt x="9583" y="2769"/>
                </a:cubicBezTo>
                <a:cubicBezTo>
                  <a:pt x="9604" y="2774"/>
                  <a:pt x="9623" y="2776"/>
                  <a:pt x="9642" y="2776"/>
                </a:cubicBezTo>
                <a:cubicBezTo>
                  <a:pt x="9692" y="2776"/>
                  <a:pt x="9738" y="2758"/>
                  <a:pt x="9795" y="2730"/>
                </a:cubicBezTo>
                <a:cubicBezTo>
                  <a:pt x="9833" y="2711"/>
                  <a:pt x="9891" y="2634"/>
                  <a:pt x="9910" y="2577"/>
                </a:cubicBezTo>
                <a:cubicBezTo>
                  <a:pt x="9948" y="2500"/>
                  <a:pt x="9948" y="2423"/>
                  <a:pt x="9891" y="2346"/>
                </a:cubicBezTo>
                <a:cubicBezTo>
                  <a:pt x="9737" y="2154"/>
                  <a:pt x="9603" y="2000"/>
                  <a:pt x="9430" y="1847"/>
                </a:cubicBezTo>
                <a:cubicBezTo>
                  <a:pt x="9334" y="1770"/>
                  <a:pt x="9276" y="1732"/>
                  <a:pt x="9161" y="1655"/>
                </a:cubicBezTo>
                <a:cubicBezTo>
                  <a:pt x="9084" y="1616"/>
                  <a:pt x="8950" y="1559"/>
                  <a:pt x="8854" y="1520"/>
                </a:cubicBezTo>
                <a:cubicBezTo>
                  <a:pt x="8662" y="1444"/>
                  <a:pt x="8450" y="1386"/>
                  <a:pt x="8239" y="1367"/>
                </a:cubicBezTo>
                <a:cubicBezTo>
                  <a:pt x="8124" y="1357"/>
                  <a:pt x="8013" y="1352"/>
                  <a:pt x="7905" y="1352"/>
                </a:cubicBezTo>
                <a:cubicBezTo>
                  <a:pt x="7797" y="1352"/>
                  <a:pt x="7692" y="1357"/>
                  <a:pt x="7586" y="1367"/>
                </a:cubicBezTo>
                <a:cubicBezTo>
                  <a:pt x="7144" y="1424"/>
                  <a:pt x="6722" y="1540"/>
                  <a:pt x="6280" y="1712"/>
                </a:cubicBezTo>
                <a:cubicBezTo>
                  <a:pt x="6069" y="1770"/>
                  <a:pt x="5877" y="1866"/>
                  <a:pt x="5685" y="1962"/>
                </a:cubicBezTo>
                <a:cubicBezTo>
                  <a:pt x="5685" y="1962"/>
                  <a:pt x="5680" y="1962"/>
                  <a:pt x="5675" y="1967"/>
                </a:cubicBezTo>
                <a:lnTo>
                  <a:pt x="5675" y="1967"/>
                </a:lnTo>
                <a:cubicBezTo>
                  <a:pt x="5747" y="1709"/>
                  <a:pt x="5802" y="1452"/>
                  <a:pt x="5839" y="1194"/>
                </a:cubicBezTo>
                <a:cubicBezTo>
                  <a:pt x="5839" y="1040"/>
                  <a:pt x="5839" y="867"/>
                  <a:pt x="5781" y="714"/>
                </a:cubicBezTo>
                <a:cubicBezTo>
                  <a:pt x="5762" y="656"/>
                  <a:pt x="5743" y="579"/>
                  <a:pt x="5704" y="522"/>
                </a:cubicBezTo>
                <a:cubicBezTo>
                  <a:pt x="5685" y="464"/>
                  <a:pt x="5647" y="407"/>
                  <a:pt x="5589" y="368"/>
                </a:cubicBezTo>
                <a:cubicBezTo>
                  <a:pt x="5512" y="272"/>
                  <a:pt x="5416" y="195"/>
                  <a:pt x="5301" y="138"/>
                </a:cubicBezTo>
                <a:cubicBezTo>
                  <a:pt x="5186" y="80"/>
                  <a:pt x="5032" y="42"/>
                  <a:pt x="4917" y="42"/>
                </a:cubicBezTo>
                <a:lnTo>
                  <a:pt x="4802" y="42"/>
                </a:lnTo>
                <a:cubicBezTo>
                  <a:pt x="4640" y="7"/>
                  <a:pt x="4534" y="0"/>
                  <a:pt x="445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" name="Google Shape;136;p7"/>
          <p:cNvSpPr txBox="1">
            <a:spLocks noGrp="1"/>
          </p:cNvSpPr>
          <p:nvPr>
            <p:ph type="title"/>
          </p:nvPr>
        </p:nvSpPr>
        <p:spPr>
          <a:xfrm>
            <a:off x="960000" y="719328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7"/>
          <p:cNvSpPr txBox="1">
            <a:spLocks noGrp="1"/>
          </p:cNvSpPr>
          <p:nvPr>
            <p:ph type="body" idx="1"/>
          </p:nvPr>
        </p:nvSpPr>
        <p:spPr>
          <a:xfrm>
            <a:off x="960000" y="2038667"/>
            <a:ext cx="6236400" cy="371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8945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000"/>
              <a:buFont typeface="Anaheim"/>
              <a:buChar char="●"/>
              <a:defRPr sz="2133">
                <a:solidFill>
                  <a:schemeClr val="dk1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>
                <a:solidFill>
                  <a:schemeClr val="dk1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>
                <a:solidFill>
                  <a:schemeClr val="dk1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>
                <a:solidFill>
                  <a:schemeClr val="dk1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>
                <a:solidFill>
                  <a:schemeClr val="dk1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>
                <a:solidFill>
                  <a:schemeClr val="dk1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>
                <a:solidFill>
                  <a:schemeClr val="dk1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>
                <a:solidFill>
                  <a:schemeClr val="dk1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045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1_Main poin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oogle Shape;139;p8"/>
          <p:cNvGrpSpPr/>
          <p:nvPr/>
        </p:nvGrpSpPr>
        <p:grpSpPr>
          <a:xfrm flipH="1">
            <a:off x="303258" y="2662955"/>
            <a:ext cx="893999" cy="584699"/>
            <a:chOff x="7555450" y="377766"/>
            <a:chExt cx="670499" cy="438524"/>
          </a:xfrm>
        </p:grpSpPr>
        <p:sp>
          <p:nvSpPr>
            <p:cNvPr id="140" name="Google Shape;140;p8"/>
            <p:cNvSpPr/>
            <p:nvPr/>
          </p:nvSpPr>
          <p:spPr>
            <a:xfrm>
              <a:off x="7555450" y="562549"/>
              <a:ext cx="279163" cy="253742"/>
            </a:xfrm>
            <a:custGeom>
              <a:avLst/>
              <a:gdLst/>
              <a:ahLst/>
              <a:cxnLst/>
              <a:rect l="l" t="t" r="r" b="b"/>
              <a:pathLst>
                <a:path w="4206" h="3823" extrusionOk="0">
                  <a:moveTo>
                    <a:pt x="3169" y="1"/>
                  </a:moveTo>
                  <a:cubicBezTo>
                    <a:pt x="3073" y="1"/>
                    <a:pt x="2977" y="1"/>
                    <a:pt x="2881" y="20"/>
                  </a:cubicBezTo>
                  <a:cubicBezTo>
                    <a:pt x="2746" y="59"/>
                    <a:pt x="2573" y="97"/>
                    <a:pt x="2362" y="193"/>
                  </a:cubicBezTo>
                  <a:cubicBezTo>
                    <a:pt x="2017" y="347"/>
                    <a:pt x="1690" y="558"/>
                    <a:pt x="1325" y="846"/>
                  </a:cubicBezTo>
                  <a:cubicBezTo>
                    <a:pt x="1210" y="942"/>
                    <a:pt x="1114" y="1019"/>
                    <a:pt x="1018" y="1115"/>
                  </a:cubicBezTo>
                  <a:lnTo>
                    <a:pt x="999" y="1134"/>
                  </a:lnTo>
                  <a:cubicBezTo>
                    <a:pt x="864" y="1230"/>
                    <a:pt x="749" y="1345"/>
                    <a:pt x="615" y="1518"/>
                  </a:cubicBezTo>
                  <a:cubicBezTo>
                    <a:pt x="480" y="1652"/>
                    <a:pt x="384" y="1806"/>
                    <a:pt x="288" y="1979"/>
                  </a:cubicBezTo>
                  <a:cubicBezTo>
                    <a:pt x="192" y="2133"/>
                    <a:pt x="135" y="2325"/>
                    <a:pt x="77" y="2497"/>
                  </a:cubicBezTo>
                  <a:cubicBezTo>
                    <a:pt x="39" y="2670"/>
                    <a:pt x="0" y="2843"/>
                    <a:pt x="0" y="2997"/>
                  </a:cubicBezTo>
                  <a:cubicBezTo>
                    <a:pt x="0" y="3189"/>
                    <a:pt x="58" y="3342"/>
                    <a:pt x="154" y="3458"/>
                  </a:cubicBezTo>
                  <a:cubicBezTo>
                    <a:pt x="173" y="3515"/>
                    <a:pt x="192" y="3534"/>
                    <a:pt x="231" y="3554"/>
                  </a:cubicBezTo>
                  <a:lnTo>
                    <a:pt x="288" y="3630"/>
                  </a:lnTo>
                  <a:cubicBezTo>
                    <a:pt x="384" y="3707"/>
                    <a:pt x="461" y="3726"/>
                    <a:pt x="538" y="3746"/>
                  </a:cubicBezTo>
                  <a:cubicBezTo>
                    <a:pt x="653" y="3803"/>
                    <a:pt x="768" y="3822"/>
                    <a:pt x="941" y="3822"/>
                  </a:cubicBezTo>
                  <a:lnTo>
                    <a:pt x="1191" y="3822"/>
                  </a:lnTo>
                  <a:cubicBezTo>
                    <a:pt x="1383" y="3803"/>
                    <a:pt x="1575" y="3746"/>
                    <a:pt x="1786" y="3669"/>
                  </a:cubicBezTo>
                  <a:cubicBezTo>
                    <a:pt x="1978" y="3611"/>
                    <a:pt x="2170" y="3515"/>
                    <a:pt x="2381" y="3381"/>
                  </a:cubicBezTo>
                  <a:cubicBezTo>
                    <a:pt x="2593" y="3266"/>
                    <a:pt x="2823" y="3131"/>
                    <a:pt x="3015" y="2958"/>
                  </a:cubicBezTo>
                  <a:cubicBezTo>
                    <a:pt x="3207" y="2785"/>
                    <a:pt x="3399" y="2613"/>
                    <a:pt x="3553" y="2459"/>
                  </a:cubicBezTo>
                  <a:cubicBezTo>
                    <a:pt x="3745" y="2267"/>
                    <a:pt x="3879" y="2056"/>
                    <a:pt x="3995" y="1844"/>
                  </a:cubicBezTo>
                  <a:cubicBezTo>
                    <a:pt x="4110" y="1633"/>
                    <a:pt x="4167" y="1422"/>
                    <a:pt x="4187" y="1230"/>
                  </a:cubicBezTo>
                  <a:cubicBezTo>
                    <a:pt x="4206" y="1038"/>
                    <a:pt x="4167" y="846"/>
                    <a:pt x="4091" y="615"/>
                  </a:cubicBezTo>
                  <a:cubicBezTo>
                    <a:pt x="4071" y="500"/>
                    <a:pt x="4033" y="462"/>
                    <a:pt x="3975" y="366"/>
                  </a:cubicBezTo>
                  <a:cubicBezTo>
                    <a:pt x="3918" y="289"/>
                    <a:pt x="3879" y="251"/>
                    <a:pt x="3802" y="193"/>
                  </a:cubicBezTo>
                  <a:cubicBezTo>
                    <a:pt x="3687" y="97"/>
                    <a:pt x="3534" y="59"/>
                    <a:pt x="3361" y="20"/>
                  </a:cubicBezTo>
                  <a:cubicBezTo>
                    <a:pt x="3322" y="20"/>
                    <a:pt x="3246" y="1"/>
                    <a:pt x="3169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" name="Google Shape;141;p8"/>
            <p:cNvSpPr/>
            <p:nvPr/>
          </p:nvSpPr>
          <p:spPr>
            <a:xfrm>
              <a:off x="8005393" y="377766"/>
              <a:ext cx="142767" cy="126240"/>
            </a:xfrm>
            <a:custGeom>
              <a:avLst/>
              <a:gdLst/>
              <a:ahLst/>
              <a:cxnLst/>
              <a:rect l="l" t="t" r="r" b="b"/>
              <a:pathLst>
                <a:path w="2151" h="1902" extrusionOk="0">
                  <a:moveTo>
                    <a:pt x="1556" y="0"/>
                  </a:moveTo>
                  <a:cubicBezTo>
                    <a:pt x="1383" y="0"/>
                    <a:pt x="1229" y="58"/>
                    <a:pt x="999" y="154"/>
                  </a:cubicBezTo>
                  <a:cubicBezTo>
                    <a:pt x="845" y="250"/>
                    <a:pt x="672" y="365"/>
                    <a:pt x="499" y="480"/>
                  </a:cubicBezTo>
                  <a:lnTo>
                    <a:pt x="423" y="557"/>
                  </a:lnTo>
                  <a:lnTo>
                    <a:pt x="346" y="634"/>
                  </a:lnTo>
                  <a:cubicBezTo>
                    <a:pt x="154" y="826"/>
                    <a:pt x="77" y="1018"/>
                    <a:pt x="19" y="1210"/>
                  </a:cubicBezTo>
                  <a:cubicBezTo>
                    <a:pt x="0" y="1402"/>
                    <a:pt x="77" y="1633"/>
                    <a:pt x="211" y="1748"/>
                  </a:cubicBezTo>
                  <a:cubicBezTo>
                    <a:pt x="288" y="1825"/>
                    <a:pt x="365" y="1844"/>
                    <a:pt x="461" y="1882"/>
                  </a:cubicBezTo>
                  <a:cubicBezTo>
                    <a:pt x="499" y="1882"/>
                    <a:pt x="557" y="1902"/>
                    <a:pt x="615" y="1902"/>
                  </a:cubicBezTo>
                  <a:lnTo>
                    <a:pt x="768" y="1902"/>
                  </a:lnTo>
                  <a:lnTo>
                    <a:pt x="1056" y="1825"/>
                  </a:lnTo>
                  <a:cubicBezTo>
                    <a:pt x="1152" y="1806"/>
                    <a:pt x="1229" y="1748"/>
                    <a:pt x="1344" y="1690"/>
                  </a:cubicBezTo>
                  <a:cubicBezTo>
                    <a:pt x="1536" y="1556"/>
                    <a:pt x="1709" y="1421"/>
                    <a:pt x="1844" y="1249"/>
                  </a:cubicBezTo>
                  <a:cubicBezTo>
                    <a:pt x="1940" y="1133"/>
                    <a:pt x="2093" y="961"/>
                    <a:pt x="2132" y="749"/>
                  </a:cubicBezTo>
                  <a:cubicBezTo>
                    <a:pt x="2151" y="653"/>
                    <a:pt x="2151" y="577"/>
                    <a:pt x="2132" y="461"/>
                  </a:cubicBezTo>
                  <a:cubicBezTo>
                    <a:pt x="2112" y="365"/>
                    <a:pt x="2055" y="269"/>
                    <a:pt x="2016" y="192"/>
                  </a:cubicBezTo>
                  <a:cubicBezTo>
                    <a:pt x="1959" y="116"/>
                    <a:pt x="1863" y="77"/>
                    <a:pt x="1805" y="58"/>
                  </a:cubicBezTo>
                  <a:cubicBezTo>
                    <a:pt x="1728" y="20"/>
                    <a:pt x="1652" y="0"/>
                    <a:pt x="1556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" name="Google Shape;142;p8"/>
            <p:cNvSpPr/>
            <p:nvPr/>
          </p:nvSpPr>
          <p:spPr>
            <a:xfrm>
              <a:off x="8139200" y="543433"/>
              <a:ext cx="86749" cy="71483"/>
            </a:xfrm>
            <a:custGeom>
              <a:avLst/>
              <a:gdLst/>
              <a:ahLst/>
              <a:cxnLst/>
              <a:rect l="l" t="t" r="r" b="b"/>
              <a:pathLst>
                <a:path w="1307" h="1077" extrusionOk="0">
                  <a:moveTo>
                    <a:pt x="1153" y="1"/>
                  </a:moveTo>
                  <a:cubicBezTo>
                    <a:pt x="1037" y="1"/>
                    <a:pt x="941" y="20"/>
                    <a:pt x="845" y="58"/>
                  </a:cubicBezTo>
                  <a:cubicBezTo>
                    <a:pt x="711" y="97"/>
                    <a:pt x="596" y="154"/>
                    <a:pt x="500" y="212"/>
                  </a:cubicBezTo>
                  <a:cubicBezTo>
                    <a:pt x="461" y="270"/>
                    <a:pt x="384" y="308"/>
                    <a:pt x="327" y="366"/>
                  </a:cubicBezTo>
                  <a:lnTo>
                    <a:pt x="308" y="385"/>
                  </a:lnTo>
                  <a:cubicBezTo>
                    <a:pt x="173" y="539"/>
                    <a:pt x="0" y="750"/>
                    <a:pt x="116" y="942"/>
                  </a:cubicBezTo>
                  <a:cubicBezTo>
                    <a:pt x="173" y="1038"/>
                    <a:pt x="269" y="1076"/>
                    <a:pt x="404" y="1076"/>
                  </a:cubicBezTo>
                  <a:cubicBezTo>
                    <a:pt x="500" y="1076"/>
                    <a:pt x="557" y="1076"/>
                    <a:pt x="615" y="1057"/>
                  </a:cubicBezTo>
                  <a:cubicBezTo>
                    <a:pt x="692" y="1057"/>
                    <a:pt x="769" y="1019"/>
                    <a:pt x="826" y="980"/>
                  </a:cubicBezTo>
                  <a:cubicBezTo>
                    <a:pt x="961" y="923"/>
                    <a:pt x="1076" y="788"/>
                    <a:pt x="1172" y="654"/>
                  </a:cubicBezTo>
                  <a:cubicBezTo>
                    <a:pt x="1268" y="500"/>
                    <a:pt x="1306" y="347"/>
                    <a:pt x="1287" y="193"/>
                  </a:cubicBezTo>
                  <a:cubicBezTo>
                    <a:pt x="1287" y="154"/>
                    <a:pt x="1268" y="97"/>
                    <a:pt x="1249" y="58"/>
                  </a:cubicBezTo>
                  <a:cubicBezTo>
                    <a:pt x="1249" y="20"/>
                    <a:pt x="1191" y="1"/>
                    <a:pt x="1153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43" name="Google Shape;143;p8"/>
          <p:cNvGrpSpPr/>
          <p:nvPr/>
        </p:nvGrpSpPr>
        <p:grpSpPr>
          <a:xfrm>
            <a:off x="5725267" y="5489654"/>
            <a:ext cx="653637" cy="811748"/>
            <a:chOff x="7376250" y="1989890"/>
            <a:chExt cx="490228" cy="608811"/>
          </a:xfrm>
        </p:grpSpPr>
        <p:sp>
          <p:nvSpPr>
            <p:cNvPr id="144" name="Google Shape;144;p8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CEB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" name="Google Shape;145;p8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CEB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6" name="Google Shape;146;p8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CEB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47" name="Google Shape;147;p8"/>
          <p:cNvGrpSpPr/>
          <p:nvPr/>
        </p:nvGrpSpPr>
        <p:grpSpPr>
          <a:xfrm rot="-784911">
            <a:off x="10644059" y="1855914"/>
            <a:ext cx="1487932" cy="2317689"/>
            <a:chOff x="8424000" y="2335625"/>
            <a:chExt cx="981301" cy="1528532"/>
          </a:xfrm>
        </p:grpSpPr>
        <p:sp>
          <p:nvSpPr>
            <p:cNvPr id="148" name="Google Shape;148;p8"/>
            <p:cNvSpPr/>
            <p:nvPr/>
          </p:nvSpPr>
          <p:spPr>
            <a:xfrm>
              <a:off x="9155054" y="2569286"/>
              <a:ext cx="250248" cy="432683"/>
            </a:xfrm>
            <a:custGeom>
              <a:avLst/>
              <a:gdLst/>
              <a:ahLst/>
              <a:cxnLst/>
              <a:rect l="l" t="t" r="r" b="b"/>
              <a:pathLst>
                <a:path w="3229" h="5583" extrusionOk="0">
                  <a:moveTo>
                    <a:pt x="1323" y="1"/>
                  </a:moveTo>
                  <a:cubicBezTo>
                    <a:pt x="1109" y="1"/>
                    <a:pt x="914" y="59"/>
                    <a:pt x="720" y="156"/>
                  </a:cubicBezTo>
                  <a:cubicBezTo>
                    <a:pt x="584" y="215"/>
                    <a:pt x="428" y="351"/>
                    <a:pt x="331" y="506"/>
                  </a:cubicBezTo>
                  <a:cubicBezTo>
                    <a:pt x="234" y="662"/>
                    <a:pt x="156" y="837"/>
                    <a:pt x="117" y="1012"/>
                  </a:cubicBezTo>
                  <a:cubicBezTo>
                    <a:pt x="0" y="1479"/>
                    <a:pt x="39" y="1984"/>
                    <a:pt x="59" y="2373"/>
                  </a:cubicBezTo>
                  <a:cubicBezTo>
                    <a:pt x="117" y="2821"/>
                    <a:pt x="214" y="3288"/>
                    <a:pt x="389" y="3891"/>
                  </a:cubicBezTo>
                  <a:cubicBezTo>
                    <a:pt x="448" y="4182"/>
                    <a:pt x="545" y="4474"/>
                    <a:pt x="700" y="4844"/>
                  </a:cubicBezTo>
                  <a:cubicBezTo>
                    <a:pt x="778" y="5038"/>
                    <a:pt x="837" y="5213"/>
                    <a:pt x="914" y="5388"/>
                  </a:cubicBezTo>
                  <a:cubicBezTo>
                    <a:pt x="895" y="5466"/>
                    <a:pt x="934" y="5544"/>
                    <a:pt x="992" y="5563"/>
                  </a:cubicBezTo>
                  <a:cubicBezTo>
                    <a:pt x="1012" y="5583"/>
                    <a:pt x="1070" y="5583"/>
                    <a:pt x="1089" y="5583"/>
                  </a:cubicBezTo>
                  <a:cubicBezTo>
                    <a:pt x="1128" y="5583"/>
                    <a:pt x="1187" y="5563"/>
                    <a:pt x="1226" y="5524"/>
                  </a:cubicBezTo>
                  <a:lnTo>
                    <a:pt x="1303" y="5446"/>
                  </a:lnTo>
                  <a:lnTo>
                    <a:pt x="1595" y="5077"/>
                  </a:lnTo>
                  <a:cubicBezTo>
                    <a:pt x="1673" y="5019"/>
                    <a:pt x="1712" y="4902"/>
                    <a:pt x="1790" y="4844"/>
                  </a:cubicBezTo>
                  <a:cubicBezTo>
                    <a:pt x="1945" y="4649"/>
                    <a:pt x="2081" y="4455"/>
                    <a:pt x="2237" y="4241"/>
                  </a:cubicBezTo>
                  <a:cubicBezTo>
                    <a:pt x="2373" y="4007"/>
                    <a:pt x="2529" y="3754"/>
                    <a:pt x="2665" y="3482"/>
                  </a:cubicBezTo>
                  <a:cubicBezTo>
                    <a:pt x="2820" y="3210"/>
                    <a:pt x="2918" y="2937"/>
                    <a:pt x="3015" y="2685"/>
                  </a:cubicBezTo>
                  <a:cubicBezTo>
                    <a:pt x="3112" y="2412"/>
                    <a:pt x="3171" y="2140"/>
                    <a:pt x="3209" y="1868"/>
                  </a:cubicBezTo>
                  <a:cubicBezTo>
                    <a:pt x="3229" y="1615"/>
                    <a:pt x="3229" y="1362"/>
                    <a:pt x="3171" y="1148"/>
                  </a:cubicBezTo>
                  <a:cubicBezTo>
                    <a:pt x="3132" y="934"/>
                    <a:pt x="3015" y="701"/>
                    <a:pt x="2859" y="545"/>
                  </a:cubicBezTo>
                  <a:cubicBezTo>
                    <a:pt x="2684" y="370"/>
                    <a:pt x="2470" y="215"/>
                    <a:pt x="2179" y="117"/>
                  </a:cubicBezTo>
                  <a:cubicBezTo>
                    <a:pt x="2042" y="78"/>
                    <a:pt x="1867" y="59"/>
                    <a:pt x="1751" y="20"/>
                  </a:cubicBezTo>
                  <a:cubicBezTo>
                    <a:pt x="1634" y="20"/>
                    <a:pt x="1498" y="1"/>
                    <a:pt x="13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9" name="Google Shape;149;p8"/>
            <p:cNvSpPr/>
            <p:nvPr/>
          </p:nvSpPr>
          <p:spPr>
            <a:xfrm>
              <a:off x="8424000" y="3007934"/>
              <a:ext cx="521575" cy="284967"/>
            </a:xfrm>
            <a:custGeom>
              <a:avLst/>
              <a:gdLst/>
              <a:ahLst/>
              <a:cxnLst/>
              <a:rect l="l" t="t" r="r" b="b"/>
              <a:pathLst>
                <a:path w="6730" h="3677" extrusionOk="0">
                  <a:moveTo>
                    <a:pt x="2801" y="0"/>
                  </a:moveTo>
                  <a:cubicBezTo>
                    <a:pt x="2529" y="0"/>
                    <a:pt x="2237" y="39"/>
                    <a:pt x="1965" y="59"/>
                  </a:cubicBezTo>
                  <a:cubicBezTo>
                    <a:pt x="1692" y="78"/>
                    <a:pt x="1459" y="156"/>
                    <a:pt x="1245" y="234"/>
                  </a:cubicBezTo>
                  <a:cubicBezTo>
                    <a:pt x="992" y="331"/>
                    <a:pt x="778" y="428"/>
                    <a:pt x="603" y="545"/>
                  </a:cubicBezTo>
                  <a:cubicBezTo>
                    <a:pt x="506" y="623"/>
                    <a:pt x="409" y="681"/>
                    <a:pt x="370" y="759"/>
                  </a:cubicBezTo>
                  <a:cubicBezTo>
                    <a:pt x="292" y="837"/>
                    <a:pt x="214" y="934"/>
                    <a:pt x="175" y="1031"/>
                  </a:cubicBezTo>
                  <a:cubicBezTo>
                    <a:pt x="78" y="1226"/>
                    <a:pt x="0" y="1440"/>
                    <a:pt x="0" y="1654"/>
                  </a:cubicBezTo>
                  <a:cubicBezTo>
                    <a:pt x="0" y="1906"/>
                    <a:pt x="39" y="2140"/>
                    <a:pt x="175" y="2432"/>
                  </a:cubicBezTo>
                  <a:cubicBezTo>
                    <a:pt x="292" y="2723"/>
                    <a:pt x="467" y="2976"/>
                    <a:pt x="681" y="3171"/>
                  </a:cubicBezTo>
                  <a:cubicBezTo>
                    <a:pt x="876" y="3326"/>
                    <a:pt x="1090" y="3482"/>
                    <a:pt x="1381" y="3560"/>
                  </a:cubicBezTo>
                  <a:cubicBezTo>
                    <a:pt x="1595" y="3618"/>
                    <a:pt x="1867" y="3676"/>
                    <a:pt x="2159" y="3676"/>
                  </a:cubicBezTo>
                  <a:lnTo>
                    <a:pt x="2179" y="3676"/>
                  </a:lnTo>
                  <a:cubicBezTo>
                    <a:pt x="2451" y="3676"/>
                    <a:pt x="2743" y="3657"/>
                    <a:pt x="3093" y="3579"/>
                  </a:cubicBezTo>
                  <a:cubicBezTo>
                    <a:pt x="3346" y="3521"/>
                    <a:pt x="3676" y="3462"/>
                    <a:pt x="4026" y="3326"/>
                  </a:cubicBezTo>
                  <a:cubicBezTo>
                    <a:pt x="4299" y="3268"/>
                    <a:pt x="4571" y="3171"/>
                    <a:pt x="4843" y="3093"/>
                  </a:cubicBezTo>
                  <a:cubicBezTo>
                    <a:pt x="4999" y="3034"/>
                    <a:pt x="5154" y="2996"/>
                    <a:pt x="5329" y="2937"/>
                  </a:cubicBezTo>
                  <a:cubicBezTo>
                    <a:pt x="5738" y="2821"/>
                    <a:pt x="6049" y="2723"/>
                    <a:pt x="6419" y="2684"/>
                  </a:cubicBezTo>
                  <a:cubicBezTo>
                    <a:pt x="6438" y="2684"/>
                    <a:pt x="6458" y="2684"/>
                    <a:pt x="6496" y="2645"/>
                  </a:cubicBezTo>
                  <a:lnTo>
                    <a:pt x="6516" y="2645"/>
                  </a:lnTo>
                  <a:cubicBezTo>
                    <a:pt x="6555" y="2645"/>
                    <a:pt x="6594" y="2645"/>
                    <a:pt x="6613" y="2626"/>
                  </a:cubicBezTo>
                  <a:cubicBezTo>
                    <a:pt x="6710" y="2587"/>
                    <a:pt x="6730" y="2490"/>
                    <a:pt x="6691" y="2393"/>
                  </a:cubicBezTo>
                  <a:cubicBezTo>
                    <a:pt x="6613" y="2237"/>
                    <a:pt x="6516" y="2062"/>
                    <a:pt x="6380" y="1887"/>
                  </a:cubicBezTo>
                  <a:cubicBezTo>
                    <a:pt x="6263" y="1712"/>
                    <a:pt x="6146" y="1537"/>
                    <a:pt x="6030" y="1401"/>
                  </a:cubicBezTo>
                  <a:cubicBezTo>
                    <a:pt x="5777" y="1109"/>
                    <a:pt x="5485" y="856"/>
                    <a:pt x="5154" y="623"/>
                  </a:cubicBezTo>
                  <a:cubicBezTo>
                    <a:pt x="4999" y="526"/>
                    <a:pt x="4843" y="428"/>
                    <a:pt x="4629" y="331"/>
                  </a:cubicBezTo>
                  <a:cubicBezTo>
                    <a:pt x="4474" y="253"/>
                    <a:pt x="4338" y="175"/>
                    <a:pt x="4201" y="156"/>
                  </a:cubicBezTo>
                  <a:cubicBezTo>
                    <a:pt x="3987" y="78"/>
                    <a:pt x="3735" y="39"/>
                    <a:pt x="3540" y="0"/>
                  </a:cubicBezTo>
                  <a:cubicBezTo>
                    <a:pt x="3462" y="13"/>
                    <a:pt x="3382" y="18"/>
                    <a:pt x="3301" y="18"/>
                  </a:cubicBezTo>
                  <a:cubicBezTo>
                    <a:pt x="3138" y="18"/>
                    <a:pt x="2970" y="0"/>
                    <a:pt x="28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0" name="Google Shape;150;p8"/>
            <p:cNvSpPr/>
            <p:nvPr/>
          </p:nvSpPr>
          <p:spPr>
            <a:xfrm>
              <a:off x="8521960" y="2335625"/>
              <a:ext cx="530643" cy="491505"/>
            </a:xfrm>
            <a:custGeom>
              <a:avLst/>
              <a:gdLst/>
              <a:ahLst/>
              <a:cxnLst/>
              <a:rect l="l" t="t" r="r" b="b"/>
              <a:pathLst>
                <a:path w="6847" h="6342" extrusionOk="0">
                  <a:moveTo>
                    <a:pt x="2510" y="1"/>
                  </a:moveTo>
                  <a:cubicBezTo>
                    <a:pt x="2354" y="20"/>
                    <a:pt x="2179" y="20"/>
                    <a:pt x="2043" y="20"/>
                  </a:cubicBezTo>
                  <a:cubicBezTo>
                    <a:pt x="1868" y="20"/>
                    <a:pt x="1693" y="59"/>
                    <a:pt x="1537" y="79"/>
                  </a:cubicBezTo>
                  <a:cubicBezTo>
                    <a:pt x="1401" y="98"/>
                    <a:pt x="1265" y="157"/>
                    <a:pt x="1148" y="195"/>
                  </a:cubicBezTo>
                  <a:cubicBezTo>
                    <a:pt x="992" y="254"/>
                    <a:pt x="876" y="312"/>
                    <a:pt x="779" y="390"/>
                  </a:cubicBezTo>
                  <a:cubicBezTo>
                    <a:pt x="584" y="507"/>
                    <a:pt x="409" y="701"/>
                    <a:pt x="292" y="896"/>
                  </a:cubicBezTo>
                  <a:cubicBezTo>
                    <a:pt x="234" y="993"/>
                    <a:pt x="195" y="1090"/>
                    <a:pt x="137" y="1226"/>
                  </a:cubicBezTo>
                  <a:cubicBezTo>
                    <a:pt x="98" y="1343"/>
                    <a:pt x="78" y="1479"/>
                    <a:pt x="39" y="1576"/>
                  </a:cubicBezTo>
                  <a:cubicBezTo>
                    <a:pt x="1" y="1810"/>
                    <a:pt x="1" y="2043"/>
                    <a:pt x="20" y="2335"/>
                  </a:cubicBezTo>
                  <a:cubicBezTo>
                    <a:pt x="39" y="2568"/>
                    <a:pt x="98" y="2821"/>
                    <a:pt x="195" y="3113"/>
                  </a:cubicBezTo>
                  <a:cubicBezTo>
                    <a:pt x="253" y="3366"/>
                    <a:pt x="390" y="3619"/>
                    <a:pt x="526" y="3852"/>
                  </a:cubicBezTo>
                  <a:cubicBezTo>
                    <a:pt x="681" y="4085"/>
                    <a:pt x="837" y="4299"/>
                    <a:pt x="1051" y="4474"/>
                  </a:cubicBezTo>
                  <a:cubicBezTo>
                    <a:pt x="1381" y="4786"/>
                    <a:pt x="1770" y="5077"/>
                    <a:pt x="2237" y="5330"/>
                  </a:cubicBezTo>
                  <a:cubicBezTo>
                    <a:pt x="2626" y="5544"/>
                    <a:pt x="3093" y="5719"/>
                    <a:pt x="3599" y="5855"/>
                  </a:cubicBezTo>
                  <a:cubicBezTo>
                    <a:pt x="4416" y="6108"/>
                    <a:pt x="5291" y="6205"/>
                    <a:pt x="6147" y="6303"/>
                  </a:cubicBezTo>
                  <a:lnTo>
                    <a:pt x="6574" y="6341"/>
                  </a:lnTo>
                  <a:cubicBezTo>
                    <a:pt x="6613" y="6341"/>
                    <a:pt x="6633" y="6341"/>
                    <a:pt x="6633" y="6322"/>
                  </a:cubicBezTo>
                  <a:lnTo>
                    <a:pt x="6711" y="6322"/>
                  </a:lnTo>
                  <a:cubicBezTo>
                    <a:pt x="6749" y="6322"/>
                    <a:pt x="6808" y="6283"/>
                    <a:pt x="6827" y="6244"/>
                  </a:cubicBezTo>
                  <a:cubicBezTo>
                    <a:pt x="6847" y="6205"/>
                    <a:pt x="6847" y="6147"/>
                    <a:pt x="6847" y="6108"/>
                  </a:cubicBezTo>
                  <a:cubicBezTo>
                    <a:pt x="6808" y="5466"/>
                    <a:pt x="6691" y="4844"/>
                    <a:pt x="6497" y="4202"/>
                  </a:cubicBezTo>
                  <a:cubicBezTo>
                    <a:pt x="6263" y="3521"/>
                    <a:pt x="5972" y="2879"/>
                    <a:pt x="5641" y="2315"/>
                  </a:cubicBezTo>
                  <a:cubicBezTo>
                    <a:pt x="5252" y="1674"/>
                    <a:pt x="4805" y="1168"/>
                    <a:pt x="4299" y="779"/>
                  </a:cubicBezTo>
                  <a:cubicBezTo>
                    <a:pt x="4065" y="584"/>
                    <a:pt x="3774" y="409"/>
                    <a:pt x="3443" y="273"/>
                  </a:cubicBezTo>
                  <a:cubicBezTo>
                    <a:pt x="3151" y="157"/>
                    <a:pt x="2840" y="59"/>
                    <a:pt x="25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1" name="Google Shape;151;p8"/>
            <p:cNvSpPr/>
            <p:nvPr/>
          </p:nvSpPr>
          <p:spPr>
            <a:xfrm>
              <a:off x="8591322" y="2388402"/>
              <a:ext cx="467325" cy="446245"/>
            </a:xfrm>
            <a:custGeom>
              <a:avLst/>
              <a:gdLst/>
              <a:ahLst/>
              <a:cxnLst/>
              <a:rect l="l" t="t" r="r" b="b"/>
              <a:pathLst>
                <a:path w="6030" h="5758" extrusionOk="0">
                  <a:moveTo>
                    <a:pt x="1439" y="1"/>
                  </a:moveTo>
                  <a:cubicBezTo>
                    <a:pt x="1342" y="20"/>
                    <a:pt x="1264" y="20"/>
                    <a:pt x="1187" y="20"/>
                  </a:cubicBezTo>
                  <a:cubicBezTo>
                    <a:pt x="1089" y="20"/>
                    <a:pt x="992" y="20"/>
                    <a:pt x="875" y="59"/>
                  </a:cubicBezTo>
                  <a:cubicBezTo>
                    <a:pt x="681" y="98"/>
                    <a:pt x="506" y="176"/>
                    <a:pt x="370" y="312"/>
                  </a:cubicBezTo>
                  <a:cubicBezTo>
                    <a:pt x="253" y="409"/>
                    <a:pt x="156" y="565"/>
                    <a:pt x="78" y="740"/>
                  </a:cubicBezTo>
                  <a:cubicBezTo>
                    <a:pt x="59" y="798"/>
                    <a:pt x="20" y="895"/>
                    <a:pt x="20" y="973"/>
                  </a:cubicBezTo>
                  <a:cubicBezTo>
                    <a:pt x="20" y="1051"/>
                    <a:pt x="0" y="1148"/>
                    <a:pt x="20" y="1265"/>
                  </a:cubicBezTo>
                  <a:cubicBezTo>
                    <a:pt x="59" y="1401"/>
                    <a:pt x="78" y="1557"/>
                    <a:pt x="175" y="1751"/>
                  </a:cubicBezTo>
                  <a:cubicBezTo>
                    <a:pt x="253" y="1926"/>
                    <a:pt x="311" y="2062"/>
                    <a:pt x="467" y="2257"/>
                  </a:cubicBezTo>
                  <a:cubicBezTo>
                    <a:pt x="564" y="2412"/>
                    <a:pt x="681" y="2549"/>
                    <a:pt x="856" y="2704"/>
                  </a:cubicBezTo>
                  <a:cubicBezTo>
                    <a:pt x="992" y="2840"/>
                    <a:pt x="1148" y="2957"/>
                    <a:pt x="1342" y="3093"/>
                  </a:cubicBezTo>
                  <a:cubicBezTo>
                    <a:pt x="1673" y="3327"/>
                    <a:pt x="2042" y="3521"/>
                    <a:pt x="2392" y="3696"/>
                  </a:cubicBezTo>
                  <a:lnTo>
                    <a:pt x="2529" y="3774"/>
                  </a:lnTo>
                  <a:lnTo>
                    <a:pt x="2606" y="3793"/>
                  </a:lnTo>
                  <a:lnTo>
                    <a:pt x="2684" y="3832"/>
                  </a:lnTo>
                  <a:lnTo>
                    <a:pt x="2918" y="3968"/>
                  </a:lnTo>
                  <a:cubicBezTo>
                    <a:pt x="3073" y="4027"/>
                    <a:pt x="3209" y="4105"/>
                    <a:pt x="3346" y="4202"/>
                  </a:cubicBezTo>
                  <a:lnTo>
                    <a:pt x="3443" y="4260"/>
                  </a:lnTo>
                  <a:lnTo>
                    <a:pt x="3501" y="4280"/>
                  </a:lnTo>
                  <a:cubicBezTo>
                    <a:pt x="4221" y="4688"/>
                    <a:pt x="5077" y="5155"/>
                    <a:pt x="5874" y="5738"/>
                  </a:cubicBezTo>
                  <a:cubicBezTo>
                    <a:pt x="5913" y="5738"/>
                    <a:pt x="5913" y="5758"/>
                    <a:pt x="5932" y="5758"/>
                  </a:cubicBezTo>
                  <a:cubicBezTo>
                    <a:pt x="5952" y="5758"/>
                    <a:pt x="6010" y="5738"/>
                    <a:pt x="6010" y="5719"/>
                  </a:cubicBezTo>
                  <a:cubicBezTo>
                    <a:pt x="6030" y="5660"/>
                    <a:pt x="6030" y="5622"/>
                    <a:pt x="5971" y="5563"/>
                  </a:cubicBezTo>
                  <a:lnTo>
                    <a:pt x="5932" y="5544"/>
                  </a:lnTo>
                  <a:lnTo>
                    <a:pt x="5913" y="5524"/>
                  </a:lnTo>
                  <a:cubicBezTo>
                    <a:pt x="5932" y="5466"/>
                    <a:pt x="5932" y="5427"/>
                    <a:pt x="5913" y="5388"/>
                  </a:cubicBezTo>
                  <a:cubicBezTo>
                    <a:pt x="5835" y="5194"/>
                    <a:pt x="5757" y="5038"/>
                    <a:pt x="5679" y="4844"/>
                  </a:cubicBezTo>
                  <a:cubicBezTo>
                    <a:pt x="5621" y="4649"/>
                    <a:pt x="5524" y="4455"/>
                    <a:pt x="5446" y="4221"/>
                  </a:cubicBezTo>
                  <a:cubicBezTo>
                    <a:pt x="5271" y="3813"/>
                    <a:pt x="5096" y="3424"/>
                    <a:pt x="4901" y="3093"/>
                  </a:cubicBezTo>
                  <a:cubicBezTo>
                    <a:pt x="4707" y="2704"/>
                    <a:pt x="4493" y="2354"/>
                    <a:pt x="4279" y="2023"/>
                  </a:cubicBezTo>
                  <a:cubicBezTo>
                    <a:pt x="4065" y="1693"/>
                    <a:pt x="3773" y="1382"/>
                    <a:pt x="3482" y="1090"/>
                  </a:cubicBezTo>
                  <a:cubicBezTo>
                    <a:pt x="3190" y="818"/>
                    <a:pt x="2859" y="604"/>
                    <a:pt x="2529" y="409"/>
                  </a:cubicBezTo>
                  <a:cubicBezTo>
                    <a:pt x="2140" y="195"/>
                    <a:pt x="1770" y="40"/>
                    <a:pt x="14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2" name="Google Shape;152;p8"/>
            <p:cNvSpPr/>
            <p:nvPr/>
          </p:nvSpPr>
          <p:spPr>
            <a:xfrm>
              <a:off x="8472205" y="3075746"/>
              <a:ext cx="462830" cy="155310"/>
            </a:xfrm>
            <a:custGeom>
              <a:avLst/>
              <a:gdLst/>
              <a:ahLst/>
              <a:cxnLst/>
              <a:rect l="l" t="t" r="r" b="b"/>
              <a:pathLst>
                <a:path w="5972" h="2004" extrusionOk="0">
                  <a:moveTo>
                    <a:pt x="1654" y="1"/>
                  </a:moveTo>
                  <a:cubicBezTo>
                    <a:pt x="1421" y="1"/>
                    <a:pt x="1226" y="40"/>
                    <a:pt x="1051" y="59"/>
                  </a:cubicBezTo>
                  <a:cubicBezTo>
                    <a:pt x="837" y="98"/>
                    <a:pt x="506" y="195"/>
                    <a:pt x="273" y="448"/>
                  </a:cubicBezTo>
                  <a:cubicBezTo>
                    <a:pt x="98" y="623"/>
                    <a:pt x="1" y="837"/>
                    <a:pt x="1" y="1051"/>
                  </a:cubicBezTo>
                  <a:cubicBezTo>
                    <a:pt x="1" y="1265"/>
                    <a:pt x="98" y="1498"/>
                    <a:pt x="273" y="1634"/>
                  </a:cubicBezTo>
                  <a:cubicBezTo>
                    <a:pt x="468" y="1809"/>
                    <a:pt x="740" y="1926"/>
                    <a:pt x="1070" y="1984"/>
                  </a:cubicBezTo>
                  <a:cubicBezTo>
                    <a:pt x="1187" y="2004"/>
                    <a:pt x="1343" y="2004"/>
                    <a:pt x="1459" y="2004"/>
                  </a:cubicBezTo>
                  <a:lnTo>
                    <a:pt x="1907" y="2004"/>
                  </a:lnTo>
                  <a:cubicBezTo>
                    <a:pt x="2218" y="2004"/>
                    <a:pt x="2529" y="1946"/>
                    <a:pt x="2840" y="1926"/>
                  </a:cubicBezTo>
                  <a:cubicBezTo>
                    <a:pt x="2996" y="1907"/>
                    <a:pt x="3113" y="1907"/>
                    <a:pt x="3268" y="1887"/>
                  </a:cubicBezTo>
                  <a:cubicBezTo>
                    <a:pt x="3774" y="1809"/>
                    <a:pt x="4260" y="1751"/>
                    <a:pt x="4746" y="1732"/>
                  </a:cubicBezTo>
                  <a:lnTo>
                    <a:pt x="4844" y="1732"/>
                  </a:lnTo>
                  <a:cubicBezTo>
                    <a:pt x="5213" y="1732"/>
                    <a:pt x="5544" y="1751"/>
                    <a:pt x="5874" y="1829"/>
                  </a:cubicBezTo>
                  <a:cubicBezTo>
                    <a:pt x="5913" y="1829"/>
                    <a:pt x="5972" y="1790"/>
                    <a:pt x="5972" y="1751"/>
                  </a:cubicBezTo>
                  <a:cubicBezTo>
                    <a:pt x="5972" y="1712"/>
                    <a:pt x="5933" y="1654"/>
                    <a:pt x="5894" y="1654"/>
                  </a:cubicBezTo>
                  <a:cubicBezTo>
                    <a:pt x="5913" y="1634"/>
                    <a:pt x="5933" y="1595"/>
                    <a:pt x="5913" y="1537"/>
                  </a:cubicBezTo>
                  <a:cubicBezTo>
                    <a:pt x="5913" y="1498"/>
                    <a:pt x="5894" y="1440"/>
                    <a:pt x="5836" y="1401"/>
                  </a:cubicBezTo>
                  <a:cubicBezTo>
                    <a:pt x="5213" y="876"/>
                    <a:pt x="4435" y="526"/>
                    <a:pt x="3541" y="253"/>
                  </a:cubicBezTo>
                  <a:cubicBezTo>
                    <a:pt x="3113" y="137"/>
                    <a:pt x="2685" y="59"/>
                    <a:pt x="22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3" name="Google Shape;153;p8"/>
            <p:cNvSpPr/>
            <p:nvPr/>
          </p:nvSpPr>
          <p:spPr>
            <a:xfrm>
              <a:off x="9192719" y="2597961"/>
              <a:ext cx="135702" cy="404008"/>
            </a:xfrm>
            <a:custGeom>
              <a:avLst/>
              <a:gdLst/>
              <a:ahLst/>
              <a:cxnLst/>
              <a:rect l="l" t="t" r="r" b="b"/>
              <a:pathLst>
                <a:path w="1751" h="5213" extrusionOk="0">
                  <a:moveTo>
                    <a:pt x="895" y="0"/>
                  </a:moveTo>
                  <a:cubicBezTo>
                    <a:pt x="798" y="0"/>
                    <a:pt x="720" y="20"/>
                    <a:pt x="681" y="39"/>
                  </a:cubicBezTo>
                  <a:cubicBezTo>
                    <a:pt x="603" y="78"/>
                    <a:pt x="526" y="117"/>
                    <a:pt x="487" y="175"/>
                  </a:cubicBezTo>
                  <a:cubicBezTo>
                    <a:pt x="390" y="234"/>
                    <a:pt x="331" y="331"/>
                    <a:pt x="292" y="409"/>
                  </a:cubicBezTo>
                  <a:cubicBezTo>
                    <a:pt x="195" y="564"/>
                    <a:pt x="137" y="759"/>
                    <a:pt x="98" y="895"/>
                  </a:cubicBezTo>
                  <a:cubicBezTo>
                    <a:pt x="39" y="1070"/>
                    <a:pt x="20" y="1245"/>
                    <a:pt x="1" y="1459"/>
                  </a:cubicBezTo>
                  <a:lnTo>
                    <a:pt x="1" y="2023"/>
                  </a:lnTo>
                  <a:cubicBezTo>
                    <a:pt x="20" y="2237"/>
                    <a:pt x="20" y="2431"/>
                    <a:pt x="78" y="2665"/>
                  </a:cubicBezTo>
                  <a:cubicBezTo>
                    <a:pt x="98" y="2918"/>
                    <a:pt x="137" y="3151"/>
                    <a:pt x="195" y="3423"/>
                  </a:cubicBezTo>
                  <a:lnTo>
                    <a:pt x="195" y="3443"/>
                  </a:lnTo>
                  <a:cubicBezTo>
                    <a:pt x="273" y="3832"/>
                    <a:pt x="331" y="4298"/>
                    <a:pt x="370" y="4726"/>
                  </a:cubicBezTo>
                  <a:lnTo>
                    <a:pt x="370" y="5115"/>
                  </a:lnTo>
                  <a:cubicBezTo>
                    <a:pt x="370" y="5174"/>
                    <a:pt x="390" y="5213"/>
                    <a:pt x="428" y="5213"/>
                  </a:cubicBezTo>
                  <a:cubicBezTo>
                    <a:pt x="487" y="5213"/>
                    <a:pt x="526" y="5193"/>
                    <a:pt x="526" y="5154"/>
                  </a:cubicBezTo>
                  <a:lnTo>
                    <a:pt x="526" y="5096"/>
                  </a:lnTo>
                  <a:lnTo>
                    <a:pt x="526" y="5076"/>
                  </a:lnTo>
                  <a:lnTo>
                    <a:pt x="565" y="5076"/>
                  </a:lnTo>
                  <a:cubicBezTo>
                    <a:pt x="623" y="5076"/>
                    <a:pt x="681" y="5018"/>
                    <a:pt x="701" y="4979"/>
                  </a:cubicBezTo>
                  <a:cubicBezTo>
                    <a:pt x="798" y="4610"/>
                    <a:pt x="973" y="4279"/>
                    <a:pt x="1148" y="3948"/>
                  </a:cubicBezTo>
                  <a:lnTo>
                    <a:pt x="1206" y="3812"/>
                  </a:lnTo>
                  <a:cubicBezTo>
                    <a:pt x="1304" y="3618"/>
                    <a:pt x="1381" y="3423"/>
                    <a:pt x="1459" y="3248"/>
                  </a:cubicBezTo>
                  <a:cubicBezTo>
                    <a:pt x="1537" y="3054"/>
                    <a:pt x="1595" y="2840"/>
                    <a:pt x="1654" y="2626"/>
                  </a:cubicBezTo>
                  <a:cubicBezTo>
                    <a:pt x="1693" y="2354"/>
                    <a:pt x="1751" y="2042"/>
                    <a:pt x="1751" y="1653"/>
                  </a:cubicBezTo>
                  <a:cubicBezTo>
                    <a:pt x="1751" y="1264"/>
                    <a:pt x="1693" y="973"/>
                    <a:pt x="1634" y="720"/>
                  </a:cubicBezTo>
                  <a:cubicBezTo>
                    <a:pt x="1576" y="584"/>
                    <a:pt x="1537" y="467"/>
                    <a:pt x="1459" y="370"/>
                  </a:cubicBezTo>
                  <a:cubicBezTo>
                    <a:pt x="1401" y="311"/>
                    <a:pt x="1381" y="272"/>
                    <a:pt x="1323" y="214"/>
                  </a:cubicBezTo>
                  <a:cubicBezTo>
                    <a:pt x="1284" y="175"/>
                    <a:pt x="1245" y="136"/>
                    <a:pt x="1167" y="97"/>
                  </a:cubicBezTo>
                  <a:cubicBezTo>
                    <a:pt x="1090" y="20"/>
                    <a:pt x="1012" y="20"/>
                    <a:pt x="8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4" name="Google Shape;154;p8"/>
            <p:cNvSpPr/>
            <p:nvPr/>
          </p:nvSpPr>
          <p:spPr>
            <a:xfrm>
              <a:off x="8846063" y="3188818"/>
              <a:ext cx="1550" cy="78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0" y="0"/>
                  </a:moveTo>
                  <a:cubicBezTo>
                    <a:pt x="0" y="0"/>
                    <a:pt x="20" y="0"/>
                    <a:pt x="0" y="0"/>
                  </a:cubicBezTo>
                  <a:cubicBezTo>
                    <a:pt x="2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E53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" name="Google Shape;155;p8"/>
            <p:cNvSpPr/>
            <p:nvPr/>
          </p:nvSpPr>
          <p:spPr>
            <a:xfrm>
              <a:off x="8500880" y="2459237"/>
              <a:ext cx="890863" cy="1404920"/>
            </a:xfrm>
            <a:custGeom>
              <a:avLst/>
              <a:gdLst/>
              <a:ahLst/>
              <a:cxnLst/>
              <a:rect l="l" t="t" r="r" b="b"/>
              <a:pathLst>
                <a:path w="11495" h="18128" extrusionOk="0">
                  <a:moveTo>
                    <a:pt x="1926" y="1"/>
                  </a:moveTo>
                  <a:cubicBezTo>
                    <a:pt x="1848" y="1"/>
                    <a:pt x="1790" y="137"/>
                    <a:pt x="1867" y="156"/>
                  </a:cubicBezTo>
                  <a:cubicBezTo>
                    <a:pt x="2256" y="370"/>
                    <a:pt x="2645" y="623"/>
                    <a:pt x="3034" y="876"/>
                  </a:cubicBezTo>
                  <a:cubicBezTo>
                    <a:pt x="3579" y="1265"/>
                    <a:pt x="4104" y="1693"/>
                    <a:pt x="4590" y="2121"/>
                  </a:cubicBezTo>
                  <a:cubicBezTo>
                    <a:pt x="5077" y="2568"/>
                    <a:pt x="5524" y="3054"/>
                    <a:pt x="5952" y="3541"/>
                  </a:cubicBezTo>
                  <a:cubicBezTo>
                    <a:pt x="6438" y="4124"/>
                    <a:pt x="6905" y="4746"/>
                    <a:pt x="7294" y="5408"/>
                  </a:cubicBezTo>
                  <a:cubicBezTo>
                    <a:pt x="7488" y="5738"/>
                    <a:pt x="7683" y="6069"/>
                    <a:pt x="7877" y="6400"/>
                  </a:cubicBezTo>
                  <a:cubicBezTo>
                    <a:pt x="8072" y="6750"/>
                    <a:pt x="8208" y="7080"/>
                    <a:pt x="8383" y="7450"/>
                  </a:cubicBezTo>
                  <a:cubicBezTo>
                    <a:pt x="8830" y="8364"/>
                    <a:pt x="9161" y="9317"/>
                    <a:pt x="9453" y="10290"/>
                  </a:cubicBezTo>
                  <a:cubicBezTo>
                    <a:pt x="9628" y="10873"/>
                    <a:pt x="9764" y="11456"/>
                    <a:pt x="9900" y="12040"/>
                  </a:cubicBezTo>
                  <a:cubicBezTo>
                    <a:pt x="9744" y="11923"/>
                    <a:pt x="9569" y="11807"/>
                    <a:pt x="9433" y="11670"/>
                  </a:cubicBezTo>
                  <a:cubicBezTo>
                    <a:pt x="8733" y="11145"/>
                    <a:pt x="7974" y="10679"/>
                    <a:pt x="7197" y="10251"/>
                  </a:cubicBezTo>
                  <a:cubicBezTo>
                    <a:pt x="6419" y="9803"/>
                    <a:pt x="5582" y="9434"/>
                    <a:pt x="4746" y="9181"/>
                  </a:cubicBezTo>
                  <a:cubicBezTo>
                    <a:pt x="3910" y="8909"/>
                    <a:pt x="3093" y="8734"/>
                    <a:pt x="2217" y="8636"/>
                  </a:cubicBezTo>
                  <a:cubicBezTo>
                    <a:pt x="1965" y="8617"/>
                    <a:pt x="1731" y="8617"/>
                    <a:pt x="1459" y="8617"/>
                  </a:cubicBezTo>
                  <a:cubicBezTo>
                    <a:pt x="992" y="8617"/>
                    <a:pt x="525" y="8656"/>
                    <a:pt x="78" y="8734"/>
                  </a:cubicBezTo>
                  <a:cubicBezTo>
                    <a:pt x="20" y="8734"/>
                    <a:pt x="0" y="8811"/>
                    <a:pt x="20" y="8831"/>
                  </a:cubicBezTo>
                  <a:cubicBezTo>
                    <a:pt x="34" y="8875"/>
                    <a:pt x="60" y="8896"/>
                    <a:pt x="88" y="8896"/>
                  </a:cubicBezTo>
                  <a:cubicBezTo>
                    <a:pt x="98" y="8896"/>
                    <a:pt x="107" y="8894"/>
                    <a:pt x="117" y="8889"/>
                  </a:cubicBezTo>
                  <a:lnTo>
                    <a:pt x="136" y="8889"/>
                  </a:lnTo>
                  <a:cubicBezTo>
                    <a:pt x="530" y="8828"/>
                    <a:pt x="917" y="8789"/>
                    <a:pt x="1295" y="8789"/>
                  </a:cubicBezTo>
                  <a:cubicBezTo>
                    <a:pt x="1514" y="8789"/>
                    <a:pt x="1731" y="8802"/>
                    <a:pt x="1945" y="8831"/>
                  </a:cubicBezTo>
                  <a:cubicBezTo>
                    <a:pt x="2354" y="8889"/>
                    <a:pt x="2762" y="8948"/>
                    <a:pt x="3190" y="9045"/>
                  </a:cubicBezTo>
                  <a:cubicBezTo>
                    <a:pt x="3598" y="9142"/>
                    <a:pt x="4007" y="9278"/>
                    <a:pt x="4396" y="9434"/>
                  </a:cubicBezTo>
                  <a:cubicBezTo>
                    <a:pt x="4415" y="9434"/>
                    <a:pt x="4415" y="9434"/>
                    <a:pt x="4454" y="9473"/>
                  </a:cubicBezTo>
                  <a:lnTo>
                    <a:pt x="4415" y="9473"/>
                  </a:lnTo>
                  <a:cubicBezTo>
                    <a:pt x="5174" y="9764"/>
                    <a:pt x="5913" y="10114"/>
                    <a:pt x="6632" y="10503"/>
                  </a:cubicBezTo>
                  <a:cubicBezTo>
                    <a:pt x="7333" y="10892"/>
                    <a:pt x="8013" y="11359"/>
                    <a:pt x="8694" y="11826"/>
                  </a:cubicBezTo>
                  <a:cubicBezTo>
                    <a:pt x="8675" y="11807"/>
                    <a:pt x="8655" y="11807"/>
                    <a:pt x="8655" y="11768"/>
                  </a:cubicBezTo>
                  <a:lnTo>
                    <a:pt x="8655" y="11768"/>
                  </a:lnTo>
                  <a:cubicBezTo>
                    <a:pt x="9064" y="12059"/>
                    <a:pt x="9453" y="12390"/>
                    <a:pt x="9842" y="12701"/>
                  </a:cubicBezTo>
                  <a:cubicBezTo>
                    <a:pt x="9919" y="12740"/>
                    <a:pt x="9958" y="12818"/>
                    <a:pt x="10036" y="12876"/>
                  </a:cubicBezTo>
                  <a:lnTo>
                    <a:pt x="10114" y="13226"/>
                  </a:lnTo>
                  <a:cubicBezTo>
                    <a:pt x="10231" y="13965"/>
                    <a:pt x="10308" y="14724"/>
                    <a:pt x="10328" y="15463"/>
                  </a:cubicBezTo>
                  <a:cubicBezTo>
                    <a:pt x="10347" y="15852"/>
                    <a:pt x="10347" y="16222"/>
                    <a:pt x="10328" y="16611"/>
                  </a:cubicBezTo>
                  <a:lnTo>
                    <a:pt x="10328" y="17194"/>
                  </a:lnTo>
                  <a:lnTo>
                    <a:pt x="10328" y="17778"/>
                  </a:lnTo>
                  <a:cubicBezTo>
                    <a:pt x="10328" y="17972"/>
                    <a:pt x="10503" y="18128"/>
                    <a:pt x="10697" y="18128"/>
                  </a:cubicBezTo>
                  <a:cubicBezTo>
                    <a:pt x="10795" y="18128"/>
                    <a:pt x="10872" y="18069"/>
                    <a:pt x="10931" y="17991"/>
                  </a:cubicBezTo>
                  <a:cubicBezTo>
                    <a:pt x="10970" y="17972"/>
                    <a:pt x="10970" y="17953"/>
                    <a:pt x="10989" y="17933"/>
                  </a:cubicBezTo>
                  <a:cubicBezTo>
                    <a:pt x="11009" y="17875"/>
                    <a:pt x="11028" y="17797"/>
                    <a:pt x="11028" y="17758"/>
                  </a:cubicBezTo>
                  <a:cubicBezTo>
                    <a:pt x="11067" y="17505"/>
                    <a:pt x="11067" y="17252"/>
                    <a:pt x="11067" y="16980"/>
                  </a:cubicBezTo>
                  <a:cubicBezTo>
                    <a:pt x="11067" y="16708"/>
                    <a:pt x="11067" y="16416"/>
                    <a:pt x="11028" y="16144"/>
                  </a:cubicBezTo>
                  <a:cubicBezTo>
                    <a:pt x="11009" y="15619"/>
                    <a:pt x="10989" y="15074"/>
                    <a:pt x="10931" y="14568"/>
                  </a:cubicBezTo>
                  <a:cubicBezTo>
                    <a:pt x="10911" y="14238"/>
                    <a:pt x="10872" y="13888"/>
                    <a:pt x="10814" y="13518"/>
                  </a:cubicBezTo>
                  <a:lnTo>
                    <a:pt x="10814" y="13518"/>
                  </a:lnTo>
                  <a:cubicBezTo>
                    <a:pt x="10892" y="13596"/>
                    <a:pt x="10989" y="13674"/>
                    <a:pt x="11067" y="13752"/>
                  </a:cubicBezTo>
                  <a:cubicBezTo>
                    <a:pt x="11116" y="13800"/>
                    <a:pt x="11179" y="13824"/>
                    <a:pt x="11242" y="13824"/>
                  </a:cubicBezTo>
                  <a:cubicBezTo>
                    <a:pt x="11305" y="13824"/>
                    <a:pt x="11368" y="13800"/>
                    <a:pt x="11417" y="13752"/>
                  </a:cubicBezTo>
                  <a:cubicBezTo>
                    <a:pt x="11495" y="13596"/>
                    <a:pt x="11495" y="13440"/>
                    <a:pt x="11398" y="13343"/>
                  </a:cubicBezTo>
                  <a:cubicBezTo>
                    <a:pt x="11300" y="13246"/>
                    <a:pt x="11223" y="13168"/>
                    <a:pt x="11145" y="13090"/>
                  </a:cubicBezTo>
                  <a:lnTo>
                    <a:pt x="10892" y="12876"/>
                  </a:lnTo>
                  <a:cubicBezTo>
                    <a:pt x="10814" y="12798"/>
                    <a:pt x="10736" y="12721"/>
                    <a:pt x="10659" y="12682"/>
                  </a:cubicBezTo>
                  <a:cubicBezTo>
                    <a:pt x="10600" y="12390"/>
                    <a:pt x="10522" y="12098"/>
                    <a:pt x="10483" y="11826"/>
                  </a:cubicBezTo>
                  <a:cubicBezTo>
                    <a:pt x="10308" y="11126"/>
                    <a:pt x="10114" y="10406"/>
                    <a:pt x="9861" y="9725"/>
                  </a:cubicBezTo>
                  <a:cubicBezTo>
                    <a:pt x="9842" y="9667"/>
                    <a:pt x="9842" y="9589"/>
                    <a:pt x="9822" y="9492"/>
                  </a:cubicBezTo>
                  <a:lnTo>
                    <a:pt x="9822" y="9512"/>
                  </a:lnTo>
                  <a:cubicBezTo>
                    <a:pt x="9744" y="9006"/>
                    <a:pt x="9667" y="8520"/>
                    <a:pt x="9628" y="8014"/>
                  </a:cubicBezTo>
                  <a:cubicBezTo>
                    <a:pt x="9628" y="7878"/>
                    <a:pt x="9608" y="7761"/>
                    <a:pt x="9608" y="7644"/>
                  </a:cubicBezTo>
                  <a:lnTo>
                    <a:pt x="9608" y="7197"/>
                  </a:lnTo>
                  <a:lnTo>
                    <a:pt x="9608" y="6866"/>
                  </a:lnTo>
                  <a:cubicBezTo>
                    <a:pt x="9608" y="6750"/>
                    <a:pt x="9628" y="6614"/>
                    <a:pt x="9628" y="6477"/>
                  </a:cubicBezTo>
                  <a:cubicBezTo>
                    <a:pt x="9705" y="5777"/>
                    <a:pt x="9803" y="5097"/>
                    <a:pt x="9842" y="4377"/>
                  </a:cubicBezTo>
                  <a:cubicBezTo>
                    <a:pt x="9861" y="4027"/>
                    <a:pt x="9900" y="3677"/>
                    <a:pt x="9900" y="3307"/>
                  </a:cubicBezTo>
                  <a:cubicBezTo>
                    <a:pt x="9900" y="2977"/>
                    <a:pt x="9842" y="2626"/>
                    <a:pt x="9803" y="2315"/>
                  </a:cubicBezTo>
                  <a:cubicBezTo>
                    <a:pt x="9803" y="2296"/>
                    <a:pt x="9744" y="2276"/>
                    <a:pt x="9725" y="2276"/>
                  </a:cubicBezTo>
                  <a:lnTo>
                    <a:pt x="9705" y="2276"/>
                  </a:lnTo>
                  <a:cubicBezTo>
                    <a:pt x="9647" y="2296"/>
                    <a:pt x="9647" y="2315"/>
                    <a:pt x="9647" y="2374"/>
                  </a:cubicBezTo>
                  <a:lnTo>
                    <a:pt x="9647" y="2413"/>
                  </a:lnTo>
                  <a:cubicBezTo>
                    <a:pt x="9744" y="2977"/>
                    <a:pt x="9725" y="3560"/>
                    <a:pt x="9686" y="4144"/>
                  </a:cubicBezTo>
                  <a:cubicBezTo>
                    <a:pt x="9647" y="4377"/>
                    <a:pt x="9628" y="4649"/>
                    <a:pt x="9589" y="4902"/>
                  </a:cubicBezTo>
                  <a:cubicBezTo>
                    <a:pt x="9530" y="5155"/>
                    <a:pt x="9492" y="5447"/>
                    <a:pt x="9433" y="5719"/>
                  </a:cubicBezTo>
                  <a:cubicBezTo>
                    <a:pt x="9375" y="5991"/>
                    <a:pt x="9336" y="6264"/>
                    <a:pt x="9317" y="6555"/>
                  </a:cubicBezTo>
                  <a:cubicBezTo>
                    <a:pt x="9258" y="6808"/>
                    <a:pt x="9239" y="7080"/>
                    <a:pt x="9219" y="7353"/>
                  </a:cubicBezTo>
                  <a:cubicBezTo>
                    <a:pt x="9200" y="7606"/>
                    <a:pt x="9200" y="7839"/>
                    <a:pt x="9200" y="8092"/>
                  </a:cubicBezTo>
                  <a:cubicBezTo>
                    <a:pt x="9064" y="7781"/>
                    <a:pt x="8928" y="7528"/>
                    <a:pt x="8772" y="7255"/>
                  </a:cubicBezTo>
                  <a:cubicBezTo>
                    <a:pt x="8597" y="6886"/>
                    <a:pt x="8383" y="6555"/>
                    <a:pt x="8188" y="6205"/>
                  </a:cubicBezTo>
                  <a:cubicBezTo>
                    <a:pt x="7994" y="5875"/>
                    <a:pt x="7780" y="5524"/>
                    <a:pt x="7527" y="5194"/>
                  </a:cubicBezTo>
                  <a:cubicBezTo>
                    <a:pt x="7080" y="4533"/>
                    <a:pt x="6594" y="3891"/>
                    <a:pt x="6049" y="3307"/>
                  </a:cubicBezTo>
                  <a:cubicBezTo>
                    <a:pt x="4979" y="2121"/>
                    <a:pt x="3715" y="1071"/>
                    <a:pt x="2354" y="234"/>
                  </a:cubicBezTo>
                  <a:cubicBezTo>
                    <a:pt x="2237" y="156"/>
                    <a:pt x="2081" y="79"/>
                    <a:pt x="19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56" name="Google Shape;156;p8"/>
          <p:cNvSpPr/>
          <p:nvPr/>
        </p:nvSpPr>
        <p:spPr>
          <a:xfrm flipH="1">
            <a:off x="5525719" y="3504735"/>
            <a:ext cx="7579871" cy="3995188"/>
          </a:xfrm>
          <a:custGeom>
            <a:avLst/>
            <a:gdLst/>
            <a:ahLst/>
            <a:cxnLst/>
            <a:rect l="l" t="t" r="r" b="b"/>
            <a:pathLst>
              <a:path w="190449" h="97404" extrusionOk="0">
                <a:moveTo>
                  <a:pt x="12428" y="1"/>
                </a:moveTo>
                <a:cubicBezTo>
                  <a:pt x="11845" y="1"/>
                  <a:pt x="11261" y="20"/>
                  <a:pt x="10620" y="79"/>
                </a:cubicBezTo>
                <a:lnTo>
                  <a:pt x="10561" y="79"/>
                </a:lnTo>
                <a:cubicBezTo>
                  <a:pt x="7099" y="351"/>
                  <a:pt x="3793" y="1265"/>
                  <a:pt x="448" y="2899"/>
                </a:cubicBezTo>
                <a:lnTo>
                  <a:pt x="0" y="3113"/>
                </a:lnTo>
                <a:lnTo>
                  <a:pt x="0" y="97403"/>
                </a:lnTo>
                <a:lnTo>
                  <a:pt x="190448" y="97403"/>
                </a:lnTo>
                <a:cubicBezTo>
                  <a:pt x="190448" y="92774"/>
                  <a:pt x="188153" y="88495"/>
                  <a:pt x="184322" y="85947"/>
                </a:cubicBezTo>
                <a:cubicBezTo>
                  <a:pt x="183952" y="85695"/>
                  <a:pt x="183583" y="85461"/>
                  <a:pt x="183194" y="85247"/>
                </a:cubicBezTo>
                <a:cubicBezTo>
                  <a:pt x="179576" y="83011"/>
                  <a:pt x="175900" y="81746"/>
                  <a:pt x="173469" y="80988"/>
                </a:cubicBezTo>
                <a:cubicBezTo>
                  <a:pt x="172652" y="80716"/>
                  <a:pt x="171796" y="80502"/>
                  <a:pt x="170941" y="80288"/>
                </a:cubicBezTo>
                <a:cubicBezTo>
                  <a:pt x="170610" y="78848"/>
                  <a:pt x="170124" y="77409"/>
                  <a:pt x="169462" y="76048"/>
                </a:cubicBezTo>
                <a:cubicBezTo>
                  <a:pt x="168607" y="74278"/>
                  <a:pt x="167420" y="72566"/>
                  <a:pt x="165942" y="71049"/>
                </a:cubicBezTo>
                <a:cubicBezTo>
                  <a:pt x="164697" y="69746"/>
                  <a:pt x="163258" y="68618"/>
                  <a:pt x="161683" y="67607"/>
                </a:cubicBezTo>
                <a:cubicBezTo>
                  <a:pt x="159193" y="66090"/>
                  <a:pt x="156451" y="65137"/>
                  <a:pt x="153320" y="64670"/>
                </a:cubicBezTo>
                <a:cubicBezTo>
                  <a:pt x="152308" y="64514"/>
                  <a:pt x="151297" y="64456"/>
                  <a:pt x="150247" y="64456"/>
                </a:cubicBezTo>
                <a:cubicBezTo>
                  <a:pt x="149838" y="64456"/>
                  <a:pt x="149449" y="64456"/>
                  <a:pt x="149041" y="64475"/>
                </a:cubicBezTo>
                <a:cubicBezTo>
                  <a:pt x="148943" y="60508"/>
                  <a:pt x="147835" y="56793"/>
                  <a:pt x="145832" y="53642"/>
                </a:cubicBezTo>
                <a:cubicBezTo>
                  <a:pt x="143264" y="49655"/>
                  <a:pt x="139258" y="46563"/>
                  <a:pt x="134473" y="44987"/>
                </a:cubicBezTo>
                <a:cubicBezTo>
                  <a:pt x="132373" y="44268"/>
                  <a:pt x="130175" y="43937"/>
                  <a:pt x="127938" y="43937"/>
                </a:cubicBezTo>
                <a:cubicBezTo>
                  <a:pt x="125760" y="43937"/>
                  <a:pt x="123601" y="44248"/>
                  <a:pt x="121539" y="44909"/>
                </a:cubicBezTo>
                <a:cubicBezTo>
                  <a:pt x="118369" y="45882"/>
                  <a:pt x="115413" y="47496"/>
                  <a:pt x="112437" y="49908"/>
                </a:cubicBezTo>
                <a:cubicBezTo>
                  <a:pt x="110395" y="51600"/>
                  <a:pt x="108586" y="53467"/>
                  <a:pt x="106505" y="56015"/>
                </a:cubicBezTo>
                <a:cubicBezTo>
                  <a:pt x="105785" y="56949"/>
                  <a:pt x="105046" y="57882"/>
                  <a:pt x="104346" y="58893"/>
                </a:cubicBezTo>
                <a:cubicBezTo>
                  <a:pt x="104132" y="58757"/>
                  <a:pt x="103938" y="58621"/>
                  <a:pt x="103724" y="58504"/>
                </a:cubicBezTo>
                <a:cubicBezTo>
                  <a:pt x="103529" y="58368"/>
                  <a:pt x="103296" y="58271"/>
                  <a:pt x="103101" y="58154"/>
                </a:cubicBezTo>
                <a:cubicBezTo>
                  <a:pt x="102965" y="55976"/>
                  <a:pt x="102596" y="53992"/>
                  <a:pt x="102012" y="52047"/>
                </a:cubicBezTo>
                <a:cubicBezTo>
                  <a:pt x="100612" y="47243"/>
                  <a:pt x="97811" y="43334"/>
                  <a:pt x="93941" y="40708"/>
                </a:cubicBezTo>
                <a:cubicBezTo>
                  <a:pt x="91918" y="39347"/>
                  <a:pt x="89565" y="38316"/>
                  <a:pt x="87056" y="37791"/>
                </a:cubicBezTo>
                <a:cubicBezTo>
                  <a:pt x="85694" y="37499"/>
                  <a:pt x="84313" y="37344"/>
                  <a:pt x="82913" y="37344"/>
                </a:cubicBezTo>
                <a:cubicBezTo>
                  <a:pt x="82038" y="37344"/>
                  <a:pt x="81123" y="37402"/>
                  <a:pt x="80229" y="37519"/>
                </a:cubicBezTo>
                <a:cubicBezTo>
                  <a:pt x="76728" y="37966"/>
                  <a:pt x="73441" y="39347"/>
                  <a:pt x="70193" y="41681"/>
                </a:cubicBezTo>
                <a:cubicBezTo>
                  <a:pt x="69318" y="40864"/>
                  <a:pt x="68345" y="40144"/>
                  <a:pt x="67314" y="39502"/>
                </a:cubicBezTo>
                <a:cubicBezTo>
                  <a:pt x="65058" y="38122"/>
                  <a:pt x="62549" y="37266"/>
                  <a:pt x="59982" y="37013"/>
                </a:cubicBezTo>
                <a:cubicBezTo>
                  <a:pt x="58718" y="35671"/>
                  <a:pt x="57259" y="34543"/>
                  <a:pt x="55645" y="33648"/>
                </a:cubicBezTo>
                <a:cubicBezTo>
                  <a:pt x="52961" y="32151"/>
                  <a:pt x="49868" y="31334"/>
                  <a:pt x="46698" y="31334"/>
                </a:cubicBezTo>
                <a:cubicBezTo>
                  <a:pt x="46367" y="31334"/>
                  <a:pt x="46056" y="31334"/>
                  <a:pt x="45765" y="31373"/>
                </a:cubicBezTo>
                <a:cubicBezTo>
                  <a:pt x="44306" y="31431"/>
                  <a:pt x="42847" y="31684"/>
                  <a:pt x="41427" y="32092"/>
                </a:cubicBezTo>
                <a:cubicBezTo>
                  <a:pt x="41194" y="30167"/>
                  <a:pt x="40824" y="28280"/>
                  <a:pt x="40377" y="26510"/>
                </a:cubicBezTo>
                <a:cubicBezTo>
                  <a:pt x="39774" y="24040"/>
                  <a:pt x="38899" y="21551"/>
                  <a:pt x="37790" y="19042"/>
                </a:cubicBezTo>
                <a:cubicBezTo>
                  <a:pt x="36079" y="15191"/>
                  <a:pt x="34056" y="11962"/>
                  <a:pt x="31605" y="9142"/>
                </a:cubicBezTo>
                <a:cubicBezTo>
                  <a:pt x="30341" y="7683"/>
                  <a:pt x="28902" y="6341"/>
                  <a:pt x="27346" y="5155"/>
                </a:cubicBezTo>
                <a:cubicBezTo>
                  <a:pt x="25829" y="3969"/>
                  <a:pt x="24117" y="2977"/>
                  <a:pt x="22153" y="2063"/>
                </a:cubicBezTo>
                <a:cubicBezTo>
                  <a:pt x="19158" y="701"/>
                  <a:pt x="15774" y="1"/>
                  <a:pt x="1242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7" name="Google Shape;157;p8"/>
          <p:cNvSpPr/>
          <p:nvPr/>
        </p:nvSpPr>
        <p:spPr>
          <a:xfrm flipH="1">
            <a:off x="5857780" y="3648350"/>
            <a:ext cx="7247819" cy="3707989"/>
          </a:xfrm>
          <a:custGeom>
            <a:avLst/>
            <a:gdLst/>
            <a:ahLst/>
            <a:cxnLst/>
            <a:rect l="l" t="t" r="r" b="b"/>
            <a:pathLst>
              <a:path w="182106" h="90402" extrusionOk="0">
                <a:moveTo>
                  <a:pt x="10990" y="1"/>
                </a:moveTo>
                <a:cubicBezTo>
                  <a:pt x="10581" y="1"/>
                  <a:pt x="10173" y="20"/>
                  <a:pt x="9706" y="59"/>
                </a:cubicBezTo>
                <a:lnTo>
                  <a:pt x="9667" y="59"/>
                </a:lnTo>
                <a:cubicBezTo>
                  <a:pt x="7080" y="254"/>
                  <a:pt x="4571" y="954"/>
                  <a:pt x="2023" y="2198"/>
                </a:cubicBezTo>
                <a:cubicBezTo>
                  <a:pt x="1343" y="2510"/>
                  <a:pt x="681" y="2879"/>
                  <a:pt x="1" y="3288"/>
                </a:cubicBezTo>
                <a:lnTo>
                  <a:pt x="1" y="90401"/>
                </a:lnTo>
                <a:lnTo>
                  <a:pt x="182105" y="90401"/>
                </a:lnTo>
                <a:cubicBezTo>
                  <a:pt x="182105" y="88126"/>
                  <a:pt x="180996" y="85967"/>
                  <a:pt x="179051" y="84664"/>
                </a:cubicBezTo>
                <a:cubicBezTo>
                  <a:pt x="178721" y="84469"/>
                  <a:pt x="178429" y="84255"/>
                  <a:pt x="178118" y="84080"/>
                </a:cubicBezTo>
                <a:cubicBezTo>
                  <a:pt x="175181" y="82252"/>
                  <a:pt x="172069" y="81202"/>
                  <a:pt x="170008" y="80540"/>
                </a:cubicBezTo>
                <a:cubicBezTo>
                  <a:pt x="167907" y="79918"/>
                  <a:pt x="165690" y="79373"/>
                  <a:pt x="163239" y="78984"/>
                </a:cubicBezTo>
                <a:cubicBezTo>
                  <a:pt x="163161" y="78965"/>
                  <a:pt x="163103" y="78945"/>
                  <a:pt x="163025" y="78945"/>
                </a:cubicBezTo>
                <a:cubicBezTo>
                  <a:pt x="163259" y="76631"/>
                  <a:pt x="162850" y="74200"/>
                  <a:pt x="161800" y="72041"/>
                </a:cubicBezTo>
                <a:cubicBezTo>
                  <a:pt x="161275" y="70913"/>
                  <a:pt x="160497" y="69824"/>
                  <a:pt x="159524" y="68812"/>
                </a:cubicBezTo>
                <a:cubicBezTo>
                  <a:pt x="158688" y="67937"/>
                  <a:pt x="157716" y="67159"/>
                  <a:pt x="156626" y="66498"/>
                </a:cubicBezTo>
                <a:cubicBezTo>
                  <a:pt x="154954" y="65467"/>
                  <a:pt x="153087" y="64825"/>
                  <a:pt x="150889" y="64495"/>
                </a:cubicBezTo>
                <a:cubicBezTo>
                  <a:pt x="150228" y="64397"/>
                  <a:pt x="149527" y="64358"/>
                  <a:pt x="148827" y="64358"/>
                </a:cubicBezTo>
                <a:cubicBezTo>
                  <a:pt x="147796" y="64358"/>
                  <a:pt x="146707" y="64456"/>
                  <a:pt x="145521" y="64670"/>
                </a:cubicBezTo>
                <a:cubicBezTo>
                  <a:pt x="143693" y="64981"/>
                  <a:pt x="142098" y="65564"/>
                  <a:pt x="140892" y="66031"/>
                </a:cubicBezTo>
                <a:cubicBezTo>
                  <a:pt x="140658" y="66128"/>
                  <a:pt x="140386" y="66226"/>
                  <a:pt x="140114" y="66342"/>
                </a:cubicBezTo>
                <a:cubicBezTo>
                  <a:pt x="139861" y="66128"/>
                  <a:pt x="139589" y="65934"/>
                  <a:pt x="139316" y="65739"/>
                </a:cubicBezTo>
                <a:cubicBezTo>
                  <a:pt x="140094" y="63425"/>
                  <a:pt x="140561" y="61285"/>
                  <a:pt x="140678" y="59224"/>
                </a:cubicBezTo>
                <a:cubicBezTo>
                  <a:pt x="140892" y="55917"/>
                  <a:pt x="140172" y="52864"/>
                  <a:pt x="138558" y="50374"/>
                </a:cubicBezTo>
                <a:cubicBezTo>
                  <a:pt x="136866" y="47710"/>
                  <a:pt x="134143" y="45668"/>
                  <a:pt x="130856" y="44559"/>
                </a:cubicBezTo>
                <a:cubicBezTo>
                  <a:pt x="129475" y="44112"/>
                  <a:pt x="127997" y="43859"/>
                  <a:pt x="126480" y="43859"/>
                </a:cubicBezTo>
                <a:cubicBezTo>
                  <a:pt x="125002" y="43859"/>
                  <a:pt x="123524" y="44073"/>
                  <a:pt x="122104" y="44520"/>
                </a:cubicBezTo>
                <a:cubicBezTo>
                  <a:pt x="119828" y="45220"/>
                  <a:pt x="117611" y="46446"/>
                  <a:pt x="115374" y="48254"/>
                </a:cubicBezTo>
                <a:cubicBezTo>
                  <a:pt x="113721" y="49616"/>
                  <a:pt x="112185" y="51211"/>
                  <a:pt x="110434" y="53370"/>
                </a:cubicBezTo>
                <a:cubicBezTo>
                  <a:pt x="109092" y="55023"/>
                  <a:pt x="107828" y="56851"/>
                  <a:pt x="106544" y="58932"/>
                </a:cubicBezTo>
                <a:lnTo>
                  <a:pt x="105883" y="60021"/>
                </a:lnTo>
                <a:cubicBezTo>
                  <a:pt x="105669" y="60002"/>
                  <a:pt x="105455" y="60002"/>
                  <a:pt x="105241" y="60002"/>
                </a:cubicBezTo>
                <a:cubicBezTo>
                  <a:pt x="104210" y="60002"/>
                  <a:pt x="103199" y="60157"/>
                  <a:pt x="102188" y="60410"/>
                </a:cubicBezTo>
                <a:cubicBezTo>
                  <a:pt x="101273" y="59243"/>
                  <a:pt x="100145" y="58271"/>
                  <a:pt x="98862" y="57551"/>
                </a:cubicBezTo>
                <a:cubicBezTo>
                  <a:pt x="97598" y="56812"/>
                  <a:pt x="96236" y="56365"/>
                  <a:pt x="94797" y="56131"/>
                </a:cubicBezTo>
                <a:cubicBezTo>
                  <a:pt x="94836" y="55684"/>
                  <a:pt x="94855" y="55198"/>
                  <a:pt x="94855" y="54731"/>
                </a:cubicBezTo>
                <a:cubicBezTo>
                  <a:pt x="94933" y="51755"/>
                  <a:pt x="94661" y="49324"/>
                  <a:pt x="93980" y="47068"/>
                </a:cubicBezTo>
                <a:cubicBezTo>
                  <a:pt x="93007" y="43820"/>
                  <a:pt x="91160" y="41194"/>
                  <a:pt x="88631" y="39483"/>
                </a:cubicBezTo>
                <a:cubicBezTo>
                  <a:pt x="87348" y="38608"/>
                  <a:pt x="85811" y="37946"/>
                  <a:pt x="84177" y="37616"/>
                </a:cubicBezTo>
                <a:cubicBezTo>
                  <a:pt x="83302" y="37421"/>
                  <a:pt x="82388" y="37324"/>
                  <a:pt x="81474" y="37324"/>
                </a:cubicBezTo>
                <a:cubicBezTo>
                  <a:pt x="80891" y="37324"/>
                  <a:pt x="80288" y="37363"/>
                  <a:pt x="79685" y="37441"/>
                </a:cubicBezTo>
                <a:cubicBezTo>
                  <a:pt x="77254" y="37752"/>
                  <a:pt x="74900" y="38783"/>
                  <a:pt x="72488" y="40572"/>
                </a:cubicBezTo>
                <a:cubicBezTo>
                  <a:pt x="70349" y="42167"/>
                  <a:pt x="68735" y="44053"/>
                  <a:pt x="67568" y="45512"/>
                </a:cubicBezTo>
                <a:cubicBezTo>
                  <a:pt x="67568" y="45512"/>
                  <a:pt x="67548" y="45570"/>
                  <a:pt x="67529" y="45570"/>
                </a:cubicBezTo>
                <a:cubicBezTo>
                  <a:pt x="67257" y="44695"/>
                  <a:pt x="66945" y="43859"/>
                  <a:pt x="66517" y="43081"/>
                </a:cubicBezTo>
                <a:cubicBezTo>
                  <a:pt x="66517" y="43081"/>
                  <a:pt x="66517" y="43061"/>
                  <a:pt x="66498" y="43061"/>
                </a:cubicBezTo>
                <a:cubicBezTo>
                  <a:pt x="65526" y="41194"/>
                  <a:pt x="64047" y="39599"/>
                  <a:pt x="62219" y="38491"/>
                </a:cubicBezTo>
                <a:cubicBezTo>
                  <a:pt x="60547" y="37460"/>
                  <a:pt x="58679" y="36915"/>
                  <a:pt x="56773" y="36915"/>
                </a:cubicBezTo>
                <a:cubicBezTo>
                  <a:pt x="56482" y="36915"/>
                  <a:pt x="56170" y="36935"/>
                  <a:pt x="55879" y="36954"/>
                </a:cubicBezTo>
                <a:cubicBezTo>
                  <a:pt x="55626" y="36974"/>
                  <a:pt x="55392" y="37013"/>
                  <a:pt x="55178" y="37052"/>
                </a:cubicBezTo>
                <a:cubicBezTo>
                  <a:pt x="54070" y="35204"/>
                  <a:pt x="52592" y="33765"/>
                  <a:pt x="50822" y="32773"/>
                </a:cubicBezTo>
                <a:cubicBezTo>
                  <a:pt x="49149" y="31839"/>
                  <a:pt x="47224" y="31334"/>
                  <a:pt x="45259" y="31334"/>
                </a:cubicBezTo>
                <a:cubicBezTo>
                  <a:pt x="45104" y="31334"/>
                  <a:pt x="44890" y="31334"/>
                  <a:pt x="44637" y="31372"/>
                </a:cubicBezTo>
                <a:cubicBezTo>
                  <a:pt x="42595" y="31450"/>
                  <a:pt x="40611" y="32092"/>
                  <a:pt x="38860" y="33220"/>
                </a:cubicBezTo>
                <a:cubicBezTo>
                  <a:pt x="37091" y="34329"/>
                  <a:pt x="35865" y="35749"/>
                  <a:pt x="35107" y="36682"/>
                </a:cubicBezTo>
                <a:cubicBezTo>
                  <a:pt x="34329" y="37693"/>
                  <a:pt x="33629" y="38783"/>
                  <a:pt x="32928" y="40144"/>
                </a:cubicBezTo>
                <a:cubicBezTo>
                  <a:pt x="33531" y="35690"/>
                  <a:pt x="33687" y="31625"/>
                  <a:pt x="33317" y="27697"/>
                </a:cubicBezTo>
                <a:cubicBezTo>
                  <a:pt x="33123" y="25460"/>
                  <a:pt x="32753" y="23301"/>
                  <a:pt x="32248" y="21278"/>
                </a:cubicBezTo>
                <a:cubicBezTo>
                  <a:pt x="31742" y="19217"/>
                  <a:pt x="30983" y="17097"/>
                  <a:pt x="30030" y="14957"/>
                </a:cubicBezTo>
                <a:cubicBezTo>
                  <a:pt x="28591" y="11748"/>
                  <a:pt x="26938" y="9045"/>
                  <a:pt x="24954" y="6769"/>
                </a:cubicBezTo>
                <a:cubicBezTo>
                  <a:pt x="24001" y="5660"/>
                  <a:pt x="22893" y="4630"/>
                  <a:pt x="21687" y="3696"/>
                </a:cubicBezTo>
                <a:cubicBezTo>
                  <a:pt x="20598" y="2840"/>
                  <a:pt x="19353" y="2121"/>
                  <a:pt x="17894" y="1459"/>
                </a:cubicBezTo>
                <a:cubicBezTo>
                  <a:pt x="15794" y="506"/>
                  <a:pt x="13382" y="1"/>
                  <a:pt x="10990" y="1"/>
                </a:cubicBezTo>
                <a:close/>
              </a:path>
            </a:pathLst>
          </a:custGeom>
          <a:solidFill>
            <a:srgbClr val="74BEA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58" name="Google Shape;158;p8"/>
          <p:cNvGrpSpPr/>
          <p:nvPr/>
        </p:nvGrpSpPr>
        <p:grpSpPr>
          <a:xfrm flipH="1">
            <a:off x="11119803" y="626238"/>
            <a:ext cx="653637" cy="811748"/>
            <a:chOff x="7376250" y="1989890"/>
            <a:chExt cx="490228" cy="608811"/>
          </a:xfrm>
        </p:grpSpPr>
        <p:sp>
          <p:nvSpPr>
            <p:cNvPr id="159" name="Google Shape;159;p8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" name="Google Shape;160;p8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" name="Google Shape;161;p8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62" name="Google Shape;162;p8"/>
          <p:cNvSpPr txBox="1">
            <a:spLocks noGrp="1"/>
          </p:cNvSpPr>
          <p:nvPr>
            <p:ph type="title"/>
          </p:nvPr>
        </p:nvSpPr>
        <p:spPr>
          <a:xfrm>
            <a:off x="2510500" y="1438000"/>
            <a:ext cx="6893200" cy="3372400"/>
          </a:xfrm>
          <a:prstGeom prst="rect">
            <a:avLst/>
          </a:prstGeom>
          <a:effectLst>
            <a:outerShdw dist="57150" dir="3960000" algn="bl" rotWithShape="0">
              <a:schemeClr val="lt1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60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72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1_Section title and description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9"/>
          <p:cNvSpPr/>
          <p:nvPr/>
        </p:nvSpPr>
        <p:spPr>
          <a:xfrm>
            <a:off x="-307567" y="4928634"/>
            <a:ext cx="14583699" cy="3322980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5" name="Google Shape;165;p9"/>
          <p:cNvSpPr/>
          <p:nvPr/>
        </p:nvSpPr>
        <p:spPr>
          <a:xfrm rot="10800000">
            <a:off x="-3037019" y="-3235731"/>
            <a:ext cx="16884820" cy="5434065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66" name="Google Shape;166;p9"/>
          <p:cNvGrpSpPr/>
          <p:nvPr/>
        </p:nvGrpSpPr>
        <p:grpSpPr>
          <a:xfrm flipH="1">
            <a:off x="7703656" y="6211634"/>
            <a:ext cx="743789" cy="375535"/>
            <a:chOff x="2855620" y="1802395"/>
            <a:chExt cx="249884" cy="126165"/>
          </a:xfrm>
        </p:grpSpPr>
        <p:sp>
          <p:nvSpPr>
            <p:cNvPr id="167" name="Google Shape;167;p9"/>
            <p:cNvSpPr/>
            <p:nvPr/>
          </p:nvSpPr>
          <p:spPr>
            <a:xfrm>
              <a:off x="2948947" y="1840497"/>
              <a:ext cx="156557" cy="88063"/>
            </a:xfrm>
            <a:custGeom>
              <a:avLst/>
              <a:gdLst/>
              <a:ahLst/>
              <a:cxnLst/>
              <a:rect l="l" t="t" r="r" b="b"/>
              <a:pathLst>
                <a:path w="2112" h="1188" extrusionOk="0">
                  <a:moveTo>
                    <a:pt x="1286" y="0"/>
                  </a:moveTo>
                  <a:cubicBezTo>
                    <a:pt x="1123" y="0"/>
                    <a:pt x="961" y="28"/>
                    <a:pt x="799" y="55"/>
                  </a:cubicBezTo>
                  <a:cubicBezTo>
                    <a:pt x="663" y="82"/>
                    <a:pt x="542" y="122"/>
                    <a:pt x="420" y="176"/>
                  </a:cubicBezTo>
                  <a:cubicBezTo>
                    <a:pt x="339" y="217"/>
                    <a:pt x="285" y="258"/>
                    <a:pt x="217" y="312"/>
                  </a:cubicBezTo>
                  <a:cubicBezTo>
                    <a:pt x="163" y="366"/>
                    <a:pt x="109" y="420"/>
                    <a:pt x="68" y="501"/>
                  </a:cubicBezTo>
                  <a:cubicBezTo>
                    <a:pt x="14" y="582"/>
                    <a:pt x="0" y="691"/>
                    <a:pt x="27" y="799"/>
                  </a:cubicBezTo>
                  <a:cubicBezTo>
                    <a:pt x="54" y="880"/>
                    <a:pt x="95" y="948"/>
                    <a:pt x="163" y="1002"/>
                  </a:cubicBezTo>
                  <a:cubicBezTo>
                    <a:pt x="203" y="1029"/>
                    <a:pt x="230" y="1056"/>
                    <a:pt x="271" y="1083"/>
                  </a:cubicBezTo>
                  <a:cubicBezTo>
                    <a:pt x="312" y="1096"/>
                    <a:pt x="366" y="1110"/>
                    <a:pt x="406" y="1137"/>
                  </a:cubicBezTo>
                  <a:cubicBezTo>
                    <a:pt x="487" y="1151"/>
                    <a:pt x="569" y="1178"/>
                    <a:pt x="663" y="1178"/>
                  </a:cubicBezTo>
                  <a:cubicBezTo>
                    <a:pt x="731" y="1184"/>
                    <a:pt x="802" y="1188"/>
                    <a:pt x="873" y="1188"/>
                  </a:cubicBezTo>
                  <a:cubicBezTo>
                    <a:pt x="944" y="1188"/>
                    <a:pt x="1015" y="1184"/>
                    <a:pt x="1083" y="1178"/>
                  </a:cubicBezTo>
                  <a:cubicBezTo>
                    <a:pt x="1164" y="1178"/>
                    <a:pt x="1259" y="1164"/>
                    <a:pt x="1340" y="1137"/>
                  </a:cubicBezTo>
                  <a:cubicBezTo>
                    <a:pt x="1408" y="1124"/>
                    <a:pt x="1489" y="1096"/>
                    <a:pt x="1556" y="1083"/>
                  </a:cubicBezTo>
                  <a:cubicBezTo>
                    <a:pt x="1651" y="1042"/>
                    <a:pt x="1732" y="1002"/>
                    <a:pt x="1827" y="948"/>
                  </a:cubicBezTo>
                  <a:cubicBezTo>
                    <a:pt x="1854" y="934"/>
                    <a:pt x="1881" y="907"/>
                    <a:pt x="1908" y="880"/>
                  </a:cubicBezTo>
                  <a:cubicBezTo>
                    <a:pt x="1935" y="853"/>
                    <a:pt x="1962" y="826"/>
                    <a:pt x="1976" y="799"/>
                  </a:cubicBezTo>
                  <a:cubicBezTo>
                    <a:pt x="1989" y="785"/>
                    <a:pt x="2003" y="772"/>
                    <a:pt x="2003" y="758"/>
                  </a:cubicBezTo>
                  <a:cubicBezTo>
                    <a:pt x="2030" y="731"/>
                    <a:pt x="2057" y="691"/>
                    <a:pt x="2071" y="663"/>
                  </a:cubicBezTo>
                  <a:cubicBezTo>
                    <a:pt x="2098" y="609"/>
                    <a:pt x="2111" y="542"/>
                    <a:pt x="2111" y="488"/>
                  </a:cubicBezTo>
                  <a:cubicBezTo>
                    <a:pt x="2111" y="406"/>
                    <a:pt x="2098" y="339"/>
                    <a:pt x="2071" y="271"/>
                  </a:cubicBezTo>
                  <a:cubicBezTo>
                    <a:pt x="2003" y="163"/>
                    <a:pt x="1881" y="82"/>
                    <a:pt x="1746" y="55"/>
                  </a:cubicBezTo>
                  <a:cubicBezTo>
                    <a:pt x="1678" y="28"/>
                    <a:pt x="1597" y="14"/>
                    <a:pt x="1516" y="14"/>
                  </a:cubicBezTo>
                  <a:cubicBezTo>
                    <a:pt x="1462" y="0"/>
                    <a:pt x="1394" y="0"/>
                    <a:pt x="1340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" name="Google Shape;168;p9"/>
            <p:cNvSpPr/>
            <p:nvPr/>
          </p:nvSpPr>
          <p:spPr>
            <a:xfrm>
              <a:off x="2855620" y="1802395"/>
              <a:ext cx="86359" cy="51963"/>
            </a:xfrm>
            <a:custGeom>
              <a:avLst/>
              <a:gdLst/>
              <a:ahLst/>
              <a:cxnLst/>
              <a:rect l="l" t="t" r="r" b="b"/>
              <a:pathLst>
                <a:path w="1165" h="701" extrusionOk="0">
                  <a:moveTo>
                    <a:pt x="732" y="0"/>
                  </a:moveTo>
                  <a:cubicBezTo>
                    <a:pt x="596" y="14"/>
                    <a:pt x="461" y="41"/>
                    <a:pt x="339" y="95"/>
                  </a:cubicBezTo>
                  <a:cubicBezTo>
                    <a:pt x="299" y="109"/>
                    <a:pt x="272" y="136"/>
                    <a:pt x="231" y="149"/>
                  </a:cubicBezTo>
                  <a:cubicBezTo>
                    <a:pt x="190" y="163"/>
                    <a:pt x="163" y="176"/>
                    <a:pt x="136" y="203"/>
                  </a:cubicBezTo>
                  <a:cubicBezTo>
                    <a:pt x="109" y="230"/>
                    <a:pt x="82" y="257"/>
                    <a:pt x="55" y="284"/>
                  </a:cubicBezTo>
                  <a:cubicBezTo>
                    <a:pt x="28" y="325"/>
                    <a:pt x="1" y="366"/>
                    <a:pt x="1" y="420"/>
                  </a:cubicBezTo>
                  <a:cubicBezTo>
                    <a:pt x="1" y="460"/>
                    <a:pt x="14" y="487"/>
                    <a:pt x="28" y="528"/>
                  </a:cubicBezTo>
                  <a:cubicBezTo>
                    <a:pt x="42" y="555"/>
                    <a:pt x="69" y="582"/>
                    <a:pt x="96" y="596"/>
                  </a:cubicBezTo>
                  <a:cubicBezTo>
                    <a:pt x="163" y="636"/>
                    <a:pt x="245" y="677"/>
                    <a:pt x="326" y="690"/>
                  </a:cubicBezTo>
                  <a:cubicBezTo>
                    <a:pt x="373" y="697"/>
                    <a:pt x="424" y="701"/>
                    <a:pt x="475" y="701"/>
                  </a:cubicBezTo>
                  <a:cubicBezTo>
                    <a:pt x="525" y="701"/>
                    <a:pt x="576" y="697"/>
                    <a:pt x="623" y="690"/>
                  </a:cubicBezTo>
                  <a:cubicBezTo>
                    <a:pt x="705" y="677"/>
                    <a:pt x="772" y="650"/>
                    <a:pt x="840" y="623"/>
                  </a:cubicBezTo>
                  <a:cubicBezTo>
                    <a:pt x="880" y="609"/>
                    <a:pt x="935" y="582"/>
                    <a:pt x="975" y="555"/>
                  </a:cubicBezTo>
                  <a:cubicBezTo>
                    <a:pt x="1016" y="528"/>
                    <a:pt x="1056" y="501"/>
                    <a:pt x="1097" y="474"/>
                  </a:cubicBezTo>
                  <a:cubicBezTo>
                    <a:pt x="1124" y="447"/>
                    <a:pt x="1138" y="406"/>
                    <a:pt x="1151" y="366"/>
                  </a:cubicBezTo>
                  <a:lnTo>
                    <a:pt x="1151" y="352"/>
                  </a:lnTo>
                  <a:lnTo>
                    <a:pt x="1151" y="325"/>
                  </a:lnTo>
                  <a:cubicBezTo>
                    <a:pt x="1165" y="230"/>
                    <a:pt x="1124" y="136"/>
                    <a:pt x="1043" y="81"/>
                  </a:cubicBezTo>
                  <a:cubicBezTo>
                    <a:pt x="975" y="27"/>
                    <a:pt x="880" y="0"/>
                    <a:pt x="7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69" name="Google Shape;169;p9"/>
          <p:cNvGrpSpPr/>
          <p:nvPr/>
        </p:nvGrpSpPr>
        <p:grpSpPr>
          <a:xfrm flipH="1">
            <a:off x="2737495" y="5985903"/>
            <a:ext cx="797141" cy="601263"/>
            <a:chOff x="2533682" y="3720159"/>
            <a:chExt cx="248847" cy="187691"/>
          </a:xfrm>
        </p:grpSpPr>
        <p:sp>
          <p:nvSpPr>
            <p:cNvPr id="170" name="Google Shape;170;p9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" name="Google Shape;171;p9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" name="Google Shape;172;p9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73" name="Google Shape;173;p9"/>
          <p:cNvGrpSpPr/>
          <p:nvPr/>
        </p:nvGrpSpPr>
        <p:grpSpPr>
          <a:xfrm rot="7492537" flipH="1">
            <a:off x="5493622" y="954855"/>
            <a:ext cx="894004" cy="584703"/>
            <a:chOff x="7555450" y="377766"/>
            <a:chExt cx="670499" cy="438524"/>
          </a:xfrm>
        </p:grpSpPr>
        <p:sp>
          <p:nvSpPr>
            <p:cNvPr id="174" name="Google Shape;174;p9"/>
            <p:cNvSpPr/>
            <p:nvPr/>
          </p:nvSpPr>
          <p:spPr>
            <a:xfrm>
              <a:off x="7555450" y="562549"/>
              <a:ext cx="279163" cy="253742"/>
            </a:xfrm>
            <a:custGeom>
              <a:avLst/>
              <a:gdLst/>
              <a:ahLst/>
              <a:cxnLst/>
              <a:rect l="l" t="t" r="r" b="b"/>
              <a:pathLst>
                <a:path w="4206" h="3823" extrusionOk="0">
                  <a:moveTo>
                    <a:pt x="3169" y="1"/>
                  </a:moveTo>
                  <a:cubicBezTo>
                    <a:pt x="3073" y="1"/>
                    <a:pt x="2977" y="1"/>
                    <a:pt x="2881" y="20"/>
                  </a:cubicBezTo>
                  <a:cubicBezTo>
                    <a:pt x="2746" y="59"/>
                    <a:pt x="2573" y="97"/>
                    <a:pt x="2362" y="193"/>
                  </a:cubicBezTo>
                  <a:cubicBezTo>
                    <a:pt x="2017" y="347"/>
                    <a:pt x="1690" y="558"/>
                    <a:pt x="1325" y="846"/>
                  </a:cubicBezTo>
                  <a:cubicBezTo>
                    <a:pt x="1210" y="942"/>
                    <a:pt x="1114" y="1019"/>
                    <a:pt x="1018" y="1115"/>
                  </a:cubicBezTo>
                  <a:lnTo>
                    <a:pt x="999" y="1134"/>
                  </a:lnTo>
                  <a:cubicBezTo>
                    <a:pt x="864" y="1230"/>
                    <a:pt x="749" y="1345"/>
                    <a:pt x="615" y="1518"/>
                  </a:cubicBezTo>
                  <a:cubicBezTo>
                    <a:pt x="480" y="1652"/>
                    <a:pt x="384" y="1806"/>
                    <a:pt x="288" y="1979"/>
                  </a:cubicBezTo>
                  <a:cubicBezTo>
                    <a:pt x="192" y="2133"/>
                    <a:pt x="135" y="2325"/>
                    <a:pt x="77" y="2497"/>
                  </a:cubicBezTo>
                  <a:cubicBezTo>
                    <a:pt x="39" y="2670"/>
                    <a:pt x="0" y="2843"/>
                    <a:pt x="0" y="2997"/>
                  </a:cubicBezTo>
                  <a:cubicBezTo>
                    <a:pt x="0" y="3189"/>
                    <a:pt x="58" y="3342"/>
                    <a:pt x="154" y="3458"/>
                  </a:cubicBezTo>
                  <a:cubicBezTo>
                    <a:pt x="173" y="3515"/>
                    <a:pt x="192" y="3534"/>
                    <a:pt x="231" y="3554"/>
                  </a:cubicBezTo>
                  <a:lnTo>
                    <a:pt x="288" y="3630"/>
                  </a:lnTo>
                  <a:cubicBezTo>
                    <a:pt x="384" y="3707"/>
                    <a:pt x="461" y="3726"/>
                    <a:pt x="538" y="3746"/>
                  </a:cubicBezTo>
                  <a:cubicBezTo>
                    <a:pt x="653" y="3803"/>
                    <a:pt x="768" y="3822"/>
                    <a:pt x="941" y="3822"/>
                  </a:cubicBezTo>
                  <a:lnTo>
                    <a:pt x="1191" y="3822"/>
                  </a:lnTo>
                  <a:cubicBezTo>
                    <a:pt x="1383" y="3803"/>
                    <a:pt x="1575" y="3746"/>
                    <a:pt x="1786" y="3669"/>
                  </a:cubicBezTo>
                  <a:cubicBezTo>
                    <a:pt x="1978" y="3611"/>
                    <a:pt x="2170" y="3515"/>
                    <a:pt x="2381" y="3381"/>
                  </a:cubicBezTo>
                  <a:cubicBezTo>
                    <a:pt x="2593" y="3266"/>
                    <a:pt x="2823" y="3131"/>
                    <a:pt x="3015" y="2958"/>
                  </a:cubicBezTo>
                  <a:cubicBezTo>
                    <a:pt x="3207" y="2785"/>
                    <a:pt x="3399" y="2613"/>
                    <a:pt x="3553" y="2459"/>
                  </a:cubicBezTo>
                  <a:cubicBezTo>
                    <a:pt x="3745" y="2267"/>
                    <a:pt x="3879" y="2056"/>
                    <a:pt x="3995" y="1844"/>
                  </a:cubicBezTo>
                  <a:cubicBezTo>
                    <a:pt x="4110" y="1633"/>
                    <a:pt x="4167" y="1422"/>
                    <a:pt x="4187" y="1230"/>
                  </a:cubicBezTo>
                  <a:cubicBezTo>
                    <a:pt x="4206" y="1038"/>
                    <a:pt x="4167" y="846"/>
                    <a:pt x="4091" y="615"/>
                  </a:cubicBezTo>
                  <a:cubicBezTo>
                    <a:pt x="4071" y="500"/>
                    <a:pt x="4033" y="462"/>
                    <a:pt x="3975" y="366"/>
                  </a:cubicBezTo>
                  <a:cubicBezTo>
                    <a:pt x="3918" y="289"/>
                    <a:pt x="3879" y="251"/>
                    <a:pt x="3802" y="193"/>
                  </a:cubicBezTo>
                  <a:cubicBezTo>
                    <a:pt x="3687" y="97"/>
                    <a:pt x="3534" y="59"/>
                    <a:pt x="3361" y="20"/>
                  </a:cubicBezTo>
                  <a:cubicBezTo>
                    <a:pt x="3322" y="20"/>
                    <a:pt x="3246" y="1"/>
                    <a:pt x="3169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" name="Google Shape;175;p9"/>
            <p:cNvSpPr/>
            <p:nvPr/>
          </p:nvSpPr>
          <p:spPr>
            <a:xfrm>
              <a:off x="8005393" y="377766"/>
              <a:ext cx="142767" cy="126240"/>
            </a:xfrm>
            <a:custGeom>
              <a:avLst/>
              <a:gdLst/>
              <a:ahLst/>
              <a:cxnLst/>
              <a:rect l="l" t="t" r="r" b="b"/>
              <a:pathLst>
                <a:path w="2151" h="1902" extrusionOk="0">
                  <a:moveTo>
                    <a:pt x="1556" y="0"/>
                  </a:moveTo>
                  <a:cubicBezTo>
                    <a:pt x="1383" y="0"/>
                    <a:pt x="1229" y="58"/>
                    <a:pt x="999" y="154"/>
                  </a:cubicBezTo>
                  <a:cubicBezTo>
                    <a:pt x="845" y="250"/>
                    <a:pt x="672" y="365"/>
                    <a:pt x="499" y="480"/>
                  </a:cubicBezTo>
                  <a:lnTo>
                    <a:pt x="423" y="557"/>
                  </a:lnTo>
                  <a:lnTo>
                    <a:pt x="346" y="634"/>
                  </a:lnTo>
                  <a:cubicBezTo>
                    <a:pt x="154" y="826"/>
                    <a:pt x="77" y="1018"/>
                    <a:pt x="19" y="1210"/>
                  </a:cubicBezTo>
                  <a:cubicBezTo>
                    <a:pt x="0" y="1402"/>
                    <a:pt x="77" y="1633"/>
                    <a:pt x="211" y="1748"/>
                  </a:cubicBezTo>
                  <a:cubicBezTo>
                    <a:pt x="288" y="1825"/>
                    <a:pt x="365" y="1844"/>
                    <a:pt x="461" y="1882"/>
                  </a:cubicBezTo>
                  <a:cubicBezTo>
                    <a:pt x="499" y="1882"/>
                    <a:pt x="557" y="1902"/>
                    <a:pt x="615" y="1902"/>
                  </a:cubicBezTo>
                  <a:lnTo>
                    <a:pt x="768" y="1902"/>
                  </a:lnTo>
                  <a:lnTo>
                    <a:pt x="1056" y="1825"/>
                  </a:lnTo>
                  <a:cubicBezTo>
                    <a:pt x="1152" y="1806"/>
                    <a:pt x="1229" y="1748"/>
                    <a:pt x="1344" y="1690"/>
                  </a:cubicBezTo>
                  <a:cubicBezTo>
                    <a:pt x="1536" y="1556"/>
                    <a:pt x="1709" y="1421"/>
                    <a:pt x="1844" y="1249"/>
                  </a:cubicBezTo>
                  <a:cubicBezTo>
                    <a:pt x="1940" y="1133"/>
                    <a:pt x="2093" y="961"/>
                    <a:pt x="2132" y="749"/>
                  </a:cubicBezTo>
                  <a:cubicBezTo>
                    <a:pt x="2151" y="653"/>
                    <a:pt x="2151" y="577"/>
                    <a:pt x="2132" y="461"/>
                  </a:cubicBezTo>
                  <a:cubicBezTo>
                    <a:pt x="2112" y="365"/>
                    <a:pt x="2055" y="269"/>
                    <a:pt x="2016" y="192"/>
                  </a:cubicBezTo>
                  <a:cubicBezTo>
                    <a:pt x="1959" y="116"/>
                    <a:pt x="1863" y="77"/>
                    <a:pt x="1805" y="58"/>
                  </a:cubicBezTo>
                  <a:cubicBezTo>
                    <a:pt x="1728" y="20"/>
                    <a:pt x="1652" y="0"/>
                    <a:pt x="1556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" name="Google Shape;176;p9"/>
            <p:cNvSpPr/>
            <p:nvPr/>
          </p:nvSpPr>
          <p:spPr>
            <a:xfrm>
              <a:off x="8139200" y="543433"/>
              <a:ext cx="86749" cy="71483"/>
            </a:xfrm>
            <a:custGeom>
              <a:avLst/>
              <a:gdLst/>
              <a:ahLst/>
              <a:cxnLst/>
              <a:rect l="l" t="t" r="r" b="b"/>
              <a:pathLst>
                <a:path w="1307" h="1077" extrusionOk="0">
                  <a:moveTo>
                    <a:pt x="1153" y="1"/>
                  </a:moveTo>
                  <a:cubicBezTo>
                    <a:pt x="1037" y="1"/>
                    <a:pt x="941" y="20"/>
                    <a:pt x="845" y="58"/>
                  </a:cubicBezTo>
                  <a:cubicBezTo>
                    <a:pt x="711" y="97"/>
                    <a:pt x="596" y="154"/>
                    <a:pt x="500" y="212"/>
                  </a:cubicBezTo>
                  <a:cubicBezTo>
                    <a:pt x="461" y="270"/>
                    <a:pt x="384" y="308"/>
                    <a:pt x="327" y="366"/>
                  </a:cubicBezTo>
                  <a:lnTo>
                    <a:pt x="308" y="385"/>
                  </a:lnTo>
                  <a:cubicBezTo>
                    <a:pt x="173" y="539"/>
                    <a:pt x="0" y="750"/>
                    <a:pt x="116" y="942"/>
                  </a:cubicBezTo>
                  <a:cubicBezTo>
                    <a:pt x="173" y="1038"/>
                    <a:pt x="269" y="1076"/>
                    <a:pt x="404" y="1076"/>
                  </a:cubicBezTo>
                  <a:cubicBezTo>
                    <a:pt x="500" y="1076"/>
                    <a:pt x="557" y="1076"/>
                    <a:pt x="615" y="1057"/>
                  </a:cubicBezTo>
                  <a:cubicBezTo>
                    <a:pt x="692" y="1057"/>
                    <a:pt x="769" y="1019"/>
                    <a:pt x="826" y="980"/>
                  </a:cubicBezTo>
                  <a:cubicBezTo>
                    <a:pt x="961" y="923"/>
                    <a:pt x="1076" y="788"/>
                    <a:pt x="1172" y="654"/>
                  </a:cubicBezTo>
                  <a:cubicBezTo>
                    <a:pt x="1268" y="500"/>
                    <a:pt x="1306" y="347"/>
                    <a:pt x="1287" y="193"/>
                  </a:cubicBezTo>
                  <a:cubicBezTo>
                    <a:pt x="1287" y="154"/>
                    <a:pt x="1268" y="97"/>
                    <a:pt x="1249" y="58"/>
                  </a:cubicBezTo>
                  <a:cubicBezTo>
                    <a:pt x="1249" y="20"/>
                    <a:pt x="1191" y="1"/>
                    <a:pt x="1153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7" name="Google Shape;177;p9"/>
          <p:cNvSpPr/>
          <p:nvPr/>
        </p:nvSpPr>
        <p:spPr>
          <a:xfrm>
            <a:off x="8834135" y="193930"/>
            <a:ext cx="1210123" cy="601276"/>
          </a:xfrm>
          <a:custGeom>
            <a:avLst/>
            <a:gdLst/>
            <a:ahLst/>
            <a:cxnLst/>
            <a:rect l="l" t="t" r="r" b="b"/>
            <a:pathLst>
              <a:path w="12214" h="6069" extrusionOk="0">
                <a:moveTo>
                  <a:pt x="6318" y="1"/>
                </a:moveTo>
                <a:cubicBezTo>
                  <a:pt x="6069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5" y="2708"/>
                  <a:pt x="2843" y="3265"/>
                </a:cubicBezTo>
                <a:cubicBezTo>
                  <a:pt x="2766" y="3515"/>
                  <a:pt x="2689" y="3784"/>
                  <a:pt x="2612" y="3995"/>
                </a:cubicBezTo>
                <a:cubicBezTo>
                  <a:pt x="2555" y="3745"/>
                  <a:pt x="2420" y="3553"/>
                  <a:pt x="2305" y="3361"/>
                </a:cubicBezTo>
                <a:cubicBezTo>
                  <a:pt x="2170" y="3131"/>
                  <a:pt x="1998" y="2996"/>
                  <a:pt x="1825" y="2900"/>
                </a:cubicBezTo>
                <a:cubicBezTo>
                  <a:pt x="1729" y="2843"/>
                  <a:pt x="1633" y="2804"/>
                  <a:pt x="1537" y="2804"/>
                </a:cubicBezTo>
                <a:cubicBezTo>
                  <a:pt x="1498" y="2804"/>
                  <a:pt x="1422" y="2785"/>
                  <a:pt x="1364" y="2785"/>
                </a:cubicBezTo>
                <a:cubicBezTo>
                  <a:pt x="1306" y="2785"/>
                  <a:pt x="1230" y="2785"/>
                  <a:pt x="1153" y="2804"/>
                </a:cubicBezTo>
                <a:cubicBezTo>
                  <a:pt x="1018" y="2823"/>
                  <a:pt x="884" y="2881"/>
                  <a:pt x="788" y="2920"/>
                </a:cubicBezTo>
                <a:cubicBezTo>
                  <a:pt x="692" y="2977"/>
                  <a:pt x="596" y="3035"/>
                  <a:pt x="481" y="3131"/>
                </a:cubicBezTo>
                <a:cubicBezTo>
                  <a:pt x="346" y="3284"/>
                  <a:pt x="212" y="3457"/>
                  <a:pt x="116" y="3688"/>
                </a:cubicBezTo>
                <a:cubicBezTo>
                  <a:pt x="58" y="3860"/>
                  <a:pt x="0" y="4072"/>
                  <a:pt x="0" y="4360"/>
                </a:cubicBezTo>
                <a:cubicBezTo>
                  <a:pt x="0" y="4552"/>
                  <a:pt x="0" y="4801"/>
                  <a:pt x="20" y="5090"/>
                </a:cubicBezTo>
                <a:cubicBezTo>
                  <a:pt x="58" y="5378"/>
                  <a:pt x="96" y="5627"/>
                  <a:pt x="154" y="5896"/>
                </a:cubicBezTo>
                <a:lnTo>
                  <a:pt x="154" y="5954"/>
                </a:lnTo>
                <a:lnTo>
                  <a:pt x="173" y="6069"/>
                </a:lnTo>
                <a:lnTo>
                  <a:pt x="11734" y="6069"/>
                </a:lnTo>
                <a:lnTo>
                  <a:pt x="11772" y="6050"/>
                </a:lnTo>
                <a:lnTo>
                  <a:pt x="11830" y="5954"/>
                </a:lnTo>
                <a:cubicBezTo>
                  <a:pt x="12099" y="5493"/>
                  <a:pt x="12214" y="5051"/>
                  <a:pt x="12176" y="4667"/>
                </a:cubicBezTo>
                <a:cubicBezTo>
                  <a:pt x="12118" y="4283"/>
                  <a:pt x="11964" y="3957"/>
                  <a:pt x="11676" y="3707"/>
                </a:cubicBezTo>
                <a:cubicBezTo>
                  <a:pt x="11388" y="3476"/>
                  <a:pt x="11023" y="3361"/>
                  <a:pt x="10620" y="3361"/>
                </a:cubicBezTo>
                <a:lnTo>
                  <a:pt x="10562" y="3361"/>
                </a:lnTo>
                <a:cubicBezTo>
                  <a:pt x="10178" y="3361"/>
                  <a:pt x="9775" y="3476"/>
                  <a:pt x="9391" y="3707"/>
                </a:cubicBezTo>
                <a:cubicBezTo>
                  <a:pt x="9237" y="3803"/>
                  <a:pt x="9103" y="3899"/>
                  <a:pt x="8988" y="4033"/>
                </a:cubicBezTo>
                <a:cubicBezTo>
                  <a:pt x="9007" y="3841"/>
                  <a:pt x="9007" y="3592"/>
                  <a:pt x="8988" y="3323"/>
                </a:cubicBezTo>
                <a:cubicBezTo>
                  <a:pt x="8949" y="2843"/>
                  <a:pt x="8853" y="2401"/>
                  <a:pt x="8719" y="1979"/>
                </a:cubicBezTo>
                <a:cubicBezTo>
                  <a:pt x="8546" y="1537"/>
                  <a:pt x="8335" y="1153"/>
                  <a:pt x="8066" y="826"/>
                </a:cubicBezTo>
                <a:cubicBezTo>
                  <a:pt x="7778" y="500"/>
                  <a:pt x="7413" y="250"/>
                  <a:pt x="7010" y="135"/>
                </a:cubicBezTo>
                <a:cubicBezTo>
                  <a:pt x="6799" y="39"/>
                  <a:pt x="6549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8" name="Google Shape;178;p9"/>
          <p:cNvSpPr txBox="1">
            <a:spLocks noGrp="1"/>
          </p:cNvSpPr>
          <p:nvPr>
            <p:ph type="title"/>
          </p:nvPr>
        </p:nvSpPr>
        <p:spPr>
          <a:xfrm>
            <a:off x="2399133" y="1938533"/>
            <a:ext cx="7393600" cy="1122400"/>
          </a:xfrm>
          <a:prstGeom prst="rect">
            <a:avLst/>
          </a:prstGeom>
          <a:effectLst>
            <a:outerShdw dist="47625" dir="300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79" name="Google Shape;179;p9"/>
          <p:cNvSpPr txBox="1">
            <a:spLocks noGrp="1"/>
          </p:cNvSpPr>
          <p:nvPr>
            <p:ph type="subTitle" idx="1"/>
          </p:nvPr>
        </p:nvSpPr>
        <p:spPr>
          <a:xfrm>
            <a:off x="2399667" y="3043767"/>
            <a:ext cx="7393200" cy="17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56882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1_Section title and description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9"/>
          <p:cNvSpPr/>
          <p:nvPr/>
        </p:nvSpPr>
        <p:spPr>
          <a:xfrm>
            <a:off x="-307567" y="4928634"/>
            <a:ext cx="14583699" cy="3322980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5" name="Google Shape;165;p9"/>
          <p:cNvSpPr/>
          <p:nvPr/>
        </p:nvSpPr>
        <p:spPr>
          <a:xfrm rot="10800000">
            <a:off x="-3037019" y="-3235731"/>
            <a:ext cx="16884820" cy="5434065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66" name="Google Shape;166;p9"/>
          <p:cNvGrpSpPr/>
          <p:nvPr/>
        </p:nvGrpSpPr>
        <p:grpSpPr>
          <a:xfrm flipH="1">
            <a:off x="7703656" y="6211634"/>
            <a:ext cx="743789" cy="375535"/>
            <a:chOff x="2855620" y="1802395"/>
            <a:chExt cx="249884" cy="126165"/>
          </a:xfrm>
        </p:grpSpPr>
        <p:sp>
          <p:nvSpPr>
            <p:cNvPr id="167" name="Google Shape;167;p9"/>
            <p:cNvSpPr/>
            <p:nvPr/>
          </p:nvSpPr>
          <p:spPr>
            <a:xfrm>
              <a:off x="2948947" y="1840497"/>
              <a:ext cx="156557" cy="88063"/>
            </a:xfrm>
            <a:custGeom>
              <a:avLst/>
              <a:gdLst/>
              <a:ahLst/>
              <a:cxnLst/>
              <a:rect l="l" t="t" r="r" b="b"/>
              <a:pathLst>
                <a:path w="2112" h="1188" extrusionOk="0">
                  <a:moveTo>
                    <a:pt x="1286" y="0"/>
                  </a:moveTo>
                  <a:cubicBezTo>
                    <a:pt x="1123" y="0"/>
                    <a:pt x="961" y="28"/>
                    <a:pt x="799" y="55"/>
                  </a:cubicBezTo>
                  <a:cubicBezTo>
                    <a:pt x="663" y="82"/>
                    <a:pt x="542" y="122"/>
                    <a:pt x="420" y="176"/>
                  </a:cubicBezTo>
                  <a:cubicBezTo>
                    <a:pt x="339" y="217"/>
                    <a:pt x="285" y="258"/>
                    <a:pt x="217" y="312"/>
                  </a:cubicBezTo>
                  <a:cubicBezTo>
                    <a:pt x="163" y="366"/>
                    <a:pt x="109" y="420"/>
                    <a:pt x="68" y="501"/>
                  </a:cubicBezTo>
                  <a:cubicBezTo>
                    <a:pt x="14" y="582"/>
                    <a:pt x="0" y="691"/>
                    <a:pt x="27" y="799"/>
                  </a:cubicBezTo>
                  <a:cubicBezTo>
                    <a:pt x="54" y="880"/>
                    <a:pt x="95" y="948"/>
                    <a:pt x="163" y="1002"/>
                  </a:cubicBezTo>
                  <a:cubicBezTo>
                    <a:pt x="203" y="1029"/>
                    <a:pt x="230" y="1056"/>
                    <a:pt x="271" y="1083"/>
                  </a:cubicBezTo>
                  <a:cubicBezTo>
                    <a:pt x="312" y="1096"/>
                    <a:pt x="366" y="1110"/>
                    <a:pt x="406" y="1137"/>
                  </a:cubicBezTo>
                  <a:cubicBezTo>
                    <a:pt x="487" y="1151"/>
                    <a:pt x="569" y="1178"/>
                    <a:pt x="663" y="1178"/>
                  </a:cubicBezTo>
                  <a:cubicBezTo>
                    <a:pt x="731" y="1184"/>
                    <a:pt x="802" y="1188"/>
                    <a:pt x="873" y="1188"/>
                  </a:cubicBezTo>
                  <a:cubicBezTo>
                    <a:pt x="944" y="1188"/>
                    <a:pt x="1015" y="1184"/>
                    <a:pt x="1083" y="1178"/>
                  </a:cubicBezTo>
                  <a:cubicBezTo>
                    <a:pt x="1164" y="1178"/>
                    <a:pt x="1259" y="1164"/>
                    <a:pt x="1340" y="1137"/>
                  </a:cubicBezTo>
                  <a:cubicBezTo>
                    <a:pt x="1408" y="1124"/>
                    <a:pt x="1489" y="1096"/>
                    <a:pt x="1556" y="1083"/>
                  </a:cubicBezTo>
                  <a:cubicBezTo>
                    <a:pt x="1651" y="1042"/>
                    <a:pt x="1732" y="1002"/>
                    <a:pt x="1827" y="948"/>
                  </a:cubicBezTo>
                  <a:cubicBezTo>
                    <a:pt x="1854" y="934"/>
                    <a:pt x="1881" y="907"/>
                    <a:pt x="1908" y="880"/>
                  </a:cubicBezTo>
                  <a:cubicBezTo>
                    <a:pt x="1935" y="853"/>
                    <a:pt x="1962" y="826"/>
                    <a:pt x="1976" y="799"/>
                  </a:cubicBezTo>
                  <a:cubicBezTo>
                    <a:pt x="1989" y="785"/>
                    <a:pt x="2003" y="772"/>
                    <a:pt x="2003" y="758"/>
                  </a:cubicBezTo>
                  <a:cubicBezTo>
                    <a:pt x="2030" y="731"/>
                    <a:pt x="2057" y="691"/>
                    <a:pt x="2071" y="663"/>
                  </a:cubicBezTo>
                  <a:cubicBezTo>
                    <a:pt x="2098" y="609"/>
                    <a:pt x="2111" y="542"/>
                    <a:pt x="2111" y="488"/>
                  </a:cubicBezTo>
                  <a:cubicBezTo>
                    <a:pt x="2111" y="406"/>
                    <a:pt x="2098" y="339"/>
                    <a:pt x="2071" y="271"/>
                  </a:cubicBezTo>
                  <a:cubicBezTo>
                    <a:pt x="2003" y="163"/>
                    <a:pt x="1881" y="82"/>
                    <a:pt x="1746" y="55"/>
                  </a:cubicBezTo>
                  <a:cubicBezTo>
                    <a:pt x="1678" y="28"/>
                    <a:pt x="1597" y="14"/>
                    <a:pt x="1516" y="14"/>
                  </a:cubicBezTo>
                  <a:cubicBezTo>
                    <a:pt x="1462" y="0"/>
                    <a:pt x="1394" y="0"/>
                    <a:pt x="1340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" name="Google Shape;168;p9"/>
            <p:cNvSpPr/>
            <p:nvPr/>
          </p:nvSpPr>
          <p:spPr>
            <a:xfrm>
              <a:off x="2855620" y="1802395"/>
              <a:ext cx="86359" cy="51963"/>
            </a:xfrm>
            <a:custGeom>
              <a:avLst/>
              <a:gdLst/>
              <a:ahLst/>
              <a:cxnLst/>
              <a:rect l="l" t="t" r="r" b="b"/>
              <a:pathLst>
                <a:path w="1165" h="701" extrusionOk="0">
                  <a:moveTo>
                    <a:pt x="732" y="0"/>
                  </a:moveTo>
                  <a:cubicBezTo>
                    <a:pt x="596" y="14"/>
                    <a:pt x="461" y="41"/>
                    <a:pt x="339" y="95"/>
                  </a:cubicBezTo>
                  <a:cubicBezTo>
                    <a:pt x="299" y="109"/>
                    <a:pt x="272" y="136"/>
                    <a:pt x="231" y="149"/>
                  </a:cubicBezTo>
                  <a:cubicBezTo>
                    <a:pt x="190" y="163"/>
                    <a:pt x="163" y="176"/>
                    <a:pt x="136" y="203"/>
                  </a:cubicBezTo>
                  <a:cubicBezTo>
                    <a:pt x="109" y="230"/>
                    <a:pt x="82" y="257"/>
                    <a:pt x="55" y="284"/>
                  </a:cubicBezTo>
                  <a:cubicBezTo>
                    <a:pt x="28" y="325"/>
                    <a:pt x="1" y="366"/>
                    <a:pt x="1" y="420"/>
                  </a:cubicBezTo>
                  <a:cubicBezTo>
                    <a:pt x="1" y="460"/>
                    <a:pt x="14" y="487"/>
                    <a:pt x="28" y="528"/>
                  </a:cubicBezTo>
                  <a:cubicBezTo>
                    <a:pt x="42" y="555"/>
                    <a:pt x="69" y="582"/>
                    <a:pt x="96" y="596"/>
                  </a:cubicBezTo>
                  <a:cubicBezTo>
                    <a:pt x="163" y="636"/>
                    <a:pt x="245" y="677"/>
                    <a:pt x="326" y="690"/>
                  </a:cubicBezTo>
                  <a:cubicBezTo>
                    <a:pt x="373" y="697"/>
                    <a:pt x="424" y="701"/>
                    <a:pt x="475" y="701"/>
                  </a:cubicBezTo>
                  <a:cubicBezTo>
                    <a:pt x="525" y="701"/>
                    <a:pt x="576" y="697"/>
                    <a:pt x="623" y="690"/>
                  </a:cubicBezTo>
                  <a:cubicBezTo>
                    <a:pt x="705" y="677"/>
                    <a:pt x="772" y="650"/>
                    <a:pt x="840" y="623"/>
                  </a:cubicBezTo>
                  <a:cubicBezTo>
                    <a:pt x="880" y="609"/>
                    <a:pt x="935" y="582"/>
                    <a:pt x="975" y="555"/>
                  </a:cubicBezTo>
                  <a:cubicBezTo>
                    <a:pt x="1016" y="528"/>
                    <a:pt x="1056" y="501"/>
                    <a:pt x="1097" y="474"/>
                  </a:cubicBezTo>
                  <a:cubicBezTo>
                    <a:pt x="1124" y="447"/>
                    <a:pt x="1138" y="406"/>
                    <a:pt x="1151" y="366"/>
                  </a:cubicBezTo>
                  <a:lnTo>
                    <a:pt x="1151" y="352"/>
                  </a:lnTo>
                  <a:lnTo>
                    <a:pt x="1151" y="325"/>
                  </a:lnTo>
                  <a:cubicBezTo>
                    <a:pt x="1165" y="230"/>
                    <a:pt x="1124" y="136"/>
                    <a:pt x="1043" y="81"/>
                  </a:cubicBezTo>
                  <a:cubicBezTo>
                    <a:pt x="975" y="27"/>
                    <a:pt x="880" y="0"/>
                    <a:pt x="7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69" name="Google Shape;169;p9"/>
          <p:cNvGrpSpPr/>
          <p:nvPr/>
        </p:nvGrpSpPr>
        <p:grpSpPr>
          <a:xfrm flipH="1">
            <a:off x="2737495" y="5985903"/>
            <a:ext cx="797141" cy="601263"/>
            <a:chOff x="2533682" y="3720159"/>
            <a:chExt cx="248847" cy="187691"/>
          </a:xfrm>
        </p:grpSpPr>
        <p:sp>
          <p:nvSpPr>
            <p:cNvPr id="170" name="Google Shape;170;p9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" name="Google Shape;171;p9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" name="Google Shape;172;p9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73" name="Google Shape;173;p9"/>
          <p:cNvGrpSpPr/>
          <p:nvPr/>
        </p:nvGrpSpPr>
        <p:grpSpPr>
          <a:xfrm rot="7492537" flipH="1">
            <a:off x="5493622" y="954855"/>
            <a:ext cx="894004" cy="584703"/>
            <a:chOff x="7555450" y="377766"/>
            <a:chExt cx="670499" cy="438524"/>
          </a:xfrm>
        </p:grpSpPr>
        <p:sp>
          <p:nvSpPr>
            <p:cNvPr id="174" name="Google Shape;174;p9"/>
            <p:cNvSpPr/>
            <p:nvPr/>
          </p:nvSpPr>
          <p:spPr>
            <a:xfrm>
              <a:off x="7555450" y="562549"/>
              <a:ext cx="279163" cy="253742"/>
            </a:xfrm>
            <a:custGeom>
              <a:avLst/>
              <a:gdLst/>
              <a:ahLst/>
              <a:cxnLst/>
              <a:rect l="l" t="t" r="r" b="b"/>
              <a:pathLst>
                <a:path w="4206" h="3823" extrusionOk="0">
                  <a:moveTo>
                    <a:pt x="3169" y="1"/>
                  </a:moveTo>
                  <a:cubicBezTo>
                    <a:pt x="3073" y="1"/>
                    <a:pt x="2977" y="1"/>
                    <a:pt x="2881" y="20"/>
                  </a:cubicBezTo>
                  <a:cubicBezTo>
                    <a:pt x="2746" y="59"/>
                    <a:pt x="2573" y="97"/>
                    <a:pt x="2362" y="193"/>
                  </a:cubicBezTo>
                  <a:cubicBezTo>
                    <a:pt x="2017" y="347"/>
                    <a:pt x="1690" y="558"/>
                    <a:pt x="1325" y="846"/>
                  </a:cubicBezTo>
                  <a:cubicBezTo>
                    <a:pt x="1210" y="942"/>
                    <a:pt x="1114" y="1019"/>
                    <a:pt x="1018" y="1115"/>
                  </a:cubicBezTo>
                  <a:lnTo>
                    <a:pt x="999" y="1134"/>
                  </a:lnTo>
                  <a:cubicBezTo>
                    <a:pt x="864" y="1230"/>
                    <a:pt x="749" y="1345"/>
                    <a:pt x="615" y="1518"/>
                  </a:cubicBezTo>
                  <a:cubicBezTo>
                    <a:pt x="480" y="1652"/>
                    <a:pt x="384" y="1806"/>
                    <a:pt x="288" y="1979"/>
                  </a:cubicBezTo>
                  <a:cubicBezTo>
                    <a:pt x="192" y="2133"/>
                    <a:pt x="135" y="2325"/>
                    <a:pt x="77" y="2497"/>
                  </a:cubicBezTo>
                  <a:cubicBezTo>
                    <a:pt x="39" y="2670"/>
                    <a:pt x="0" y="2843"/>
                    <a:pt x="0" y="2997"/>
                  </a:cubicBezTo>
                  <a:cubicBezTo>
                    <a:pt x="0" y="3189"/>
                    <a:pt x="58" y="3342"/>
                    <a:pt x="154" y="3458"/>
                  </a:cubicBezTo>
                  <a:cubicBezTo>
                    <a:pt x="173" y="3515"/>
                    <a:pt x="192" y="3534"/>
                    <a:pt x="231" y="3554"/>
                  </a:cubicBezTo>
                  <a:lnTo>
                    <a:pt x="288" y="3630"/>
                  </a:lnTo>
                  <a:cubicBezTo>
                    <a:pt x="384" y="3707"/>
                    <a:pt x="461" y="3726"/>
                    <a:pt x="538" y="3746"/>
                  </a:cubicBezTo>
                  <a:cubicBezTo>
                    <a:pt x="653" y="3803"/>
                    <a:pt x="768" y="3822"/>
                    <a:pt x="941" y="3822"/>
                  </a:cubicBezTo>
                  <a:lnTo>
                    <a:pt x="1191" y="3822"/>
                  </a:lnTo>
                  <a:cubicBezTo>
                    <a:pt x="1383" y="3803"/>
                    <a:pt x="1575" y="3746"/>
                    <a:pt x="1786" y="3669"/>
                  </a:cubicBezTo>
                  <a:cubicBezTo>
                    <a:pt x="1978" y="3611"/>
                    <a:pt x="2170" y="3515"/>
                    <a:pt x="2381" y="3381"/>
                  </a:cubicBezTo>
                  <a:cubicBezTo>
                    <a:pt x="2593" y="3266"/>
                    <a:pt x="2823" y="3131"/>
                    <a:pt x="3015" y="2958"/>
                  </a:cubicBezTo>
                  <a:cubicBezTo>
                    <a:pt x="3207" y="2785"/>
                    <a:pt x="3399" y="2613"/>
                    <a:pt x="3553" y="2459"/>
                  </a:cubicBezTo>
                  <a:cubicBezTo>
                    <a:pt x="3745" y="2267"/>
                    <a:pt x="3879" y="2056"/>
                    <a:pt x="3995" y="1844"/>
                  </a:cubicBezTo>
                  <a:cubicBezTo>
                    <a:pt x="4110" y="1633"/>
                    <a:pt x="4167" y="1422"/>
                    <a:pt x="4187" y="1230"/>
                  </a:cubicBezTo>
                  <a:cubicBezTo>
                    <a:pt x="4206" y="1038"/>
                    <a:pt x="4167" y="846"/>
                    <a:pt x="4091" y="615"/>
                  </a:cubicBezTo>
                  <a:cubicBezTo>
                    <a:pt x="4071" y="500"/>
                    <a:pt x="4033" y="462"/>
                    <a:pt x="3975" y="366"/>
                  </a:cubicBezTo>
                  <a:cubicBezTo>
                    <a:pt x="3918" y="289"/>
                    <a:pt x="3879" y="251"/>
                    <a:pt x="3802" y="193"/>
                  </a:cubicBezTo>
                  <a:cubicBezTo>
                    <a:pt x="3687" y="97"/>
                    <a:pt x="3534" y="59"/>
                    <a:pt x="3361" y="20"/>
                  </a:cubicBezTo>
                  <a:cubicBezTo>
                    <a:pt x="3322" y="20"/>
                    <a:pt x="3246" y="1"/>
                    <a:pt x="3169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" name="Google Shape;175;p9"/>
            <p:cNvSpPr/>
            <p:nvPr/>
          </p:nvSpPr>
          <p:spPr>
            <a:xfrm>
              <a:off x="8005393" y="377766"/>
              <a:ext cx="142767" cy="126240"/>
            </a:xfrm>
            <a:custGeom>
              <a:avLst/>
              <a:gdLst/>
              <a:ahLst/>
              <a:cxnLst/>
              <a:rect l="l" t="t" r="r" b="b"/>
              <a:pathLst>
                <a:path w="2151" h="1902" extrusionOk="0">
                  <a:moveTo>
                    <a:pt x="1556" y="0"/>
                  </a:moveTo>
                  <a:cubicBezTo>
                    <a:pt x="1383" y="0"/>
                    <a:pt x="1229" y="58"/>
                    <a:pt x="999" y="154"/>
                  </a:cubicBezTo>
                  <a:cubicBezTo>
                    <a:pt x="845" y="250"/>
                    <a:pt x="672" y="365"/>
                    <a:pt x="499" y="480"/>
                  </a:cubicBezTo>
                  <a:lnTo>
                    <a:pt x="423" y="557"/>
                  </a:lnTo>
                  <a:lnTo>
                    <a:pt x="346" y="634"/>
                  </a:lnTo>
                  <a:cubicBezTo>
                    <a:pt x="154" y="826"/>
                    <a:pt x="77" y="1018"/>
                    <a:pt x="19" y="1210"/>
                  </a:cubicBezTo>
                  <a:cubicBezTo>
                    <a:pt x="0" y="1402"/>
                    <a:pt x="77" y="1633"/>
                    <a:pt x="211" y="1748"/>
                  </a:cubicBezTo>
                  <a:cubicBezTo>
                    <a:pt x="288" y="1825"/>
                    <a:pt x="365" y="1844"/>
                    <a:pt x="461" y="1882"/>
                  </a:cubicBezTo>
                  <a:cubicBezTo>
                    <a:pt x="499" y="1882"/>
                    <a:pt x="557" y="1902"/>
                    <a:pt x="615" y="1902"/>
                  </a:cubicBezTo>
                  <a:lnTo>
                    <a:pt x="768" y="1902"/>
                  </a:lnTo>
                  <a:lnTo>
                    <a:pt x="1056" y="1825"/>
                  </a:lnTo>
                  <a:cubicBezTo>
                    <a:pt x="1152" y="1806"/>
                    <a:pt x="1229" y="1748"/>
                    <a:pt x="1344" y="1690"/>
                  </a:cubicBezTo>
                  <a:cubicBezTo>
                    <a:pt x="1536" y="1556"/>
                    <a:pt x="1709" y="1421"/>
                    <a:pt x="1844" y="1249"/>
                  </a:cubicBezTo>
                  <a:cubicBezTo>
                    <a:pt x="1940" y="1133"/>
                    <a:pt x="2093" y="961"/>
                    <a:pt x="2132" y="749"/>
                  </a:cubicBezTo>
                  <a:cubicBezTo>
                    <a:pt x="2151" y="653"/>
                    <a:pt x="2151" y="577"/>
                    <a:pt x="2132" y="461"/>
                  </a:cubicBezTo>
                  <a:cubicBezTo>
                    <a:pt x="2112" y="365"/>
                    <a:pt x="2055" y="269"/>
                    <a:pt x="2016" y="192"/>
                  </a:cubicBezTo>
                  <a:cubicBezTo>
                    <a:pt x="1959" y="116"/>
                    <a:pt x="1863" y="77"/>
                    <a:pt x="1805" y="58"/>
                  </a:cubicBezTo>
                  <a:cubicBezTo>
                    <a:pt x="1728" y="20"/>
                    <a:pt x="1652" y="0"/>
                    <a:pt x="1556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" name="Google Shape;176;p9"/>
            <p:cNvSpPr/>
            <p:nvPr/>
          </p:nvSpPr>
          <p:spPr>
            <a:xfrm>
              <a:off x="8139200" y="543433"/>
              <a:ext cx="86749" cy="71483"/>
            </a:xfrm>
            <a:custGeom>
              <a:avLst/>
              <a:gdLst/>
              <a:ahLst/>
              <a:cxnLst/>
              <a:rect l="l" t="t" r="r" b="b"/>
              <a:pathLst>
                <a:path w="1307" h="1077" extrusionOk="0">
                  <a:moveTo>
                    <a:pt x="1153" y="1"/>
                  </a:moveTo>
                  <a:cubicBezTo>
                    <a:pt x="1037" y="1"/>
                    <a:pt x="941" y="20"/>
                    <a:pt x="845" y="58"/>
                  </a:cubicBezTo>
                  <a:cubicBezTo>
                    <a:pt x="711" y="97"/>
                    <a:pt x="596" y="154"/>
                    <a:pt x="500" y="212"/>
                  </a:cubicBezTo>
                  <a:cubicBezTo>
                    <a:pt x="461" y="270"/>
                    <a:pt x="384" y="308"/>
                    <a:pt x="327" y="366"/>
                  </a:cubicBezTo>
                  <a:lnTo>
                    <a:pt x="308" y="385"/>
                  </a:lnTo>
                  <a:cubicBezTo>
                    <a:pt x="173" y="539"/>
                    <a:pt x="0" y="750"/>
                    <a:pt x="116" y="942"/>
                  </a:cubicBezTo>
                  <a:cubicBezTo>
                    <a:pt x="173" y="1038"/>
                    <a:pt x="269" y="1076"/>
                    <a:pt x="404" y="1076"/>
                  </a:cubicBezTo>
                  <a:cubicBezTo>
                    <a:pt x="500" y="1076"/>
                    <a:pt x="557" y="1076"/>
                    <a:pt x="615" y="1057"/>
                  </a:cubicBezTo>
                  <a:cubicBezTo>
                    <a:pt x="692" y="1057"/>
                    <a:pt x="769" y="1019"/>
                    <a:pt x="826" y="980"/>
                  </a:cubicBezTo>
                  <a:cubicBezTo>
                    <a:pt x="961" y="923"/>
                    <a:pt x="1076" y="788"/>
                    <a:pt x="1172" y="654"/>
                  </a:cubicBezTo>
                  <a:cubicBezTo>
                    <a:pt x="1268" y="500"/>
                    <a:pt x="1306" y="347"/>
                    <a:pt x="1287" y="193"/>
                  </a:cubicBezTo>
                  <a:cubicBezTo>
                    <a:pt x="1287" y="154"/>
                    <a:pt x="1268" y="97"/>
                    <a:pt x="1249" y="58"/>
                  </a:cubicBezTo>
                  <a:cubicBezTo>
                    <a:pt x="1249" y="20"/>
                    <a:pt x="1191" y="1"/>
                    <a:pt x="1153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7" name="Google Shape;177;p9"/>
          <p:cNvSpPr/>
          <p:nvPr/>
        </p:nvSpPr>
        <p:spPr>
          <a:xfrm>
            <a:off x="8834135" y="193930"/>
            <a:ext cx="1210123" cy="601276"/>
          </a:xfrm>
          <a:custGeom>
            <a:avLst/>
            <a:gdLst/>
            <a:ahLst/>
            <a:cxnLst/>
            <a:rect l="l" t="t" r="r" b="b"/>
            <a:pathLst>
              <a:path w="12214" h="6069" extrusionOk="0">
                <a:moveTo>
                  <a:pt x="6318" y="1"/>
                </a:moveTo>
                <a:cubicBezTo>
                  <a:pt x="6069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5" y="2708"/>
                  <a:pt x="2843" y="3265"/>
                </a:cubicBezTo>
                <a:cubicBezTo>
                  <a:pt x="2766" y="3515"/>
                  <a:pt x="2689" y="3784"/>
                  <a:pt x="2612" y="3995"/>
                </a:cubicBezTo>
                <a:cubicBezTo>
                  <a:pt x="2555" y="3745"/>
                  <a:pt x="2420" y="3553"/>
                  <a:pt x="2305" y="3361"/>
                </a:cubicBezTo>
                <a:cubicBezTo>
                  <a:pt x="2170" y="3131"/>
                  <a:pt x="1998" y="2996"/>
                  <a:pt x="1825" y="2900"/>
                </a:cubicBezTo>
                <a:cubicBezTo>
                  <a:pt x="1729" y="2843"/>
                  <a:pt x="1633" y="2804"/>
                  <a:pt x="1537" y="2804"/>
                </a:cubicBezTo>
                <a:cubicBezTo>
                  <a:pt x="1498" y="2804"/>
                  <a:pt x="1422" y="2785"/>
                  <a:pt x="1364" y="2785"/>
                </a:cubicBezTo>
                <a:cubicBezTo>
                  <a:pt x="1306" y="2785"/>
                  <a:pt x="1230" y="2785"/>
                  <a:pt x="1153" y="2804"/>
                </a:cubicBezTo>
                <a:cubicBezTo>
                  <a:pt x="1018" y="2823"/>
                  <a:pt x="884" y="2881"/>
                  <a:pt x="788" y="2920"/>
                </a:cubicBezTo>
                <a:cubicBezTo>
                  <a:pt x="692" y="2977"/>
                  <a:pt x="596" y="3035"/>
                  <a:pt x="481" y="3131"/>
                </a:cubicBezTo>
                <a:cubicBezTo>
                  <a:pt x="346" y="3284"/>
                  <a:pt x="212" y="3457"/>
                  <a:pt x="116" y="3688"/>
                </a:cubicBezTo>
                <a:cubicBezTo>
                  <a:pt x="58" y="3860"/>
                  <a:pt x="0" y="4072"/>
                  <a:pt x="0" y="4360"/>
                </a:cubicBezTo>
                <a:cubicBezTo>
                  <a:pt x="0" y="4552"/>
                  <a:pt x="0" y="4801"/>
                  <a:pt x="20" y="5090"/>
                </a:cubicBezTo>
                <a:cubicBezTo>
                  <a:pt x="58" y="5378"/>
                  <a:pt x="96" y="5627"/>
                  <a:pt x="154" y="5896"/>
                </a:cubicBezTo>
                <a:lnTo>
                  <a:pt x="154" y="5954"/>
                </a:lnTo>
                <a:lnTo>
                  <a:pt x="173" y="6069"/>
                </a:lnTo>
                <a:lnTo>
                  <a:pt x="11734" y="6069"/>
                </a:lnTo>
                <a:lnTo>
                  <a:pt x="11772" y="6050"/>
                </a:lnTo>
                <a:lnTo>
                  <a:pt x="11830" y="5954"/>
                </a:lnTo>
                <a:cubicBezTo>
                  <a:pt x="12099" y="5493"/>
                  <a:pt x="12214" y="5051"/>
                  <a:pt x="12176" y="4667"/>
                </a:cubicBezTo>
                <a:cubicBezTo>
                  <a:pt x="12118" y="4283"/>
                  <a:pt x="11964" y="3957"/>
                  <a:pt x="11676" y="3707"/>
                </a:cubicBezTo>
                <a:cubicBezTo>
                  <a:pt x="11388" y="3476"/>
                  <a:pt x="11023" y="3361"/>
                  <a:pt x="10620" y="3361"/>
                </a:cubicBezTo>
                <a:lnTo>
                  <a:pt x="10562" y="3361"/>
                </a:lnTo>
                <a:cubicBezTo>
                  <a:pt x="10178" y="3361"/>
                  <a:pt x="9775" y="3476"/>
                  <a:pt x="9391" y="3707"/>
                </a:cubicBezTo>
                <a:cubicBezTo>
                  <a:pt x="9237" y="3803"/>
                  <a:pt x="9103" y="3899"/>
                  <a:pt x="8988" y="4033"/>
                </a:cubicBezTo>
                <a:cubicBezTo>
                  <a:pt x="9007" y="3841"/>
                  <a:pt x="9007" y="3592"/>
                  <a:pt x="8988" y="3323"/>
                </a:cubicBezTo>
                <a:cubicBezTo>
                  <a:pt x="8949" y="2843"/>
                  <a:pt x="8853" y="2401"/>
                  <a:pt x="8719" y="1979"/>
                </a:cubicBezTo>
                <a:cubicBezTo>
                  <a:pt x="8546" y="1537"/>
                  <a:pt x="8335" y="1153"/>
                  <a:pt x="8066" y="826"/>
                </a:cubicBezTo>
                <a:cubicBezTo>
                  <a:pt x="7778" y="500"/>
                  <a:pt x="7413" y="250"/>
                  <a:pt x="7010" y="135"/>
                </a:cubicBezTo>
                <a:cubicBezTo>
                  <a:pt x="6799" y="39"/>
                  <a:pt x="6549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8" name="Google Shape;178;p9"/>
          <p:cNvSpPr txBox="1">
            <a:spLocks noGrp="1"/>
          </p:cNvSpPr>
          <p:nvPr>
            <p:ph type="title"/>
          </p:nvPr>
        </p:nvSpPr>
        <p:spPr>
          <a:xfrm>
            <a:off x="2399133" y="1938533"/>
            <a:ext cx="7393600" cy="1122400"/>
          </a:xfrm>
          <a:prstGeom prst="rect">
            <a:avLst/>
          </a:prstGeom>
          <a:effectLst>
            <a:outerShdw dist="47625" dir="300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79" name="Google Shape;179;p9"/>
          <p:cNvSpPr txBox="1">
            <a:spLocks noGrp="1"/>
          </p:cNvSpPr>
          <p:nvPr>
            <p:ph type="subTitle" idx="1"/>
          </p:nvPr>
        </p:nvSpPr>
        <p:spPr>
          <a:xfrm>
            <a:off x="2399667" y="3043767"/>
            <a:ext cx="7393200" cy="17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18913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1_Section title and description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9"/>
          <p:cNvSpPr/>
          <p:nvPr/>
        </p:nvSpPr>
        <p:spPr>
          <a:xfrm>
            <a:off x="-307567" y="4928634"/>
            <a:ext cx="14583699" cy="3322980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5" name="Google Shape;165;p9"/>
          <p:cNvSpPr/>
          <p:nvPr/>
        </p:nvSpPr>
        <p:spPr>
          <a:xfrm rot="10800000">
            <a:off x="-3037019" y="-3235731"/>
            <a:ext cx="16884820" cy="5434065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66" name="Google Shape;166;p9"/>
          <p:cNvGrpSpPr/>
          <p:nvPr/>
        </p:nvGrpSpPr>
        <p:grpSpPr>
          <a:xfrm flipH="1">
            <a:off x="7703656" y="6211634"/>
            <a:ext cx="743789" cy="375535"/>
            <a:chOff x="2855620" y="1802395"/>
            <a:chExt cx="249884" cy="126165"/>
          </a:xfrm>
        </p:grpSpPr>
        <p:sp>
          <p:nvSpPr>
            <p:cNvPr id="167" name="Google Shape;167;p9"/>
            <p:cNvSpPr/>
            <p:nvPr/>
          </p:nvSpPr>
          <p:spPr>
            <a:xfrm>
              <a:off x="2948947" y="1840497"/>
              <a:ext cx="156557" cy="88063"/>
            </a:xfrm>
            <a:custGeom>
              <a:avLst/>
              <a:gdLst/>
              <a:ahLst/>
              <a:cxnLst/>
              <a:rect l="l" t="t" r="r" b="b"/>
              <a:pathLst>
                <a:path w="2112" h="1188" extrusionOk="0">
                  <a:moveTo>
                    <a:pt x="1286" y="0"/>
                  </a:moveTo>
                  <a:cubicBezTo>
                    <a:pt x="1123" y="0"/>
                    <a:pt x="961" y="28"/>
                    <a:pt x="799" y="55"/>
                  </a:cubicBezTo>
                  <a:cubicBezTo>
                    <a:pt x="663" y="82"/>
                    <a:pt x="542" y="122"/>
                    <a:pt x="420" y="176"/>
                  </a:cubicBezTo>
                  <a:cubicBezTo>
                    <a:pt x="339" y="217"/>
                    <a:pt x="285" y="258"/>
                    <a:pt x="217" y="312"/>
                  </a:cubicBezTo>
                  <a:cubicBezTo>
                    <a:pt x="163" y="366"/>
                    <a:pt x="109" y="420"/>
                    <a:pt x="68" y="501"/>
                  </a:cubicBezTo>
                  <a:cubicBezTo>
                    <a:pt x="14" y="582"/>
                    <a:pt x="0" y="691"/>
                    <a:pt x="27" y="799"/>
                  </a:cubicBezTo>
                  <a:cubicBezTo>
                    <a:pt x="54" y="880"/>
                    <a:pt x="95" y="948"/>
                    <a:pt x="163" y="1002"/>
                  </a:cubicBezTo>
                  <a:cubicBezTo>
                    <a:pt x="203" y="1029"/>
                    <a:pt x="230" y="1056"/>
                    <a:pt x="271" y="1083"/>
                  </a:cubicBezTo>
                  <a:cubicBezTo>
                    <a:pt x="312" y="1096"/>
                    <a:pt x="366" y="1110"/>
                    <a:pt x="406" y="1137"/>
                  </a:cubicBezTo>
                  <a:cubicBezTo>
                    <a:pt x="487" y="1151"/>
                    <a:pt x="569" y="1178"/>
                    <a:pt x="663" y="1178"/>
                  </a:cubicBezTo>
                  <a:cubicBezTo>
                    <a:pt x="731" y="1184"/>
                    <a:pt x="802" y="1188"/>
                    <a:pt x="873" y="1188"/>
                  </a:cubicBezTo>
                  <a:cubicBezTo>
                    <a:pt x="944" y="1188"/>
                    <a:pt x="1015" y="1184"/>
                    <a:pt x="1083" y="1178"/>
                  </a:cubicBezTo>
                  <a:cubicBezTo>
                    <a:pt x="1164" y="1178"/>
                    <a:pt x="1259" y="1164"/>
                    <a:pt x="1340" y="1137"/>
                  </a:cubicBezTo>
                  <a:cubicBezTo>
                    <a:pt x="1408" y="1124"/>
                    <a:pt x="1489" y="1096"/>
                    <a:pt x="1556" y="1083"/>
                  </a:cubicBezTo>
                  <a:cubicBezTo>
                    <a:pt x="1651" y="1042"/>
                    <a:pt x="1732" y="1002"/>
                    <a:pt x="1827" y="948"/>
                  </a:cubicBezTo>
                  <a:cubicBezTo>
                    <a:pt x="1854" y="934"/>
                    <a:pt x="1881" y="907"/>
                    <a:pt x="1908" y="880"/>
                  </a:cubicBezTo>
                  <a:cubicBezTo>
                    <a:pt x="1935" y="853"/>
                    <a:pt x="1962" y="826"/>
                    <a:pt x="1976" y="799"/>
                  </a:cubicBezTo>
                  <a:cubicBezTo>
                    <a:pt x="1989" y="785"/>
                    <a:pt x="2003" y="772"/>
                    <a:pt x="2003" y="758"/>
                  </a:cubicBezTo>
                  <a:cubicBezTo>
                    <a:pt x="2030" y="731"/>
                    <a:pt x="2057" y="691"/>
                    <a:pt x="2071" y="663"/>
                  </a:cubicBezTo>
                  <a:cubicBezTo>
                    <a:pt x="2098" y="609"/>
                    <a:pt x="2111" y="542"/>
                    <a:pt x="2111" y="488"/>
                  </a:cubicBezTo>
                  <a:cubicBezTo>
                    <a:pt x="2111" y="406"/>
                    <a:pt x="2098" y="339"/>
                    <a:pt x="2071" y="271"/>
                  </a:cubicBezTo>
                  <a:cubicBezTo>
                    <a:pt x="2003" y="163"/>
                    <a:pt x="1881" y="82"/>
                    <a:pt x="1746" y="55"/>
                  </a:cubicBezTo>
                  <a:cubicBezTo>
                    <a:pt x="1678" y="28"/>
                    <a:pt x="1597" y="14"/>
                    <a:pt x="1516" y="14"/>
                  </a:cubicBezTo>
                  <a:cubicBezTo>
                    <a:pt x="1462" y="0"/>
                    <a:pt x="1394" y="0"/>
                    <a:pt x="1340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" name="Google Shape;168;p9"/>
            <p:cNvSpPr/>
            <p:nvPr/>
          </p:nvSpPr>
          <p:spPr>
            <a:xfrm>
              <a:off x="2855620" y="1802395"/>
              <a:ext cx="86359" cy="51963"/>
            </a:xfrm>
            <a:custGeom>
              <a:avLst/>
              <a:gdLst/>
              <a:ahLst/>
              <a:cxnLst/>
              <a:rect l="l" t="t" r="r" b="b"/>
              <a:pathLst>
                <a:path w="1165" h="701" extrusionOk="0">
                  <a:moveTo>
                    <a:pt x="732" y="0"/>
                  </a:moveTo>
                  <a:cubicBezTo>
                    <a:pt x="596" y="14"/>
                    <a:pt x="461" y="41"/>
                    <a:pt x="339" y="95"/>
                  </a:cubicBezTo>
                  <a:cubicBezTo>
                    <a:pt x="299" y="109"/>
                    <a:pt x="272" y="136"/>
                    <a:pt x="231" y="149"/>
                  </a:cubicBezTo>
                  <a:cubicBezTo>
                    <a:pt x="190" y="163"/>
                    <a:pt x="163" y="176"/>
                    <a:pt x="136" y="203"/>
                  </a:cubicBezTo>
                  <a:cubicBezTo>
                    <a:pt x="109" y="230"/>
                    <a:pt x="82" y="257"/>
                    <a:pt x="55" y="284"/>
                  </a:cubicBezTo>
                  <a:cubicBezTo>
                    <a:pt x="28" y="325"/>
                    <a:pt x="1" y="366"/>
                    <a:pt x="1" y="420"/>
                  </a:cubicBezTo>
                  <a:cubicBezTo>
                    <a:pt x="1" y="460"/>
                    <a:pt x="14" y="487"/>
                    <a:pt x="28" y="528"/>
                  </a:cubicBezTo>
                  <a:cubicBezTo>
                    <a:pt x="42" y="555"/>
                    <a:pt x="69" y="582"/>
                    <a:pt x="96" y="596"/>
                  </a:cubicBezTo>
                  <a:cubicBezTo>
                    <a:pt x="163" y="636"/>
                    <a:pt x="245" y="677"/>
                    <a:pt x="326" y="690"/>
                  </a:cubicBezTo>
                  <a:cubicBezTo>
                    <a:pt x="373" y="697"/>
                    <a:pt x="424" y="701"/>
                    <a:pt x="475" y="701"/>
                  </a:cubicBezTo>
                  <a:cubicBezTo>
                    <a:pt x="525" y="701"/>
                    <a:pt x="576" y="697"/>
                    <a:pt x="623" y="690"/>
                  </a:cubicBezTo>
                  <a:cubicBezTo>
                    <a:pt x="705" y="677"/>
                    <a:pt x="772" y="650"/>
                    <a:pt x="840" y="623"/>
                  </a:cubicBezTo>
                  <a:cubicBezTo>
                    <a:pt x="880" y="609"/>
                    <a:pt x="935" y="582"/>
                    <a:pt x="975" y="555"/>
                  </a:cubicBezTo>
                  <a:cubicBezTo>
                    <a:pt x="1016" y="528"/>
                    <a:pt x="1056" y="501"/>
                    <a:pt x="1097" y="474"/>
                  </a:cubicBezTo>
                  <a:cubicBezTo>
                    <a:pt x="1124" y="447"/>
                    <a:pt x="1138" y="406"/>
                    <a:pt x="1151" y="366"/>
                  </a:cubicBezTo>
                  <a:lnTo>
                    <a:pt x="1151" y="352"/>
                  </a:lnTo>
                  <a:lnTo>
                    <a:pt x="1151" y="325"/>
                  </a:lnTo>
                  <a:cubicBezTo>
                    <a:pt x="1165" y="230"/>
                    <a:pt x="1124" y="136"/>
                    <a:pt x="1043" y="81"/>
                  </a:cubicBezTo>
                  <a:cubicBezTo>
                    <a:pt x="975" y="27"/>
                    <a:pt x="880" y="0"/>
                    <a:pt x="7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69" name="Google Shape;169;p9"/>
          <p:cNvGrpSpPr/>
          <p:nvPr/>
        </p:nvGrpSpPr>
        <p:grpSpPr>
          <a:xfrm flipH="1">
            <a:off x="2737495" y="5985903"/>
            <a:ext cx="797141" cy="601263"/>
            <a:chOff x="2533682" y="3720159"/>
            <a:chExt cx="248847" cy="187691"/>
          </a:xfrm>
        </p:grpSpPr>
        <p:sp>
          <p:nvSpPr>
            <p:cNvPr id="170" name="Google Shape;170;p9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" name="Google Shape;171;p9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" name="Google Shape;172;p9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73" name="Google Shape;173;p9"/>
          <p:cNvGrpSpPr/>
          <p:nvPr/>
        </p:nvGrpSpPr>
        <p:grpSpPr>
          <a:xfrm rot="7492537" flipH="1">
            <a:off x="5493622" y="954855"/>
            <a:ext cx="894004" cy="584703"/>
            <a:chOff x="7555450" y="377766"/>
            <a:chExt cx="670499" cy="438524"/>
          </a:xfrm>
        </p:grpSpPr>
        <p:sp>
          <p:nvSpPr>
            <p:cNvPr id="174" name="Google Shape;174;p9"/>
            <p:cNvSpPr/>
            <p:nvPr/>
          </p:nvSpPr>
          <p:spPr>
            <a:xfrm>
              <a:off x="7555450" y="562549"/>
              <a:ext cx="279163" cy="253742"/>
            </a:xfrm>
            <a:custGeom>
              <a:avLst/>
              <a:gdLst/>
              <a:ahLst/>
              <a:cxnLst/>
              <a:rect l="l" t="t" r="r" b="b"/>
              <a:pathLst>
                <a:path w="4206" h="3823" extrusionOk="0">
                  <a:moveTo>
                    <a:pt x="3169" y="1"/>
                  </a:moveTo>
                  <a:cubicBezTo>
                    <a:pt x="3073" y="1"/>
                    <a:pt x="2977" y="1"/>
                    <a:pt x="2881" y="20"/>
                  </a:cubicBezTo>
                  <a:cubicBezTo>
                    <a:pt x="2746" y="59"/>
                    <a:pt x="2573" y="97"/>
                    <a:pt x="2362" y="193"/>
                  </a:cubicBezTo>
                  <a:cubicBezTo>
                    <a:pt x="2017" y="347"/>
                    <a:pt x="1690" y="558"/>
                    <a:pt x="1325" y="846"/>
                  </a:cubicBezTo>
                  <a:cubicBezTo>
                    <a:pt x="1210" y="942"/>
                    <a:pt x="1114" y="1019"/>
                    <a:pt x="1018" y="1115"/>
                  </a:cubicBezTo>
                  <a:lnTo>
                    <a:pt x="999" y="1134"/>
                  </a:lnTo>
                  <a:cubicBezTo>
                    <a:pt x="864" y="1230"/>
                    <a:pt x="749" y="1345"/>
                    <a:pt x="615" y="1518"/>
                  </a:cubicBezTo>
                  <a:cubicBezTo>
                    <a:pt x="480" y="1652"/>
                    <a:pt x="384" y="1806"/>
                    <a:pt x="288" y="1979"/>
                  </a:cubicBezTo>
                  <a:cubicBezTo>
                    <a:pt x="192" y="2133"/>
                    <a:pt x="135" y="2325"/>
                    <a:pt x="77" y="2497"/>
                  </a:cubicBezTo>
                  <a:cubicBezTo>
                    <a:pt x="39" y="2670"/>
                    <a:pt x="0" y="2843"/>
                    <a:pt x="0" y="2997"/>
                  </a:cubicBezTo>
                  <a:cubicBezTo>
                    <a:pt x="0" y="3189"/>
                    <a:pt x="58" y="3342"/>
                    <a:pt x="154" y="3458"/>
                  </a:cubicBezTo>
                  <a:cubicBezTo>
                    <a:pt x="173" y="3515"/>
                    <a:pt x="192" y="3534"/>
                    <a:pt x="231" y="3554"/>
                  </a:cubicBezTo>
                  <a:lnTo>
                    <a:pt x="288" y="3630"/>
                  </a:lnTo>
                  <a:cubicBezTo>
                    <a:pt x="384" y="3707"/>
                    <a:pt x="461" y="3726"/>
                    <a:pt x="538" y="3746"/>
                  </a:cubicBezTo>
                  <a:cubicBezTo>
                    <a:pt x="653" y="3803"/>
                    <a:pt x="768" y="3822"/>
                    <a:pt x="941" y="3822"/>
                  </a:cubicBezTo>
                  <a:lnTo>
                    <a:pt x="1191" y="3822"/>
                  </a:lnTo>
                  <a:cubicBezTo>
                    <a:pt x="1383" y="3803"/>
                    <a:pt x="1575" y="3746"/>
                    <a:pt x="1786" y="3669"/>
                  </a:cubicBezTo>
                  <a:cubicBezTo>
                    <a:pt x="1978" y="3611"/>
                    <a:pt x="2170" y="3515"/>
                    <a:pt x="2381" y="3381"/>
                  </a:cubicBezTo>
                  <a:cubicBezTo>
                    <a:pt x="2593" y="3266"/>
                    <a:pt x="2823" y="3131"/>
                    <a:pt x="3015" y="2958"/>
                  </a:cubicBezTo>
                  <a:cubicBezTo>
                    <a:pt x="3207" y="2785"/>
                    <a:pt x="3399" y="2613"/>
                    <a:pt x="3553" y="2459"/>
                  </a:cubicBezTo>
                  <a:cubicBezTo>
                    <a:pt x="3745" y="2267"/>
                    <a:pt x="3879" y="2056"/>
                    <a:pt x="3995" y="1844"/>
                  </a:cubicBezTo>
                  <a:cubicBezTo>
                    <a:pt x="4110" y="1633"/>
                    <a:pt x="4167" y="1422"/>
                    <a:pt x="4187" y="1230"/>
                  </a:cubicBezTo>
                  <a:cubicBezTo>
                    <a:pt x="4206" y="1038"/>
                    <a:pt x="4167" y="846"/>
                    <a:pt x="4091" y="615"/>
                  </a:cubicBezTo>
                  <a:cubicBezTo>
                    <a:pt x="4071" y="500"/>
                    <a:pt x="4033" y="462"/>
                    <a:pt x="3975" y="366"/>
                  </a:cubicBezTo>
                  <a:cubicBezTo>
                    <a:pt x="3918" y="289"/>
                    <a:pt x="3879" y="251"/>
                    <a:pt x="3802" y="193"/>
                  </a:cubicBezTo>
                  <a:cubicBezTo>
                    <a:pt x="3687" y="97"/>
                    <a:pt x="3534" y="59"/>
                    <a:pt x="3361" y="20"/>
                  </a:cubicBezTo>
                  <a:cubicBezTo>
                    <a:pt x="3322" y="20"/>
                    <a:pt x="3246" y="1"/>
                    <a:pt x="3169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" name="Google Shape;175;p9"/>
            <p:cNvSpPr/>
            <p:nvPr/>
          </p:nvSpPr>
          <p:spPr>
            <a:xfrm>
              <a:off x="8005393" y="377766"/>
              <a:ext cx="142767" cy="126240"/>
            </a:xfrm>
            <a:custGeom>
              <a:avLst/>
              <a:gdLst/>
              <a:ahLst/>
              <a:cxnLst/>
              <a:rect l="l" t="t" r="r" b="b"/>
              <a:pathLst>
                <a:path w="2151" h="1902" extrusionOk="0">
                  <a:moveTo>
                    <a:pt x="1556" y="0"/>
                  </a:moveTo>
                  <a:cubicBezTo>
                    <a:pt x="1383" y="0"/>
                    <a:pt x="1229" y="58"/>
                    <a:pt x="999" y="154"/>
                  </a:cubicBezTo>
                  <a:cubicBezTo>
                    <a:pt x="845" y="250"/>
                    <a:pt x="672" y="365"/>
                    <a:pt x="499" y="480"/>
                  </a:cubicBezTo>
                  <a:lnTo>
                    <a:pt x="423" y="557"/>
                  </a:lnTo>
                  <a:lnTo>
                    <a:pt x="346" y="634"/>
                  </a:lnTo>
                  <a:cubicBezTo>
                    <a:pt x="154" y="826"/>
                    <a:pt x="77" y="1018"/>
                    <a:pt x="19" y="1210"/>
                  </a:cubicBezTo>
                  <a:cubicBezTo>
                    <a:pt x="0" y="1402"/>
                    <a:pt x="77" y="1633"/>
                    <a:pt x="211" y="1748"/>
                  </a:cubicBezTo>
                  <a:cubicBezTo>
                    <a:pt x="288" y="1825"/>
                    <a:pt x="365" y="1844"/>
                    <a:pt x="461" y="1882"/>
                  </a:cubicBezTo>
                  <a:cubicBezTo>
                    <a:pt x="499" y="1882"/>
                    <a:pt x="557" y="1902"/>
                    <a:pt x="615" y="1902"/>
                  </a:cubicBezTo>
                  <a:lnTo>
                    <a:pt x="768" y="1902"/>
                  </a:lnTo>
                  <a:lnTo>
                    <a:pt x="1056" y="1825"/>
                  </a:lnTo>
                  <a:cubicBezTo>
                    <a:pt x="1152" y="1806"/>
                    <a:pt x="1229" y="1748"/>
                    <a:pt x="1344" y="1690"/>
                  </a:cubicBezTo>
                  <a:cubicBezTo>
                    <a:pt x="1536" y="1556"/>
                    <a:pt x="1709" y="1421"/>
                    <a:pt x="1844" y="1249"/>
                  </a:cubicBezTo>
                  <a:cubicBezTo>
                    <a:pt x="1940" y="1133"/>
                    <a:pt x="2093" y="961"/>
                    <a:pt x="2132" y="749"/>
                  </a:cubicBezTo>
                  <a:cubicBezTo>
                    <a:pt x="2151" y="653"/>
                    <a:pt x="2151" y="577"/>
                    <a:pt x="2132" y="461"/>
                  </a:cubicBezTo>
                  <a:cubicBezTo>
                    <a:pt x="2112" y="365"/>
                    <a:pt x="2055" y="269"/>
                    <a:pt x="2016" y="192"/>
                  </a:cubicBezTo>
                  <a:cubicBezTo>
                    <a:pt x="1959" y="116"/>
                    <a:pt x="1863" y="77"/>
                    <a:pt x="1805" y="58"/>
                  </a:cubicBezTo>
                  <a:cubicBezTo>
                    <a:pt x="1728" y="20"/>
                    <a:pt x="1652" y="0"/>
                    <a:pt x="1556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" name="Google Shape;176;p9"/>
            <p:cNvSpPr/>
            <p:nvPr/>
          </p:nvSpPr>
          <p:spPr>
            <a:xfrm>
              <a:off x="8139200" y="543433"/>
              <a:ext cx="86749" cy="71483"/>
            </a:xfrm>
            <a:custGeom>
              <a:avLst/>
              <a:gdLst/>
              <a:ahLst/>
              <a:cxnLst/>
              <a:rect l="l" t="t" r="r" b="b"/>
              <a:pathLst>
                <a:path w="1307" h="1077" extrusionOk="0">
                  <a:moveTo>
                    <a:pt x="1153" y="1"/>
                  </a:moveTo>
                  <a:cubicBezTo>
                    <a:pt x="1037" y="1"/>
                    <a:pt x="941" y="20"/>
                    <a:pt x="845" y="58"/>
                  </a:cubicBezTo>
                  <a:cubicBezTo>
                    <a:pt x="711" y="97"/>
                    <a:pt x="596" y="154"/>
                    <a:pt x="500" y="212"/>
                  </a:cubicBezTo>
                  <a:cubicBezTo>
                    <a:pt x="461" y="270"/>
                    <a:pt x="384" y="308"/>
                    <a:pt x="327" y="366"/>
                  </a:cubicBezTo>
                  <a:lnTo>
                    <a:pt x="308" y="385"/>
                  </a:lnTo>
                  <a:cubicBezTo>
                    <a:pt x="173" y="539"/>
                    <a:pt x="0" y="750"/>
                    <a:pt x="116" y="942"/>
                  </a:cubicBezTo>
                  <a:cubicBezTo>
                    <a:pt x="173" y="1038"/>
                    <a:pt x="269" y="1076"/>
                    <a:pt x="404" y="1076"/>
                  </a:cubicBezTo>
                  <a:cubicBezTo>
                    <a:pt x="500" y="1076"/>
                    <a:pt x="557" y="1076"/>
                    <a:pt x="615" y="1057"/>
                  </a:cubicBezTo>
                  <a:cubicBezTo>
                    <a:pt x="692" y="1057"/>
                    <a:pt x="769" y="1019"/>
                    <a:pt x="826" y="980"/>
                  </a:cubicBezTo>
                  <a:cubicBezTo>
                    <a:pt x="961" y="923"/>
                    <a:pt x="1076" y="788"/>
                    <a:pt x="1172" y="654"/>
                  </a:cubicBezTo>
                  <a:cubicBezTo>
                    <a:pt x="1268" y="500"/>
                    <a:pt x="1306" y="347"/>
                    <a:pt x="1287" y="193"/>
                  </a:cubicBezTo>
                  <a:cubicBezTo>
                    <a:pt x="1287" y="154"/>
                    <a:pt x="1268" y="97"/>
                    <a:pt x="1249" y="58"/>
                  </a:cubicBezTo>
                  <a:cubicBezTo>
                    <a:pt x="1249" y="20"/>
                    <a:pt x="1191" y="1"/>
                    <a:pt x="1153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7" name="Google Shape;177;p9"/>
          <p:cNvSpPr/>
          <p:nvPr/>
        </p:nvSpPr>
        <p:spPr>
          <a:xfrm>
            <a:off x="8834135" y="193930"/>
            <a:ext cx="1210123" cy="601276"/>
          </a:xfrm>
          <a:custGeom>
            <a:avLst/>
            <a:gdLst/>
            <a:ahLst/>
            <a:cxnLst/>
            <a:rect l="l" t="t" r="r" b="b"/>
            <a:pathLst>
              <a:path w="12214" h="6069" extrusionOk="0">
                <a:moveTo>
                  <a:pt x="6318" y="1"/>
                </a:moveTo>
                <a:cubicBezTo>
                  <a:pt x="6069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5" y="2708"/>
                  <a:pt x="2843" y="3265"/>
                </a:cubicBezTo>
                <a:cubicBezTo>
                  <a:pt x="2766" y="3515"/>
                  <a:pt x="2689" y="3784"/>
                  <a:pt x="2612" y="3995"/>
                </a:cubicBezTo>
                <a:cubicBezTo>
                  <a:pt x="2555" y="3745"/>
                  <a:pt x="2420" y="3553"/>
                  <a:pt x="2305" y="3361"/>
                </a:cubicBezTo>
                <a:cubicBezTo>
                  <a:pt x="2170" y="3131"/>
                  <a:pt x="1998" y="2996"/>
                  <a:pt x="1825" y="2900"/>
                </a:cubicBezTo>
                <a:cubicBezTo>
                  <a:pt x="1729" y="2843"/>
                  <a:pt x="1633" y="2804"/>
                  <a:pt x="1537" y="2804"/>
                </a:cubicBezTo>
                <a:cubicBezTo>
                  <a:pt x="1498" y="2804"/>
                  <a:pt x="1422" y="2785"/>
                  <a:pt x="1364" y="2785"/>
                </a:cubicBezTo>
                <a:cubicBezTo>
                  <a:pt x="1306" y="2785"/>
                  <a:pt x="1230" y="2785"/>
                  <a:pt x="1153" y="2804"/>
                </a:cubicBezTo>
                <a:cubicBezTo>
                  <a:pt x="1018" y="2823"/>
                  <a:pt x="884" y="2881"/>
                  <a:pt x="788" y="2920"/>
                </a:cubicBezTo>
                <a:cubicBezTo>
                  <a:pt x="692" y="2977"/>
                  <a:pt x="596" y="3035"/>
                  <a:pt x="481" y="3131"/>
                </a:cubicBezTo>
                <a:cubicBezTo>
                  <a:pt x="346" y="3284"/>
                  <a:pt x="212" y="3457"/>
                  <a:pt x="116" y="3688"/>
                </a:cubicBezTo>
                <a:cubicBezTo>
                  <a:pt x="58" y="3860"/>
                  <a:pt x="0" y="4072"/>
                  <a:pt x="0" y="4360"/>
                </a:cubicBezTo>
                <a:cubicBezTo>
                  <a:pt x="0" y="4552"/>
                  <a:pt x="0" y="4801"/>
                  <a:pt x="20" y="5090"/>
                </a:cubicBezTo>
                <a:cubicBezTo>
                  <a:pt x="58" y="5378"/>
                  <a:pt x="96" y="5627"/>
                  <a:pt x="154" y="5896"/>
                </a:cubicBezTo>
                <a:lnTo>
                  <a:pt x="154" y="5954"/>
                </a:lnTo>
                <a:lnTo>
                  <a:pt x="173" y="6069"/>
                </a:lnTo>
                <a:lnTo>
                  <a:pt x="11734" y="6069"/>
                </a:lnTo>
                <a:lnTo>
                  <a:pt x="11772" y="6050"/>
                </a:lnTo>
                <a:lnTo>
                  <a:pt x="11830" y="5954"/>
                </a:lnTo>
                <a:cubicBezTo>
                  <a:pt x="12099" y="5493"/>
                  <a:pt x="12214" y="5051"/>
                  <a:pt x="12176" y="4667"/>
                </a:cubicBezTo>
                <a:cubicBezTo>
                  <a:pt x="12118" y="4283"/>
                  <a:pt x="11964" y="3957"/>
                  <a:pt x="11676" y="3707"/>
                </a:cubicBezTo>
                <a:cubicBezTo>
                  <a:pt x="11388" y="3476"/>
                  <a:pt x="11023" y="3361"/>
                  <a:pt x="10620" y="3361"/>
                </a:cubicBezTo>
                <a:lnTo>
                  <a:pt x="10562" y="3361"/>
                </a:lnTo>
                <a:cubicBezTo>
                  <a:pt x="10178" y="3361"/>
                  <a:pt x="9775" y="3476"/>
                  <a:pt x="9391" y="3707"/>
                </a:cubicBezTo>
                <a:cubicBezTo>
                  <a:pt x="9237" y="3803"/>
                  <a:pt x="9103" y="3899"/>
                  <a:pt x="8988" y="4033"/>
                </a:cubicBezTo>
                <a:cubicBezTo>
                  <a:pt x="9007" y="3841"/>
                  <a:pt x="9007" y="3592"/>
                  <a:pt x="8988" y="3323"/>
                </a:cubicBezTo>
                <a:cubicBezTo>
                  <a:pt x="8949" y="2843"/>
                  <a:pt x="8853" y="2401"/>
                  <a:pt x="8719" y="1979"/>
                </a:cubicBezTo>
                <a:cubicBezTo>
                  <a:pt x="8546" y="1537"/>
                  <a:pt x="8335" y="1153"/>
                  <a:pt x="8066" y="826"/>
                </a:cubicBezTo>
                <a:cubicBezTo>
                  <a:pt x="7778" y="500"/>
                  <a:pt x="7413" y="250"/>
                  <a:pt x="7010" y="135"/>
                </a:cubicBezTo>
                <a:cubicBezTo>
                  <a:pt x="6799" y="39"/>
                  <a:pt x="6549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8" name="Google Shape;178;p9"/>
          <p:cNvSpPr txBox="1">
            <a:spLocks noGrp="1"/>
          </p:cNvSpPr>
          <p:nvPr>
            <p:ph type="title"/>
          </p:nvPr>
        </p:nvSpPr>
        <p:spPr>
          <a:xfrm>
            <a:off x="2399133" y="1938533"/>
            <a:ext cx="7393600" cy="1122400"/>
          </a:xfrm>
          <a:prstGeom prst="rect">
            <a:avLst/>
          </a:prstGeom>
          <a:effectLst>
            <a:outerShdw dist="47625" dir="300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79" name="Google Shape;179;p9"/>
          <p:cNvSpPr txBox="1">
            <a:spLocks noGrp="1"/>
          </p:cNvSpPr>
          <p:nvPr>
            <p:ph type="subTitle" idx="1"/>
          </p:nvPr>
        </p:nvSpPr>
        <p:spPr>
          <a:xfrm>
            <a:off x="2399667" y="3043767"/>
            <a:ext cx="7393200" cy="17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50407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1_Section title and description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9"/>
          <p:cNvSpPr/>
          <p:nvPr/>
        </p:nvSpPr>
        <p:spPr>
          <a:xfrm>
            <a:off x="-307567" y="4928634"/>
            <a:ext cx="14583699" cy="3322980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5" name="Google Shape;165;p9"/>
          <p:cNvSpPr/>
          <p:nvPr/>
        </p:nvSpPr>
        <p:spPr>
          <a:xfrm rot="10800000">
            <a:off x="-3037019" y="-3235731"/>
            <a:ext cx="16884820" cy="5434065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66" name="Google Shape;166;p9"/>
          <p:cNvGrpSpPr/>
          <p:nvPr/>
        </p:nvGrpSpPr>
        <p:grpSpPr>
          <a:xfrm flipH="1">
            <a:off x="7703656" y="6211634"/>
            <a:ext cx="743789" cy="375535"/>
            <a:chOff x="2855620" y="1802395"/>
            <a:chExt cx="249884" cy="126165"/>
          </a:xfrm>
        </p:grpSpPr>
        <p:sp>
          <p:nvSpPr>
            <p:cNvPr id="167" name="Google Shape;167;p9"/>
            <p:cNvSpPr/>
            <p:nvPr/>
          </p:nvSpPr>
          <p:spPr>
            <a:xfrm>
              <a:off x="2948947" y="1840497"/>
              <a:ext cx="156557" cy="88063"/>
            </a:xfrm>
            <a:custGeom>
              <a:avLst/>
              <a:gdLst/>
              <a:ahLst/>
              <a:cxnLst/>
              <a:rect l="l" t="t" r="r" b="b"/>
              <a:pathLst>
                <a:path w="2112" h="1188" extrusionOk="0">
                  <a:moveTo>
                    <a:pt x="1286" y="0"/>
                  </a:moveTo>
                  <a:cubicBezTo>
                    <a:pt x="1123" y="0"/>
                    <a:pt x="961" y="28"/>
                    <a:pt x="799" y="55"/>
                  </a:cubicBezTo>
                  <a:cubicBezTo>
                    <a:pt x="663" y="82"/>
                    <a:pt x="542" y="122"/>
                    <a:pt x="420" y="176"/>
                  </a:cubicBezTo>
                  <a:cubicBezTo>
                    <a:pt x="339" y="217"/>
                    <a:pt x="285" y="258"/>
                    <a:pt x="217" y="312"/>
                  </a:cubicBezTo>
                  <a:cubicBezTo>
                    <a:pt x="163" y="366"/>
                    <a:pt x="109" y="420"/>
                    <a:pt x="68" y="501"/>
                  </a:cubicBezTo>
                  <a:cubicBezTo>
                    <a:pt x="14" y="582"/>
                    <a:pt x="0" y="691"/>
                    <a:pt x="27" y="799"/>
                  </a:cubicBezTo>
                  <a:cubicBezTo>
                    <a:pt x="54" y="880"/>
                    <a:pt x="95" y="948"/>
                    <a:pt x="163" y="1002"/>
                  </a:cubicBezTo>
                  <a:cubicBezTo>
                    <a:pt x="203" y="1029"/>
                    <a:pt x="230" y="1056"/>
                    <a:pt x="271" y="1083"/>
                  </a:cubicBezTo>
                  <a:cubicBezTo>
                    <a:pt x="312" y="1096"/>
                    <a:pt x="366" y="1110"/>
                    <a:pt x="406" y="1137"/>
                  </a:cubicBezTo>
                  <a:cubicBezTo>
                    <a:pt x="487" y="1151"/>
                    <a:pt x="569" y="1178"/>
                    <a:pt x="663" y="1178"/>
                  </a:cubicBezTo>
                  <a:cubicBezTo>
                    <a:pt x="731" y="1184"/>
                    <a:pt x="802" y="1188"/>
                    <a:pt x="873" y="1188"/>
                  </a:cubicBezTo>
                  <a:cubicBezTo>
                    <a:pt x="944" y="1188"/>
                    <a:pt x="1015" y="1184"/>
                    <a:pt x="1083" y="1178"/>
                  </a:cubicBezTo>
                  <a:cubicBezTo>
                    <a:pt x="1164" y="1178"/>
                    <a:pt x="1259" y="1164"/>
                    <a:pt x="1340" y="1137"/>
                  </a:cubicBezTo>
                  <a:cubicBezTo>
                    <a:pt x="1408" y="1124"/>
                    <a:pt x="1489" y="1096"/>
                    <a:pt x="1556" y="1083"/>
                  </a:cubicBezTo>
                  <a:cubicBezTo>
                    <a:pt x="1651" y="1042"/>
                    <a:pt x="1732" y="1002"/>
                    <a:pt x="1827" y="948"/>
                  </a:cubicBezTo>
                  <a:cubicBezTo>
                    <a:pt x="1854" y="934"/>
                    <a:pt x="1881" y="907"/>
                    <a:pt x="1908" y="880"/>
                  </a:cubicBezTo>
                  <a:cubicBezTo>
                    <a:pt x="1935" y="853"/>
                    <a:pt x="1962" y="826"/>
                    <a:pt x="1976" y="799"/>
                  </a:cubicBezTo>
                  <a:cubicBezTo>
                    <a:pt x="1989" y="785"/>
                    <a:pt x="2003" y="772"/>
                    <a:pt x="2003" y="758"/>
                  </a:cubicBezTo>
                  <a:cubicBezTo>
                    <a:pt x="2030" y="731"/>
                    <a:pt x="2057" y="691"/>
                    <a:pt x="2071" y="663"/>
                  </a:cubicBezTo>
                  <a:cubicBezTo>
                    <a:pt x="2098" y="609"/>
                    <a:pt x="2111" y="542"/>
                    <a:pt x="2111" y="488"/>
                  </a:cubicBezTo>
                  <a:cubicBezTo>
                    <a:pt x="2111" y="406"/>
                    <a:pt x="2098" y="339"/>
                    <a:pt x="2071" y="271"/>
                  </a:cubicBezTo>
                  <a:cubicBezTo>
                    <a:pt x="2003" y="163"/>
                    <a:pt x="1881" y="82"/>
                    <a:pt x="1746" y="55"/>
                  </a:cubicBezTo>
                  <a:cubicBezTo>
                    <a:pt x="1678" y="28"/>
                    <a:pt x="1597" y="14"/>
                    <a:pt x="1516" y="14"/>
                  </a:cubicBezTo>
                  <a:cubicBezTo>
                    <a:pt x="1462" y="0"/>
                    <a:pt x="1394" y="0"/>
                    <a:pt x="1340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" name="Google Shape;168;p9"/>
            <p:cNvSpPr/>
            <p:nvPr/>
          </p:nvSpPr>
          <p:spPr>
            <a:xfrm>
              <a:off x="2855620" y="1802395"/>
              <a:ext cx="86359" cy="51963"/>
            </a:xfrm>
            <a:custGeom>
              <a:avLst/>
              <a:gdLst/>
              <a:ahLst/>
              <a:cxnLst/>
              <a:rect l="l" t="t" r="r" b="b"/>
              <a:pathLst>
                <a:path w="1165" h="701" extrusionOk="0">
                  <a:moveTo>
                    <a:pt x="732" y="0"/>
                  </a:moveTo>
                  <a:cubicBezTo>
                    <a:pt x="596" y="14"/>
                    <a:pt x="461" y="41"/>
                    <a:pt x="339" y="95"/>
                  </a:cubicBezTo>
                  <a:cubicBezTo>
                    <a:pt x="299" y="109"/>
                    <a:pt x="272" y="136"/>
                    <a:pt x="231" y="149"/>
                  </a:cubicBezTo>
                  <a:cubicBezTo>
                    <a:pt x="190" y="163"/>
                    <a:pt x="163" y="176"/>
                    <a:pt x="136" y="203"/>
                  </a:cubicBezTo>
                  <a:cubicBezTo>
                    <a:pt x="109" y="230"/>
                    <a:pt x="82" y="257"/>
                    <a:pt x="55" y="284"/>
                  </a:cubicBezTo>
                  <a:cubicBezTo>
                    <a:pt x="28" y="325"/>
                    <a:pt x="1" y="366"/>
                    <a:pt x="1" y="420"/>
                  </a:cubicBezTo>
                  <a:cubicBezTo>
                    <a:pt x="1" y="460"/>
                    <a:pt x="14" y="487"/>
                    <a:pt x="28" y="528"/>
                  </a:cubicBezTo>
                  <a:cubicBezTo>
                    <a:pt x="42" y="555"/>
                    <a:pt x="69" y="582"/>
                    <a:pt x="96" y="596"/>
                  </a:cubicBezTo>
                  <a:cubicBezTo>
                    <a:pt x="163" y="636"/>
                    <a:pt x="245" y="677"/>
                    <a:pt x="326" y="690"/>
                  </a:cubicBezTo>
                  <a:cubicBezTo>
                    <a:pt x="373" y="697"/>
                    <a:pt x="424" y="701"/>
                    <a:pt x="475" y="701"/>
                  </a:cubicBezTo>
                  <a:cubicBezTo>
                    <a:pt x="525" y="701"/>
                    <a:pt x="576" y="697"/>
                    <a:pt x="623" y="690"/>
                  </a:cubicBezTo>
                  <a:cubicBezTo>
                    <a:pt x="705" y="677"/>
                    <a:pt x="772" y="650"/>
                    <a:pt x="840" y="623"/>
                  </a:cubicBezTo>
                  <a:cubicBezTo>
                    <a:pt x="880" y="609"/>
                    <a:pt x="935" y="582"/>
                    <a:pt x="975" y="555"/>
                  </a:cubicBezTo>
                  <a:cubicBezTo>
                    <a:pt x="1016" y="528"/>
                    <a:pt x="1056" y="501"/>
                    <a:pt x="1097" y="474"/>
                  </a:cubicBezTo>
                  <a:cubicBezTo>
                    <a:pt x="1124" y="447"/>
                    <a:pt x="1138" y="406"/>
                    <a:pt x="1151" y="366"/>
                  </a:cubicBezTo>
                  <a:lnTo>
                    <a:pt x="1151" y="352"/>
                  </a:lnTo>
                  <a:lnTo>
                    <a:pt x="1151" y="325"/>
                  </a:lnTo>
                  <a:cubicBezTo>
                    <a:pt x="1165" y="230"/>
                    <a:pt x="1124" y="136"/>
                    <a:pt x="1043" y="81"/>
                  </a:cubicBezTo>
                  <a:cubicBezTo>
                    <a:pt x="975" y="27"/>
                    <a:pt x="880" y="0"/>
                    <a:pt x="7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69" name="Google Shape;169;p9"/>
          <p:cNvGrpSpPr/>
          <p:nvPr/>
        </p:nvGrpSpPr>
        <p:grpSpPr>
          <a:xfrm flipH="1">
            <a:off x="2737495" y="5985903"/>
            <a:ext cx="797141" cy="601263"/>
            <a:chOff x="2533682" y="3720159"/>
            <a:chExt cx="248847" cy="187691"/>
          </a:xfrm>
        </p:grpSpPr>
        <p:sp>
          <p:nvSpPr>
            <p:cNvPr id="170" name="Google Shape;170;p9"/>
            <p:cNvSpPr/>
            <p:nvPr/>
          </p:nvSpPr>
          <p:spPr>
            <a:xfrm>
              <a:off x="2533682" y="3809409"/>
              <a:ext cx="145512" cy="98441"/>
            </a:xfrm>
            <a:custGeom>
              <a:avLst/>
              <a:gdLst/>
              <a:ahLst/>
              <a:cxnLst/>
              <a:rect l="l" t="t" r="r" b="b"/>
              <a:pathLst>
                <a:path w="1963" h="1328" extrusionOk="0">
                  <a:moveTo>
                    <a:pt x="1475" y="1"/>
                  </a:moveTo>
                  <a:cubicBezTo>
                    <a:pt x="1381" y="1"/>
                    <a:pt x="1286" y="15"/>
                    <a:pt x="1191" y="42"/>
                  </a:cubicBezTo>
                  <a:cubicBezTo>
                    <a:pt x="921" y="96"/>
                    <a:pt x="650" y="204"/>
                    <a:pt x="420" y="366"/>
                  </a:cubicBezTo>
                  <a:cubicBezTo>
                    <a:pt x="325" y="420"/>
                    <a:pt x="244" y="488"/>
                    <a:pt x="163" y="583"/>
                  </a:cubicBezTo>
                  <a:cubicBezTo>
                    <a:pt x="122" y="637"/>
                    <a:pt x="95" y="691"/>
                    <a:pt x="68" y="745"/>
                  </a:cubicBezTo>
                  <a:cubicBezTo>
                    <a:pt x="41" y="799"/>
                    <a:pt x="28" y="867"/>
                    <a:pt x="14" y="935"/>
                  </a:cubicBezTo>
                  <a:cubicBezTo>
                    <a:pt x="0" y="975"/>
                    <a:pt x="14" y="1043"/>
                    <a:pt x="28" y="1083"/>
                  </a:cubicBezTo>
                  <a:cubicBezTo>
                    <a:pt x="41" y="1138"/>
                    <a:pt x="68" y="1192"/>
                    <a:pt x="109" y="1219"/>
                  </a:cubicBezTo>
                  <a:cubicBezTo>
                    <a:pt x="149" y="1246"/>
                    <a:pt x="190" y="1273"/>
                    <a:pt x="230" y="1286"/>
                  </a:cubicBezTo>
                  <a:cubicBezTo>
                    <a:pt x="285" y="1314"/>
                    <a:pt x="339" y="1327"/>
                    <a:pt x="393" y="1327"/>
                  </a:cubicBezTo>
                  <a:cubicBezTo>
                    <a:pt x="515" y="1327"/>
                    <a:pt x="636" y="1327"/>
                    <a:pt x="745" y="1300"/>
                  </a:cubicBezTo>
                  <a:cubicBezTo>
                    <a:pt x="880" y="1273"/>
                    <a:pt x="1002" y="1232"/>
                    <a:pt x="1124" y="1178"/>
                  </a:cubicBezTo>
                  <a:cubicBezTo>
                    <a:pt x="1232" y="1138"/>
                    <a:pt x="1327" y="1083"/>
                    <a:pt x="1421" y="1029"/>
                  </a:cubicBezTo>
                  <a:lnTo>
                    <a:pt x="1448" y="1016"/>
                  </a:lnTo>
                  <a:cubicBezTo>
                    <a:pt x="1584" y="948"/>
                    <a:pt x="1692" y="867"/>
                    <a:pt x="1800" y="772"/>
                  </a:cubicBezTo>
                  <a:cubicBezTo>
                    <a:pt x="1881" y="678"/>
                    <a:pt x="1935" y="569"/>
                    <a:pt x="1949" y="448"/>
                  </a:cubicBezTo>
                  <a:cubicBezTo>
                    <a:pt x="1962" y="339"/>
                    <a:pt x="1922" y="231"/>
                    <a:pt x="1854" y="150"/>
                  </a:cubicBezTo>
                  <a:cubicBezTo>
                    <a:pt x="1760" y="42"/>
                    <a:pt x="1611" y="1"/>
                    <a:pt x="1475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" name="Google Shape;171;p9"/>
            <p:cNvSpPr/>
            <p:nvPr/>
          </p:nvSpPr>
          <p:spPr>
            <a:xfrm>
              <a:off x="2713220" y="3720159"/>
              <a:ext cx="69309" cy="57226"/>
            </a:xfrm>
            <a:custGeom>
              <a:avLst/>
              <a:gdLst/>
              <a:ahLst/>
              <a:cxnLst/>
              <a:rect l="l" t="t" r="r" b="b"/>
              <a:pathLst>
                <a:path w="935" h="772" extrusionOk="0">
                  <a:moveTo>
                    <a:pt x="650" y="1"/>
                  </a:moveTo>
                  <a:cubicBezTo>
                    <a:pt x="596" y="1"/>
                    <a:pt x="555" y="1"/>
                    <a:pt x="515" y="28"/>
                  </a:cubicBezTo>
                  <a:cubicBezTo>
                    <a:pt x="461" y="41"/>
                    <a:pt x="420" y="55"/>
                    <a:pt x="379" y="82"/>
                  </a:cubicBezTo>
                  <a:lnTo>
                    <a:pt x="325" y="123"/>
                  </a:lnTo>
                  <a:cubicBezTo>
                    <a:pt x="258" y="163"/>
                    <a:pt x="190" y="217"/>
                    <a:pt x="136" y="271"/>
                  </a:cubicBezTo>
                  <a:cubicBezTo>
                    <a:pt x="82" y="325"/>
                    <a:pt x="41" y="380"/>
                    <a:pt x="28" y="461"/>
                  </a:cubicBezTo>
                  <a:cubicBezTo>
                    <a:pt x="1" y="596"/>
                    <a:pt x="109" y="745"/>
                    <a:pt x="258" y="772"/>
                  </a:cubicBezTo>
                  <a:lnTo>
                    <a:pt x="366" y="772"/>
                  </a:lnTo>
                  <a:cubicBezTo>
                    <a:pt x="406" y="758"/>
                    <a:pt x="447" y="758"/>
                    <a:pt x="488" y="745"/>
                  </a:cubicBezTo>
                  <a:cubicBezTo>
                    <a:pt x="528" y="731"/>
                    <a:pt x="555" y="718"/>
                    <a:pt x="596" y="704"/>
                  </a:cubicBezTo>
                  <a:cubicBezTo>
                    <a:pt x="664" y="664"/>
                    <a:pt x="718" y="623"/>
                    <a:pt x="785" y="583"/>
                  </a:cubicBezTo>
                  <a:cubicBezTo>
                    <a:pt x="812" y="556"/>
                    <a:pt x="839" y="528"/>
                    <a:pt x="867" y="488"/>
                  </a:cubicBezTo>
                  <a:cubicBezTo>
                    <a:pt x="894" y="447"/>
                    <a:pt x="921" y="407"/>
                    <a:pt x="934" y="353"/>
                  </a:cubicBezTo>
                  <a:cubicBezTo>
                    <a:pt x="934" y="298"/>
                    <a:pt x="934" y="244"/>
                    <a:pt x="921" y="190"/>
                  </a:cubicBezTo>
                  <a:cubicBezTo>
                    <a:pt x="907" y="136"/>
                    <a:pt x="867" y="95"/>
                    <a:pt x="826" y="55"/>
                  </a:cubicBezTo>
                  <a:cubicBezTo>
                    <a:pt x="785" y="28"/>
                    <a:pt x="745" y="1"/>
                    <a:pt x="691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" name="Google Shape;172;p9"/>
            <p:cNvSpPr/>
            <p:nvPr/>
          </p:nvSpPr>
          <p:spPr>
            <a:xfrm>
              <a:off x="2604919" y="3734244"/>
              <a:ext cx="47219" cy="29132"/>
            </a:xfrm>
            <a:custGeom>
              <a:avLst/>
              <a:gdLst/>
              <a:ahLst/>
              <a:cxnLst/>
              <a:rect l="l" t="t" r="r" b="b"/>
              <a:pathLst>
                <a:path w="637" h="393" extrusionOk="0">
                  <a:moveTo>
                    <a:pt x="366" y="0"/>
                  </a:moveTo>
                  <a:lnTo>
                    <a:pt x="311" y="14"/>
                  </a:lnTo>
                  <a:cubicBezTo>
                    <a:pt x="271" y="14"/>
                    <a:pt x="244" y="27"/>
                    <a:pt x="217" y="41"/>
                  </a:cubicBezTo>
                  <a:cubicBezTo>
                    <a:pt x="203" y="54"/>
                    <a:pt x="190" y="68"/>
                    <a:pt x="176" y="68"/>
                  </a:cubicBezTo>
                  <a:cubicBezTo>
                    <a:pt x="108" y="122"/>
                    <a:pt x="54" y="176"/>
                    <a:pt x="14" y="244"/>
                  </a:cubicBezTo>
                  <a:cubicBezTo>
                    <a:pt x="0" y="271"/>
                    <a:pt x="0" y="298"/>
                    <a:pt x="0" y="325"/>
                  </a:cubicBezTo>
                  <a:cubicBezTo>
                    <a:pt x="14" y="352"/>
                    <a:pt x="41" y="366"/>
                    <a:pt x="68" y="366"/>
                  </a:cubicBezTo>
                  <a:cubicBezTo>
                    <a:pt x="108" y="379"/>
                    <a:pt x="149" y="393"/>
                    <a:pt x="203" y="393"/>
                  </a:cubicBezTo>
                  <a:cubicBezTo>
                    <a:pt x="244" y="379"/>
                    <a:pt x="298" y="379"/>
                    <a:pt x="338" y="366"/>
                  </a:cubicBezTo>
                  <a:cubicBezTo>
                    <a:pt x="393" y="338"/>
                    <a:pt x="433" y="325"/>
                    <a:pt x="474" y="298"/>
                  </a:cubicBezTo>
                  <a:cubicBezTo>
                    <a:pt x="528" y="271"/>
                    <a:pt x="568" y="230"/>
                    <a:pt x="596" y="190"/>
                  </a:cubicBezTo>
                  <a:cubicBezTo>
                    <a:pt x="623" y="149"/>
                    <a:pt x="636" y="108"/>
                    <a:pt x="609" y="68"/>
                  </a:cubicBezTo>
                  <a:cubicBezTo>
                    <a:pt x="596" y="27"/>
                    <a:pt x="568" y="0"/>
                    <a:pt x="528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73" name="Google Shape;173;p9"/>
          <p:cNvGrpSpPr/>
          <p:nvPr/>
        </p:nvGrpSpPr>
        <p:grpSpPr>
          <a:xfrm rot="7492537" flipH="1">
            <a:off x="5493622" y="954855"/>
            <a:ext cx="894004" cy="584703"/>
            <a:chOff x="7555450" y="377766"/>
            <a:chExt cx="670499" cy="438524"/>
          </a:xfrm>
        </p:grpSpPr>
        <p:sp>
          <p:nvSpPr>
            <p:cNvPr id="174" name="Google Shape;174;p9"/>
            <p:cNvSpPr/>
            <p:nvPr/>
          </p:nvSpPr>
          <p:spPr>
            <a:xfrm>
              <a:off x="7555450" y="562549"/>
              <a:ext cx="279163" cy="253742"/>
            </a:xfrm>
            <a:custGeom>
              <a:avLst/>
              <a:gdLst/>
              <a:ahLst/>
              <a:cxnLst/>
              <a:rect l="l" t="t" r="r" b="b"/>
              <a:pathLst>
                <a:path w="4206" h="3823" extrusionOk="0">
                  <a:moveTo>
                    <a:pt x="3169" y="1"/>
                  </a:moveTo>
                  <a:cubicBezTo>
                    <a:pt x="3073" y="1"/>
                    <a:pt x="2977" y="1"/>
                    <a:pt x="2881" y="20"/>
                  </a:cubicBezTo>
                  <a:cubicBezTo>
                    <a:pt x="2746" y="59"/>
                    <a:pt x="2573" y="97"/>
                    <a:pt x="2362" y="193"/>
                  </a:cubicBezTo>
                  <a:cubicBezTo>
                    <a:pt x="2017" y="347"/>
                    <a:pt x="1690" y="558"/>
                    <a:pt x="1325" y="846"/>
                  </a:cubicBezTo>
                  <a:cubicBezTo>
                    <a:pt x="1210" y="942"/>
                    <a:pt x="1114" y="1019"/>
                    <a:pt x="1018" y="1115"/>
                  </a:cubicBezTo>
                  <a:lnTo>
                    <a:pt x="999" y="1134"/>
                  </a:lnTo>
                  <a:cubicBezTo>
                    <a:pt x="864" y="1230"/>
                    <a:pt x="749" y="1345"/>
                    <a:pt x="615" y="1518"/>
                  </a:cubicBezTo>
                  <a:cubicBezTo>
                    <a:pt x="480" y="1652"/>
                    <a:pt x="384" y="1806"/>
                    <a:pt x="288" y="1979"/>
                  </a:cubicBezTo>
                  <a:cubicBezTo>
                    <a:pt x="192" y="2133"/>
                    <a:pt x="135" y="2325"/>
                    <a:pt x="77" y="2497"/>
                  </a:cubicBezTo>
                  <a:cubicBezTo>
                    <a:pt x="39" y="2670"/>
                    <a:pt x="0" y="2843"/>
                    <a:pt x="0" y="2997"/>
                  </a:cubicBezTo>
                  <a:cubicBezTo>
                    <a:pt x="0" y="3189"/>
                    <a:pt x="58" y="3342"/>
                    <a:pt x="154" y="3458"/>
                  </a:cubicBezTo>
                  <a:cubicBezTo>
                    <a:pt x="173" y="3515"/>
                    <a:pt x="192" y="3534"/>
                    <a:pt x="231" y="3554"/>
                  </a:cubicBezTo>
                  <a:lnTo>
                    <a:pt x="288" y="3630"/>
                  </a:lnTo>
                  <a:cubicBezTo>
                    <a:pt x="384" y="3707"/>
                    <a:pt x="461" y="3726"/>
                    <a:pt x="538" y="3746"/>
                  </a:cubicBezTo>
                  <a:cubicBezTo>
                    <a:pt x="653" y="3803"/>
                    <a:pt x="768" y="3822"/>
                    <a:pt x="941" y="3822"/>
                  </a:cubicBezTo>
                  <a:lnTo>
                    <a:pt x="1191" y="3822"/>
                  </a:lnTo>
                  <a:cubicBezTo>
                    <a:pt x="1383" y="3803"/>
                    <a:pt x="1575" y="3746"/>
                    <a:pt x="1786" y="3669"/>
                  </a:cubicBezTo>
                  <a:cubicBezTo>
                    <a:pt x="1978" y="3611"/>
                    <a:pt x="2170" y="3515"/>
                    <a:pt x="2381" y="3381"/>
                  </a:cubicBezTo>
                  <a:cubicBezTo>
                    <a:pt x="2593" y="3266"/>
                    <a:pt x="2823" y="3131"/>
                    <a:pt x="3015" y="2958"/>
                  </a:cubicBezTo>
                  <a:cubicBezTo>
                    <a:pt x="3207" y="2785"/>
                    <a:pt x="3399" y="2613"/>
                    <a:pt x="3553" y="2459"/>
                  </a:cubicBezTo>
                  <a:cubicBezTo>
                    <a:pt x="3745" y="2267"/>
                    <a:pt x="3879" y="2056"/>
                    <a:pt x="3995" y="1844"/>
                  </a:cubicBezTo>
                  <a:cubicBezTo>
                    <a:pt x="4110" y="1633"/>
                    <a:pt x="4167" y="1422"/>
                    <a:pt x="4187" y="1230"/>
                  </a:cubicBezTo>
                  <a:cubicBezTo>
                    <a:pt x="4206" y="1038"/>
                    <a:pt x="4167" y="846"/>
                    <a:pt x="4091" y="615"/>
                  </a:cubicBezTo>
                  <a:cubicBezTo>
                    <a:pt x="4071" y="500"/>
                    <a:pt x="4033" y="462"/>
                    <a:pt x="3975" y="366"/>
                  </a:cubicBezTo>
                  <a:cubicBezTo>
                    <a:pt x="3918" y="289"/>
                    <a:pt x="3879" y="251"/>
                    <a:pt x="3802" y="193"/>
                  </a:cubicBezTo>
                  <a:cubicBezTo>
                    <a:pt x="3687" y="97"/>
                    <a:pt x="3534" y="59"/>
                    <a:pt x="3361" y="20"/>
                  </a:cubicBezTo>
                  <a:cubicBezTo>
                    <a:pt x="3322" y="20"/>
                    <a:pt x="3246" y="1"/>
                    <a:pt x="3169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" name="Google Shape;175;p9"/>
            <p:cNvSpPr/>
            <p:nvPr/>
          </p:nvSpPr>
          <p:spPr>
            <a:xfrm>
              <a:off x="8005393" y="377766"/>
              <a:ext cx="142767" cy="126240"/>
            </a:xfrm>
            <a:custGeom>
              <a:avLst/>
              <a:gdLst/>
              <a:ahLst/>
              <a:cxnLst/>
              <a:rect l="l" t="t" r="r" b="b"/>
              <a:pathLst>
                <a:path w="2151" h="1902" extrusionOk="0">
                  <a:moveTo>
                    <a:pt x="1556" y="0"/>
                  </a:moveTo>
                  <a:cubicBezTo>
                    <a:pt x="1383" y="0"/>
                    <a:pt x="1229" y="58"/>
                    <a:pt x="999" y="154"/>
                  </a:cubicBezTo>
                  <a:cubicBezTo>
                    <a:pt x="845" y="250"/>
                    <a:pt x="672" y="365"/>
                    <a:pt x="499" y="480"/>
                  </a:cubicBezTo>
                  <a:lnTo>
                    <a:pt x="423" y="557"/>
                  </a:lnTo>
                  <a:lnTo>
                    <a:pt x="346" y="634"/>
                  </a:lnTo>
                  <a:cubicBezTo>
                    <a:pt x="154" y="826"/>
                    <a:pt x="77" y="1018"/>
                    <a:pt x="19" y="1210"/>
                  </a:cubicBezTo>
                  <a:cubicBezTo>
                    <a:pt x="0" y="1402"/>
                    <a:pt x="77" y="1633"/>
                    <a:pt x="211" y="1748"/>
                  </a:cubicBezTo>
                  <a:cubicBezTo>
                    <a:pt x="288" y="1825"/>
                    <a:pt x="365" y="1844"/>
                    <a:pt x="461" y="1882"/>
                  </a:cubicBezTo>
                  <a:cubicBezTo>
                    <a:pt x="499" y="1882"/>
                    <a:pt x="557" y="1902"/>
                    <a:pt x="615" y="1902"/>
                  </a:cubicBezTo>
                  <a:lnTo>
                    <a:pt x="768" y="1902"/>
                  </a:lnTo>
                  <a:lnTo>
                    <a:pt x="1056" y="1825"/>
                  </a:lnTo>
                  <a:cubicBezTo>
                    <a:pt x="1152" y="1806"/>
                    <a:pt x="1229" y="1748"/>
                    <a:pt x="1344" y="1690"/>
                  </a:cubicBezTo>
                  <a:cubicBezTo>
                    <a:pt x="1536" y="1556"/>
                    <a:pt x="1709" y="1421"/>
                    <a:pt x="1844" y="1249"/>
                  </a:cubicBezTo>
                  <a:cubicBezTo>
                    <a:pt x="1940" y="1133"/>
                    <a:pt x="2093" y="961"/>
                    <a:pt x="2132" y="749"/>
                  </a:cubicBezTo>
                  <a:cubicBezTo>
                    <a:pt x="2151" y="653"/>
                    <a:pt x="2151" y="577"/>
                    <a:pt x="2132" y="461"/>
                  </a:cubicBezTo>
                  <a:cubicBezTo>
                    <a:pt x="2112" y="365"/>
                    <a:pt x="2055" y="269"/>
                    <a:pt x="2016" y="192"/>
                  </a:cubicBezTo>
                  <a:cubicBezTo>
                    <a:pt x="1959" y="116"/>
                    <a:pt x="1863" y="77"/>
                    <a:pt x="1805" y="58"/>
                  </a:cubicBezTo>
                  <a:cubicBezTo>
                    <a:pt x="1728" y="20"/>
                    <a:pt x="1652" y="0"/>
                    <a:pt x="1556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" name="Google Shape;176;p9"/>
            <p:cNvSpPr/>
            <p:nvPr/>
          </p:nvSpPr>
          <p:spPr>
            <a:xfrm>
              <a:off x="8139200" y="543433"/>
              <a:ext cx="86749" cy="71483"/>
            </a:xfrm>
            <a:custGeom>
              <a:avLst/>
              <a:gdLst/>
              <a:ahLst/>
              <a:cxnLst/>
              <a:rect l="l" t="t" r="r" b="b"/>
              <a:pathLst>
                <a:path w="1307" h="1077" extrusionOk="0">
                  <a:moveTo>
                    <a:pt x="1153" y="1"/>
                  </a:moveTo>
                  <a:cubicBezTo>
                    <a:pt x="1037" y="1"/>
                    <a:pt x="941" y="20"/>
                    <a:pt x="845" y="58"/>
                  </a:cubicBezTo>
                  <a:cubicBezTo>
                    <a:pt x="711" y="97"/>
                    <a:pt x="596" y="154"/>
                    <a:pt x="500" y="212"/>
                  </a:cubicBezTo>
                  <a:cubicBezTo>
                    <a:pt x="461" y="270"/>
                    <a:pt x="384" y="308"/>
                    <a:pt x="327" y="366"/>
                  </a:cubicBezTo>
                  <a:lnTo>
                    <a:pt x="308" y="385"/>
                  </a:lnTo>
                  <a:cubicBezTo>
                    <a:pt x="173" y="539"/>
                    <a:pt x="0" y="750"/>
                    <a:pt x="116" y="942"/>
                  </a:cubicBezTo>
                  <a:cubicBezTo>
                    <a:pt x="173" y="1038"/>
                    <a:pt x="269" y="1076"/>
                    <a:pt x="404" y="1076"/>
                  </a:cubicBezTo>
                  <a:cubicBezTo>
                    <a:pt x="500" y="1076"/>
                    <a:pt x="557" y="1076"/>
                    <a:pt x="615" y="1057"/>
                  </a:cubicBezTo>
                  <a:cubicBezTo>
                    <a:pt x="692" y="1057"/>
                    <a:pt x="769" y="1019"/>
                    <a:pt x="826" y="980"/>
                  </a:cubicBezTo>
                  <a:cubicBezTo>
                    <a:pt x="961" y="923"/>
                    <a:pt x="1076" y="788"/>
                    <a:pt x="1172" y="654"/>
                  </a:cubicBezTo>
                  <a:cubicBezTo>
                    <a:pt x="1268" y="500"/>
                    <a:pt x="1306" y="347"/>
                    <a:pt x="1287" y="193"/>
                  </a:cubicBezTo>
                  <a:cubicBezTo>
                    <a:pt x="1287" y="154"/>
                    <a:pt x="1268" y="97"/>
                    <a:pt x="1249" y="58"/>
                  </a:cubicBezTo>
                  <a:cubicBezTo>
                    <a:pt x="1249" y="20"/>
                    <a:pt x="1191" y="1"/>
                    <a:pt x="1153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7" name="Google Shape;177;p9"/>
          <p:cNvSpPr/>
          <p:nvPr/>
        </p:nvSpPr>
        <p:spPr>
          <a:xfrm>
            <a:off x="8834135" y="193930"/>
            <a:ext cx="1210123" cy="601276"/>
          </a:xfrm>
          <a:custGeom>
            <a:avLst/>
            <a:gdLst/>
            <a:ahLst/>
            <a:cxnLst/>
            <a:rect l="l" t="t" r="r" b="b"/>
            <a:pathLst>
              <a:path w="12214" h="6069" extrusionOk="0">
                <a:moveTo>
                  <a:pt x="6318" y="1"/>
                </a:moveTo>
                <a:cubicBezTo>
                  <a:pt x="6069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5" y="2708"/>
                  <a:pt x="2843" y="3265"/>
                </a:cubicBezTo>
                <a:cubicBezTo>
                  <a:pt x="2766" y="3515"/>
                  <a:pt x="2689" y="3784"/>
                  <a:pt x="2612" y="3995"/>
                </a:cubicBezTo>
                <a:cubicBezTo>
                  <a:pt x="2555" y="3745"/>
                  <a:pt x="2420" y="3553"/>
                  <a:pt x="2305" y="3361"/>
                </a:cubicBezTo>
                <a:cubicBezTo>
                  <a:pt x="2170" y="3131"/>
                  <a:pt x="1998" y="2996"/>
                  <a:pt x="1825" y="2900"/>
                </a:cubicBezTo>
                <a:cubicBezTo>
                  <a:pt x="1729" y="2843"/>
                  <a:pt x="1633" y="2804"/>
                  <a:pt x="1537" y="2804"/>
                </a:cubicBezTo>
                <a:cubicBezTo>
                  <a:pt x="1498" y="2804"/>
                  <a:pt x="1422" y="2785"/>
                  <a:pt x="1364" y="2785"/>
                </a:cubicBezTo>
                <a:cubicBezTo>
                  <a:pt x="1306" y="2785"/>
                  <a:pt x="1230" y="2785"/>
                  <a:pt x="1153" y="2804"/>
                </a:cubicBezTo>
                <a:cubicBezTo>
                  <a:pt x="1018" y="2823"/>
                  <a:pt x="884" y="2881"/>
                  <a:pt x="788" y="2920"/>
                </a:cubicBezTo>
                <a:cubicBezTo>
                  <a:pt x="692" y="2977"/>
                  <a:pt x="596" y="3035"/>
                  <a:pt x="481" y="3131"/>
                </a:cubicBezTo>
                <a:cubicBezTo>
                  <a:pt x="346" y="3284"/>
                  <a:pt x="212" y="3457"/>
                  <a:pt x="116" y="3688"/>
                </a:cubicBezTo>
                <a:cubicBezTo>
                  <a:pt x="58" y="3860"/>
                  <a:pt x="0" y="4072"/>
                  <a:pt x="0" y="4360"/>
                </a:cubicBezTo>
                <a:cubicBezTo>
                  <a:pt x="0" y="4552"/>
                  <a:pt x="0" y="4801"/>
                  <a:pt x="20" y="5090"/>
                </a:cubicBezTo>
                <a:cubicBezTo>
                  <a:pt x="58" y="5378"/>
                  <a:pt x="96" y="5627"/>
                  <a:pt x="154" y="5896"/>
                </a:cubicBezTo>
                <a:lnTo>
                  <a:pt x="154" y="5954"/>
                </a:lnTo>
                <a:lnTo>
                  <a:pt x="173" y="6069"/>
                </a:lnTo>
                <a:lnTo>
                  <a:pt x="11734" y="6069"/>
                </a:lnTo>
                <a:lnTo>
                  <a:pt x="11772" y="6050"/>
                </a:lnTo>
                <a:lnTo>
                  <a:pt x="11830" y="5954"/>
                </a:lnTo>
                <a:cubicBezTo>
                  <a:pt x="12099" y="5493"/>
                  <a:pt x="12214" y="5051"/>
                  <a:pt x="12176" y="4667"/>
                </a:cubicBezTo>
                <a:cubicBezTo>
                  <a:pt x="12118" y="4283"/>
                  <a:pt x="11964" y="3957"/>
                  <a:pt x="11676" y="3707"/>
                </a:cubicBezTo>
                <a:cubicBezTo>
                  <a:pt x="11388" y="3476"/>
                  <a:pt x="11023" y="3361"/>
                  <a:pt x="10620" y="3361"/>
                </a:cubicBezTo>
                <a:lnTo>
                  <a:pt x="10562" y="3361"/>
                </a:lnTo>
                <a:cubicBezTo>
                  <a:pt x="10178" y="3361"/>
                  <a:pt x="9775" y="3476"/>
                  <a:pt x="9391" y="3707"/>
                </a:cubicBezTo>
                <a:cubicBezTo>
                  <a:pt x="9237" y="3803"/>
                  <a:pt x="9103" y="3899"/>
                  <a:pt x="8988" y="4033"/>
                </a:cubicBezTo>
                <a:cubicBezTo>
                  <a:pt x="9007" y="3841"/>
                  <a:pt x="9007" y="3592"/>
                  <a:pt x="8988" y="3323"/>
                </a:cubicBezTo>
                <a:cubicBezTo>
                  <a:pt x="8949" y="2843"/>
                  <a:pt x="8853" y="2401"/>
                  <a:pt x="8719" y="1979"/>
                </a:cubicBezTo>
                <a:cubicBezTo>
                  <a:pt x="8546" y="1537"/>
                  <a:pt x="8335" y="1153"/>
                  <a:pt x="8066" y="826"/>
                </a:cubicBezTo>
                <a:cubicBezTo>
                  <a:pt x="7778" y="500"/>
                  <a:pt x="7413" y="250"/>
                  <a:pt x="7010" y="135"/>
                </a:cubicBezTo>
                <a:cubicBezTo>
                  <a:pt x="6799" y="39"/>
                  <a:pt x="6549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8" name="Google Shape;178;p9"/>
          <p:cNvSpPr txBox="1">
            <a:spLocks noGrp="1"/>
          </p:cNvSpPr>
          <p:nvPr>
            <p:ph type="title"/>
          </p:nvPr>
        </p:nvSpPr>
        <p:spPr>
          <a:xfrm>
            <a:off x="2399133" y="1938533"/>
            <a:ext cx="7393600" cy="1122400"/>
          </a:xfrm>
          <a:prstGeom prst="rect">
            <a:avLst/>
          </a:prstGeom>
          <a:effectLst>
            <a:outerShdw dist="47625" dir="3000000" algn="bl" rotWithShape="0">
              <a:schemeClr val="lt1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79" name="Google Shape;179;p9"/>
          <p:cNvSpPr txBox="1">
            <a:spLocks noGrp="1"/>
          </p:cNvSpPr>
          <p:nvPr>
            <p:ph type="subTitle" idx="1"/>
          </p:nvPr>
        </p:nvSpPr>
        <p:spPr>
          <a:xfrm>
            <a:off x="2399667" y="3043767"/>
            <a:ext cx="7393200" cy="17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27892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3467" y="593367"/>
            <a:ext cx="1028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3467" y="1536633"/>
            <a:ext cx="10285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●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○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■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●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○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■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●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○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 Medium"/>
              <a:buChar char="■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9pPr>
          </a:lstStyle>
          <a:p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7398E0-1B2D-449F-A3FF-C227322026AD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1143" y="3218170"/>
            <a:ext cx="5351207" cy="53512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6537A5-DFF6-43E5-BC04-D81F503DA372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397" y="30263058"/>
            <a:ext cx="5351207" cy="53512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ED7FAC-5C94-4008-A1E0-5F5656722AC5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675820" y="-41633"/>
            <a:ext cx="5351207" cy="53512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CD0C497-F3AE-4FA0-809E-8BBFFBDEAE99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397" y="-32244530"/>
            <a:ext cx="5351207" cy="53512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5DC66148-BFF5-48AA-AD99-82E8C8599225}"/>
              </a:ext>
            </a:extLst>
          </p:cNvPr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5150" y="172390"/>
            <a:ext cx="1605554" cy="160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47039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6" r:id="rId3"/>
    <p:sldLayoutId id="2147483678" r:id="rId4"/>
    <p:sldLayoutId id="2147483680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6" r:id="rId18"/>
    <p:sldLayoutId id="2147483697" r:id="rId19"/>
    <p:sldLayoutId id="2147483698" r:id="rId20"/>
    <p:sldLayoutId id="2147483699" r:id="rId21"/>
    <p:sldLayoutId id="2147483701" r:id="rId22"/>
    <p:sldLayoutId id="2147483703" r:id="rId23"/>
    <p:sldLayoutId id="2147483704" r:id="rId24"/>
    <p:sldLayoutId id="2147483705" r:id="rId2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50">
          <p15:clr>
            <a:srgbClr val="EA4335"/>
          </p15:clr>
        </p15:guide>
        <p15:guide id="2" orient="horz" pos="337">
          <p15:clr>
            <a:srgbClr val="EA4335"/>
          </p15:clr>
        </p15:guide>
        <p15:guide id="3" pos="5310">
          <p15:clr>
            <a:srgbClr val="EA4335"/>
          </p15:clr>
        </p15:guide>
        <p15:guide id="4" orient="horz" pos="2903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7B5"/>
        </a:solidFill>
        <a:effectLst/>
      </p:bgPr>
    </p:bg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33"/>
          <p:cNvSpPr/>
          <p:nvPr/>
        </p:nvSpPr>
        <p:spPr>
          <a:xfrm>
            <a:off x="11493685" y="249985"/>
            <a:ext cx="1430625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87" name="Google Shape;587;p33"/>
          <p:cNvSpPr/>
          <p:nvPr/>
        </p:nvSpPr>
        <p:spPr>
          <a:xfrm>
            <a:off x="9934479" y="5359103"/>
            <a:ext cx="60" cy="1191"/>
          </a:xfrm>
          <a:custGeom>
            <a:avLst/>
            <a:gdLst/>
            <a:ahLst/>
            <a:cxnLst/>
            <a:rect l="l" t="t" r="r" b="b"/>
            <a:pathLst>
              <a:path w="1" h="20" extrusionOk="0">
                <a:moveTo>
                  <a:pt x="1" y="1"/>
                </a:moveTo>
                <a:lnTo>
                  <a:pt x="1" y="20"/>
                </a:lnTo>
                <a:lnTo>
                  <a:pt x="1" y="1"/>
                </a:lnTo>
                <a:close/>
              </a:path>
            </a:pathLst>
          </a:custGeom>
          <a:solidFill>
            <a:srgbClr val="FDAD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588" name="Google Shape;588;p33"/>
          <p:cNvGrpSpPr/>
          <p:nvPr/>
        </p:nvGrpSpPr>
        <p:grpSpPr>
          <a:xfrm rot="-9467757" flipH="1">
            <a:off x="11341892" y="1752471"/>
            <a:ext cx="1500555" cy="1762061"/>
            <a:chOff x="6705262" y="3258288"/>
            <a:chExt cx="981314" cy="1152238"/>
          </a:xfrm>
        </p:grpSpPr>
        <p:sp>
          <p:nvSpPr>
            <p:cNvPr id="589" name="Google Shape;589;p33"/>
            <p:cNvSpPr/>
            <p:nvPr/>
          </p:nvSpPr>
          <p:spPr>
            <a:xfrm>
              <a:off x="6705262" y="3258288"/>
              <a:ext cx="981314" cy="1054191"/>
            </a:xfrm>
            <a:custGeom>
              <a:avLst/>
              <a:gdLst/>
              <a:ahLst/>
              <a:cxnLst/>
              <a:rect l="l" t="t" r="r" b="b"/>
              <a:pathLst>
                <a:path w="21989" h="23622" extrusionOk="0">
                  <a:moveTo>
                    <a:pt x="3515" y="1"/>
                  </a:moveTo>
                  <a:cubicBezTo>
                    <a:pt x="3592" y="58"/>
                    <a:pt x="3553" y="58"/>
                    <a:pt x="3515" y="58"/>
                  </a:cubicBezTo>
                  <a:lnTo>
                    <a:pt x="3400" y="58"/>
                  </a:lnTo>
                  <a:cubicBezTo>
                    <a:pt x="3227" y="78"/>
                    <a:pt x="3073" y="155"/>
                    <a:pt x="2977" y="270"/>
                  </a:cubicBezTo>
                  <a:cubicBezTo>
                    <a:pt x="2920" y="347"/>
                    <a:pt x="2881" y="443"/>
                    <a:pt x="2862" y="519"/>
                  </a:cubicBezTo>
                  <a:cubicBezTo>
                    <a:pt x="2843" y="596"/>
                    <a:pt x="2843" y="654"/>
                    <a:pt x="2843" y="750"/>
                  </a:cubicBezTo>
                  <a:cubicBezTo>
                    <a:pt x="2843" y="884"/>
                    <a:pt x="2843" y="999"/>
                    <a:pt x="2881" y="1134"/>
                  </a:cubicBezTo>
                  <a:cubicBezTo>
                    <a:pt x="2747" y="1019"/>
                    <a:pt x="2574" y="903"/>
                    <a:pt x="2344" y="750"/>
                  </a:cubicBezTo>
                  <a:cubicBezTo>
                    <a:pt x="2094" y="615"/>
                    <a:pt x="1825" y="500"/>
                    <a:pt x="1537" y="423"/>
                  </a:cubicBezTo>
                  <a:cubicBezTo>
                    <a:pt x="1345" y="366"/>
                    <a:pt x="1191" y="327"/>
                    <a:pt x="1018" y="327"/>
                  </a:cubicBezTo>
                  <a:cubicBezTo>
                    <a:pt x="942" y="327"/>
                    <a:pt x="865" y="327"/>
                    <a:pt x="807" y="347"/>
                  </a:cubicBezTo>
                  <a:cubicBezTo>
                    <a:pt x="673" y="366"/>
                    <a:pt x="558" y="404"/>
                    <a:pt x="462" y="443"/>
                  </a:cubicBezTo>
                  <a:cubicBezTo>
                    <a:pt x="366" y="500"/>
                    <a:pt x="270" y="558"/>
                    <a:pt x="193" y="635"/>
                  </a:cubicBezTo>
                  <a:cubicBezTo>
                    <a:pt x="58" y="788"/>
                    <a:pt x="1" y="999"/>
                    <a:pt x="1" y="1134"/>
                  </a:cubicBezTo>
                  <a:cubicBezTo>
                    <a:pt x="1" y="1307"/>
                    <a:pt x="20" y="1480"/>
                    <a:pt x="116" y="1710"/>
                  </a:cubicBezTo>
                  <a:cubicBezTo>
                    <a:pt x="193" y="1902"/>
                    <a:pt x="289" y="2094"/>
                    <a:pt x="442" y="2344"/>
                  </a:cubicBezTo>
                  <a:cubicBezTo>
                    <a:pt x="577" y="2574"/>
                    <a:pt x="769" y="2824"/>
                    <a:pt x="1018" y="3112"/>
                  </a:cubicBezTo>
                  <a:lnTo>
                    <a:pt x="1134" y="3227"/>
                  </a:lnTo>
                  <a:lnTo>
                    <a:pt x="1114" y="3227"/>
                  </a:lnTo>
                  <a:cubicBezTo>
                    <a:pt x="1038" y="3227"/>
                    <a:pt x="999" y="3246"/>
                    <a:pt x="942" y="3304"/>
                  </a:cubicBezTo>
                  <a:cubicBezTo>
                    <a:pt x="846" y="3400"/>
                    <a:pt x="846" y="3515"/>
                    <a:pt x="865" y="3592"/>
                  </a:cubicBezTo>
                  <a:cubicBezTo>
                    <a:pt x="903" y="3707"/>
                    <a:pt x="942" y="3822"/>
                    <a:pt x="999" y="3957"/>
                  </a:cubicBezTo>
                  <a:cubicBezTo>
                    <a:pt x="1134" y="4264"/>
                    <a:pt x="1326" y="4552"/>
                    <a:pt x="1518" y="4821"/>
                  </a:cubicBezTo>
                  <a:cubicBezTo>
                    <a:pt x="1687" y="5066"/>
                    <a:pt x="1875" y="5310"/>
                    <a:pt x="2063" y="5573"/>
                  </a:cubicBezTo>
                  <a:lnTo>
                    <a:pt x="2063" y="5573"/>
                  </a:lnTo>
                  <a:cubicBezTo>
                    <a:pt x="2053" y="5562"/>
                    <a:pt x="2038" y="5551"/>
                    <a:pt x="2017" y="5551"/>
                  </a:cubicBezTo>
                  <a:cubicBezTo>
                    <a:pt x="1959" y="5532"/>
                    <a:pt x="1902" y="5532"/>
                    <a:pt x="1863" y="5532"/>
                  </a:cubicBezTo>
                  <a:cubicBezTo>
                    <a:pt x="1787" y="5532"/>
                    <a:pt x="1729" y="5551"/>
                    <a:pt x="1671" y="5589"/>
                  </a:cubicBezTo>
                  <a:cubicBezTo>
                    <a:pt x="1575" y="5628"/>
                    <a:pt x="1499" y="5704"/>
                    <a:pt x="1479" y="5820"/>
                  </a:cubicBezTo>
                  <a:cubicBezTo>
                    <a:pt x="1441" y="5935"/>
                    <a:pt x="1479" y="6069"/>
                    <a:pt x="1499" y="6165"/>
                  </a:cubicBezTo>
                  <a:cubicBezTo>
                    <a:pt x="1537" y="6300"/>
                    <a:pt x="1595" y="6415"/>
                    <a:pt x="1633" y="6549"/>
                  </a:cubicBezTo>
                  <a:cubicBezTo>
                    <a:pt x="1710" y="6684"/>
                    <a:pt x="1787" y="6837"/>
                    <a:pt x="1883" y="6991"/>
                  </a:cubicBezTo>
                  <a:cubicBezTo>
                    <a:pt x="2075" y="7317"/>
                    <a:pt x="2286" y="7606"/>
                    <a:pt x="2478" y="7894"/>
                  </a:cubicBezTo>
                  <a:cubicBezTo>
                    <a:pt x="2550" y="7984"/>
                    <a:pt x="2588" y="8040"/>
                    <a:pt x="2656" y="8126"/>
                  </a:cubicBezTo>
                  <a:lnTo>
                    <a:pt x="2656" y="8126"/>
                  </a:lnTo>
                  <a:cubicBezTo>
                    <a:pt x="2631" y="8104"/>
                    <a:pt x="2586" y="8101"/>
                    <a:pt x="2555" y="8086"/>
                  </a:cubicBezTo>
                  <a:cubicBezTo>
                    <a:pt x="2401" y="8028"/>
                    <a:pt x="2286" y="8009"/>
                    <a:pt x="2171" y="8009"/>
                  </a:cubicBezTo>
                  <a:lnTo>
                    <a:pt x="2113" y="8009"/>
                  </a:lnTo>
                  <a:cubicBezTo>
                    <a:pt x="1998" y="8009"/>
                    <a:pt x="1902" y="8047"/>
                    <a:pt x="1806" y="8143"/>
                  </a:cubicBezTo>
                  <a:cubicBezTo>
                    <a:pt x="1729" y="8220"/>
                    <a:pt x="1710" y="8316"/>
                    <a:pt x="1691" y="8431"/>
                  </a:cubicBezTo>
                  <a:cubicBezTo>
                    <a:pt x="1671" y="8527"/>
                    <a:pt x="1691" y="8662"/>
                    <a:pt x="1710" y="8796"/>
                  </a:cubicBezTo>
                  <a:cubicBezTo>
                    <a:pt x="1729" y="8911"/>
                    <a:pt x="1787" y="9065"/>
                    <a:pt x="1825" y="9238"/>
                  </a:cubicBezTo>
                  <a:cubicBezTo>
                    <a:pt x="1959" y="9564"/>
                    <a:pt x="2113" y="9872"/>
                    <a:pt x="2267" y="10160"/>
                  </a:cubicBezTo>
                  <a:cubicBezTo>
                    <a:pt x="2363" y="10352"/>
                    <a:pt x="2478" y="10544"/>
                    <a:pt x="2593" y="10717"/>
                  </a:cubicBezTo>
                  <a:cubicBezTo>
                    <a:pt x="2478" y="10640"/>
                    <a:pt x="2344" y="10601"/>
                    <a:pt x="2190" y="10582"/>
                  </a:cubicBezTo>
                  <a:lnTo>
                    <a:pt x="2113" y="10582"/>
                  </a:lnTo>
                  <a:cubicBezTo>
                    <a:pt x="1998" y="10582"/>
                    <a:pt x="1883" y="10601"/>
                    <a:pt x="1787" y="10659"/>
                  </a:cubicBezTo>
                  <a:cubicBezTo>
                    <a:pt x="1671" y="10755"/>
                    <a:pt x="1614" y="10909"/>
                    <a:pt x="1595" y="11005"/>
                  </a:cubicBezTo>
                  <a:cubicBezTo>
                    <a:pt x="1575" y="11101"/>
                    <a:pt x="1595" y="11216"/>
                    <a:pt x="1614" y="11369"/>
                  </a:cubicBezTo>
                  <a:cubicBezTo>
                    <a:pt x="1633" y="11504"/>
                    <a:pt x="1691" y="11657"/>
                    <a:pt x="1767" y="11811"/>
                  </a:cubicBezTo>
                  <a:cubicBezTo>
                    <a:pt x="1902" y="12176"/>
                    <a:pt x="2113" y="12522"/>
                    <a:pt x="2286" y="12771"/>
                  </a:cubicBezTo>
                  <a:cubicBezTo>
                    <a:pt x="2356" y="12859"/>
                    <a:pt x="2394" y="12947"/>
                    <a:pt x="2460" y="13065"/>
                  </a:cubicBezTo>
                  <a:lnTo>
                    <a:pt x="2460" y="13065"/>
                  </a:lnTo>
                  <a:cubicBezTo>
                    <a:pt x="2454" y="13059"/>
                    <a:pt x="2450" y="13059"/>
                    <a:pt x="2440" y="13059"/>
                  </a:cubicBezTo>
                  <a:lnTo>
                    <a:pt x="2344" y="13059"/>
                  </a:lnTo>
                  <a:cubicBezTo>
                    <a:pt x="2286" y="13059"/>
                    <a:pt x="2248" y="13059"/>
                    <a:pt x="2190" y="13098"/>
                  </a:cubicBezTo>
                  <a:cubicBezTo>
                    <a:pt x="2094" y="13117"/>
                    <a:pt x="2055" y="13136"/>
                    <a:pt x="1979" y="13194"/>
                  </a:cubicBezTo>
                  <a:cubicBezTo>
                    <a:pt x="1902" y="13232"/>
                    <a:pt x="1863" y="13309"/>
                    <a:pt x="1825" y="13347"/>
                  </a:cubicBezTo>
                  <a:cubicBezTo>
                    <a:pt x="1806" y="13405"/>
                    <a:pt x="1787" y="13482"/>
                    <a:pt x="1787" y="13520"/>
                  </a:cubicBezTo>
                  <a:lnTo>
                    <a:pt x="1787" y="13712"/>
                  </a:lnTo>
                  <a:cubicBezTo>
                    <a:pt x="1806" y="13866"/>
                    <a:pt x="1863" y="13981"/>
                    <a:pt x="1921" y="14116"/>
                  </a:cubicBezTo>
                  <a:cubicBezTo>
                    <a:pt x="1998" y="14269"/>
                    <a:pt x="2094" y="14423"/>
                    <a:pt x="2190" y="14576"/>
                  </a:cubicBezTo>
                  <a:cubicBezTo>
                    <a:pt x="2401" y="14884"/>
                    <a:pt x="2651" y="15210"/>
                    <a:pt x="2939" y="15460"/>
                  </a:cubicBezTo>
                  <a:lnTo>
                    <a:pt x="3054" y="15594"/>
                  </a:lnTo>
                  <a:lnTo>
                    <a:pt x="3112" y="15633"/>
                  </a:lnTo>
                  <a:lnTo>
                    <a:pt x="2939" y="15633"/>
                  </a:lnTo>
                  <a:cubicBezTo>
                    <a:pt x="2881" y="15633"/>
                    <a:pt x="2804" y="15671"/>
                    <a:pt x="2747" y="15709"/>
                  </a:cubicBezTo>
                  <a:cubicBezTo>
                    <a:pt x="2670" y="15729"/>
                    <a:pt x="2612" y="15786"/>
                    <a:pt x="2593" y="15825"/>
                  </a:cubicBezTo>
                  <a:cubicBezTo>
                    <a:pt x="2555" y="15882"/>
                    <a:pt x="2516" y="15940"/>
                    <a:pt x="2516" y="15998"/>
                  </a:cubicBezTo>
                  <a:cubicBezTo>
                    <a:pt x="2497" y="16055"/>
                    <a:pt x="2497" y="16094"/>
                    <a:pt x="2516" y="16151"/>
                  </a:cubicBezTo>
                  <a:cubicBezTo>
                    <a:pt x="2516" y="16190"/>
                    <a:pt x="2555" y="16266"/>
                    <a:pt x="2574" y="16305"/>
                  </a:cubicBezTo>
                  <a:cubicBezTo>
                    <a:pt x="2612" y="16439"/>
                    <a:pt x="2689" y="16554"/>
                    <a:pt x="2766" y="16670"/>
                  </a:cubicBezTo>
                  <a:cubicBezTo>
                    <a:pt x="2843" y="16785"/>
                    <a:pt x="2939" y="16881"/>
                    <a:pt x="3073" y="17034"/>
                  </a:cubicBezTo>
                  <a:cubicBezTo>
                    <a:pt x="3323" y="17265"/>
                    <a:pt x="3573" y="17534"/>
                    <a:pt x="3918" y="17803"/>
                  </a:cubicBezTo>
                  <a:cubicBezTo>
                    <a:pt x="4033" y="17899"/>
                    <a:pt x="4149" y="17995"/>
                    <a:pt x="4283" y="18071"/>
                  </a:cubicBezTo>
                  <a:cubicBezTo>
                    <a:pt x="4321" y="18091"/>
                    <a:pt x="4379" y="18129"/>
                    <a:pt x="4398" y="18168"/>
                  </a:cubicBezTo>
                  <a:lnTo>
                    <a:pt x="4437" y="18187"/>
                  </a:lnTo>
                  <a:lnTo>
                    <a:pt x="4571" y="18264"/>
                  </a:lnTo>
                  <a:lnTo>
                    <a:pt x="4533" y="18264"/>
                  </a:lnTo>
                  <a:cubicBezTo>
                    <a:pt x="4494" y="18264"/>
                    <a:pt x="4475" y="18264"/>
                    <a:pt x="4437" y="18283"/>
                  </a:cubicBezTo>
                  <a:cubicBezTo>
                    <a:pt x="4398" y="18302"/>
                    <a:pt x="4341" y="18321"/>
                    <a:pt x="4321" y="18360"/>
                  </a:cubicBezTo>
                  <a:cubicBezTo>
                    <a:pt x="4245" y="18398"/>
                    <a:pt x="4225" y="18456"/>
                    <a:pt x="4206" y="18494"/>
                  </a:cubicBezTo>
                  <a:cubicBezTo>
                    <a:pt x="4149" y="18590"/>
                    <a:pt x="4187" y="18744"/>
                    <a:pt x="4206" y="18801"/>
                  </a:cubicBezTo>
                  <a:cubicBezTo>
                    <a:pt x="4225" y="18897"/>
                    <a:pt x="4302" y="18993"/>
                    <a:pt x="4341" y="19051"/>
                  </a:cubicBezTo>
                  <a:lnTo>
                    <a:pt x="4610" y="19320"/>
                  </a:lnTo>
                  <a:cubicBezTo>
                    <a:pt x="4859" y="19531"/>
                    <a:pt x="5109" y="19723"/>
                    <a:pt x="5339" y="19857"/>
                  </a:cubicBezTo>
                  <a:cubicBezTo>
                    <a:pt x="5839" y="20203"/>
                    <a:pt x="6395" y="20530"/>
                    <a:pt x="7087" y="20894"/>
                  </a:cubicBezTo>
                  <a:cubicBezTo>
                    <a:pt x="7298" y="21010"/>
                    <a:pt x="7509" y="21106"/>
                    <a:pt x="7740" y="21221"/>
                  </a:cubicBezTo>
                  <a:cubicBezTo>
                    <a:pt x="7701" y="21221"/>
                    <a:pt x="7682" y="21259"/>
                    <a:pt x="7644" y="21279"/>
                  </a:cubicBezTo>
                  <a:cubicBezTo>
                    <a:pt x="7567" y="21336"/>
                    <a:pt x="7548" y="21375"/>
                    <a:pt x="7490" y="21471"/>
                  </a:cubicBezTo>
                  <a:cubicBezTo>
                    <a:pt x="7452" y="21567"/>
                    <a:pt x="7452" y="21701"/>
                    <a:pt x="7490" y="21835"/>
                  </a:cubicBezTo>
                  <a:cubicBezTo>
                    <a:pt x="7548" y="21951"/>
                    <a:pt x="7644" y="22066"/>
                    <a:pt x="7740" y="22143"/>
                  </a:cubicBezTo>
                  <a:cubicBezTo>
                    <a:pt x="7855" y="22239"/>
                    <a:pt x="7989" y="22335"/>
                    <a:pt x="8124" y="22412"/>
                  </a:cubicBezTo>
                  <a:cubicBezTo>
                    <a:pt x="8258" y="22469"/>
                    <a:pt x="8412" y="22584"/>
                    <a:pt x="8565" y="22642"/>
                  </a:cubicBezTo>
                  <a:cubicBezTo>
                    <a:pt x="8854" y="22796"/>
                    <a:pt x="9180" y="22911"/>
                    <a:pt x="9583" y="23064"/>
                  </a:cubicBezTo>
                  <a:cubicBezTo>
                    <a:pt x="9852" y="23141"/>
                    <a:pt x="10083" y="23218"/>
                    <a:pt x="10294" y="23295"/>
                  </a:cubicBezTo>
                  <a:cubicBezTo>
                    <a:pt x="10447" y="23352"/>
                    <a:pt x="10563" y="23372"/>
                    <a:pt x="10716" y="23391"/>
                  </a:cubicBezTo>
                  <a:cubicBezTo>
                    <a:pt x="11043" y="23468"/>
                    <a:pt x="11408" y="23545"/>
                    <a:pt x="11772" y="23564"/>
                  </a:cubicBezTo>
                  <a:cubicBezTo>
                    <a:pt x="12214" y="23602"/>
                    <a:pt x="12675" y="23621"/>
                    <a:pt x="13136" y="23621"/>
                  </a:cubicBezTo>
                  <a:cubicBezTo>
                    <a:pt x="13347" y="23621"/>
                    <a:pt x="13558" y="23621"/>
                    <a:pt x="13750" y="23602"/>
                  </a:cubicBezTo>
                  <a:cubicBezTo>
                    <a:pt x="13981" y="23602"/>
                    <a:pt x="14173" y="23583"/>
                    <a:pt x="14384" y="23564"/>
                  </a:cubicBezTo>
                  <a:lnTo>
                    <a:pt x="15056" y="23564"/>
                  </a:lnTo>
                  <a:cubicBezTo>
                    <a:pt x="15325" y="23564"/>
                    <a:pt x="15556" y="23525"/>
                    <a:pt x="15824" y="23506"/>
                  </a:cubicBezTo>
                  <a:cubicBezTo>
                    <a:pt x="15844" y="23506"/>
                    <a:pt x="15901" y="23525"/>
                    <a:pt x="15920" y="23525"/>
                  </a:cubicBezTo>
                  <a:cubicBezTo>
                    <a:pt x="15959" y="23525"/>
                    <a:pt x="15997" y="23525"/>
                    <a:pt x="16036" y="23506"/>
                  </a:cubicBezTo>
                  <a:cubicBezTo>
                    <a:pt x="16535" y="23333"/>
                    <a:pt x="17053" y="23045"/>
                    <a:pt x="17572" y="22623"/>
                  </a:cubicBezTo>
                  <a:cubicBezTo>
                    <a:pt x="17975" y="22315"/>
                    <a:pt x="18359" y="21931"/>
                    <a:pt x="18724" y="21490"/>
                  </a:cubicBezTo>
                  <a:cubicBezTo>
                    <a:pt x="19396" y="20702"/>
                    <a:pt x="19972" y="19761"/>
                    <a:pt x="20472" y="18667"/>
                  </a:cubicBezTo>
                  <a:cubicBezTo>
                    <a:pt x="20933" y="17668"/>
                    <a:pt x="21297" y="16593"/>
                    <a:pt x="21566" y="15460"/>
                  </a:cubicBezTo>
                  <a:cubicBezTo>
                    <a:pt x="21682" y="14961"/>
                    <a:pt x="21778" y="14442"/>
                    <a:pt x="21854" y="13904"/>
                  </a:cubicBezTo>
                  <a:cubicBezTo>
                    <a:pt x="21893" y="13482"/>
                    <a:pt x="21950" y="12963"/>
                    <a:pt x="21970" y="12387"/>
                  </a:cubicBezTo>
                  <a:cubicBezTo>
                    <a:pt x="21989" y="11888"/>
                    <a:pt x="21989" y="11312"/>
                    <a:pt x="21950" y="10717"/>
                  </a:cubicBezTo>
                  <a:cubicBezTo>
                    <a:pt x="21874" y="10044"/>
                    <a:pt x="21758" y="9487"/>
                    <a:pt x="21528" y="9007"/>
                  </a:cubicBezTo>
                  <a:cubicBezTo>
                    <a:pt x="21489" y="8892"/>
                    <a:pt x="21413" y="8777"/>
                    <a:pt x="21336" y="8623"/>
                  </a:cubicBezTo>
                  <a:cubicBezTo>
                    <a:pt x="21297" y="8527"/>
                    <a:pt x="21221" y="8431"/>
                    <a:pt x="21182" y="8354"/>
                  </a:cubicBezTo>
                  <a:lnTo>
                    <a:pt x="21125" y="8297"/>
                  </a:lnTo>
                  <a:cubicBezTo>
                    <a:pt x="21029" y="8143"/>
                    <a:pt x="20894" y="7951"/>
                    <a:pt x="20741" y="7817"/>
                  </a:cubicBezTo>
                  <a:cubicBezTo>
                    <a:pt x="20625" y="7721"/>
                    <a:pt x="20510" y="7644"/>
                    <a:pt x="20376" y="7644"/>
                  </a:cubicBezTo>
                  <a:cubicBezTo>
                    <a:pt x="20337" y="7644"/>
                    <a:pt x="20280" y="7644"/>
                    <a:pt x="20241" y="7663"/>
                  </a:cubicBezTo>
                  <a:cubicBezTo>
                    <a:pt x="20203" y="7682"/>
                    <a:pt x="20164" y="7682"/>
                    <a:pt x="20145" y="7721"/>
                  </a:cubicBezTo>
                  <a:cubicBezTo>
                    <a:pt x="20145" y="7644"/>
                    <a:pt x="20126" y="7548"/>
                    <a:pt x="20088" y="7471"/>
                  </a:cubicBezTo>
                  <a:cubicBezTo>
                    <a:pt x="20030" y="7145"/>
                    <a:pt x="19896" y="6876"/>
                    <a:pt x="19780" y="6626"/>
                  </a:cubicBezTo>
                  <a:cubicBezTo>
                    <a:pt x="19704" y="6511"/>
                    <a:pt x="19550" y="6280"/>
                    <a:pt x="19300" y="6280"/>
                  </a:cubicBezTo>
                  <a:lnTo>
                    <a:pt x="19223" y="6280"/>
                  </a:lnTo>
                  <a:cubicBezTo>
                    <a:pt x="19108" y="6300"/>
                    <a:pt x="19012" y="6376"/>
                    <a:pt x="18916" y="6492"/>
                  </a:cubicBezTo>
                  <a:cubicBezTo>
                    <a:pt x="18897" y="6376"/>
                    <a:pt x="18839" y="6242"/>
                    <a:pt x="18820" y="6146"/>
                  </a:cubicBezTo>
                  <a:cubicBezTo>
                    <a:pt x="18686" y="5743"/>
                    <a:pt x="18513" y="5416"/>
                    <a:pt x="18340" y="5090"/>
                  </a:cubicBezTo>
                  <a:cubicBezTo>
                    <a:pt x="18244" y="4936"/>
                    <a:pt x="18167" y="4840"/>
                    <a:pt x="18110" y="4744"/>
                  </a:cubicBezTo>
                  <a:cubicBezTo>
                    <a:pt x="18033" y="4648"/>
                    <a:pt x="17937" y="4552"/>
                    <a:pt x="17783" y="4495"/>
                  </a:cubicBezTo>
                  <a:cubicBezTo>
                    <a:pt x="17764" y="4495"/>
                    <a:pt x="17745" y="4475"/>
                    <a:pt x="17726" y="4475"/>
                  </a:cubicBezTo>
                  <a:cubicBezTo>
                    <a:pt x="17630" y="4475"/>
                    <a:pt x="17534" y="4514"/>
                    <a:pt x="17457" y="4591"/>
                  </a:cubicBezTo>
                  <a:cubicBezTo>
                    <a:pt x="17399" y="4648"/>
                    <a:pt x="17380" y="4706"/>
                    <a:pt x="17361" y="4802"/>
                  </a:cubicBezTo>
                  <a:cubicBezTo>
                    <a:pt x="17303" y="4667"/>
                    <a:pt x="17265" y="4495"/>
                    <a:pt x="17188" y="4379"/>
                  </a:cubicBezTo>
                  <a:cubicBezTo>
                    <a:pt x="17092" y="4130"/>
                    <a:pt x="16996" y="3918"/>
                    <a:pt x="16900" y="3746"/>
                  </a:cubicBezTo>
                  <a:cubicBezTo>
                    <a:pt x="16785" y="3534"/>
                    <a:pt x="16689" y="3362"/>
                    <a:pt x="16535" y="3227"/>
                  </a:cubicBezTo>
                  <a:lnTo>
                    <a:pt x="16343" y="3035"/>
                  </a:lnTo>
                  <a:cubicBezTo>
                    <a:pt x="16285" y="2977"/>
                    <a:pt x="16189" y="2939"/>
                    <a:pt x="16055" y="2881"/>
                  </a:cubicBezTo>
                  <a:cubicBezTo>
                    <a:pt x="15997" y="2862"/>
                    <a:pt x="15920" y="2843"/>
                    <a:pt x="15844" y="2843"/>
                  </a:cubicBezTo>
                  <a:lnTo>
                    <a:pt x="15767" y="2843"/>
                  </a:lnTo>
                  <a:cubicBezTo>
                    <a:pt x="15671" y="2862"/>
                    <a:pt x="15575" y="2920"/>
                    <a:pt x="15536" y="2977"/>
                  </a:cubicBezTo>
                  <a:cubicBezTo>
                    <a:pt x="15460" y="3054"/>
                    <a:pt x="15440" y="3169"/>
                    <a:pt x="15440" y="3304"/>
                  </a:cubicBezTo>
                  <a:cubicBezTo>
                    <a:pt x="15421" y="3227"/>
                    <a:pt x="15344" y="3169"/>
                    <a:pt x="15287" y="3112"/>
                  </a:cubicBezTo>
                  <a:lnTo>
                    <a:pt x="15268" y="3073"/>
                  </a:lnTo>
                  <a:cubicBezTo>
                    <a:pt x="15075" y="2862"/>
                    <a:pt x="14864" y="2651"/>
                    <a:pt x="14653" y="2440"/>
                  </a:cubicBezTo>
                  <a:cubicBezTo>
                    <a:pt x="14519" y="2344"/>
                    <a:pt x="14423" y="2267"/>
                    <a:pt x="14327" y="2190"/>
                  </a:cubicBezTo>
                  <a:cubicBezTo>
                    <a:pt x="14231" y="2113"/>
                    <a:pt x="14135" y="2075"/>
                    <a:pt x="14038" y="2017"/>
                  </a:cubicBezTo>
                  <a:cubicBezTo>
                    <a:pt x="13981" y="1998"/>
                    <a:pt x="13904" y="1979"/>
                    <a:pt x="13846" y="1979"/>
                  </a:cubicBezTo>
                  <a:cubicBezTo>
                    <a:pt x="13808" y="1979"/>
                    <a:pt x="13750" y="1979"/>
                    <a:pt x="13712" y="1998"/>
                  </a:cubicBezTo>
                  <a:cubicBezTo>
                    <a:pt x="13654" y="2017"/>
                    <a:pt x="13616" y="2056"/>
                    <a:pt x="13558" y="2113"/>
                  </a:cubicBezTo>
                  <a:cubicBezTo>
                    <a:pt x="13520" y="2171"/>
                    <a:pt x="13501" y="2248"/>
                    <a:pt x="13501" y="2305"/>
                  </a:cubicBezTo>
                  <a:cubicBezTo>
                    <a:pt x="13501" y="2363"/>
                    <a:pt x="13462" y="2401"/>
                    <a:pt x="13462" y="2459"/>
                  </a:cubicBezTo>
                  <a:lnTo>
                    <a:pt x="13424" y="2363"/>
                  </a:lnTo>
                  <a:cubicBezTo>
                    <a:pt x="13117" y="1998"/>
                    <a:pt x="12771" y="1614"/>
                    <a:pt x="12406" y="1288"/>
                  </a:cubicBezTo>
                  <a:cubicBezTo>
                    <a:pt x="12291" y="1153"/>
                    <a:pt x="12157" y="1057"/>
                    <a:pt x="12003" y="961"/>
                  </a:cubicBezTo>
                  <a:lnTo>
                    <a:pt x="11868" y="903"/>
                  </a:lnTo>
                  <a:cubicBezTo>
                    <a:pt x="11772" y="865"/>
                    <a:pt x="11696" y="846"/>
                    <a:pt x="11619" y="846"/>
                  </a:cubicBezTo>
                  <a:cubicBezTo>
                    <a:pt x="11484" y="846"/>
                    <a:pt x="11350" y="923"/>
                    <a:pt x="11254" y="1038"/>
                  </a:cubicBezTo>
                  <a:cubicBezTo>
                    <a:pt x="11196" y="1153"/>
                    <a:pt x="11139" y="1307"/>
                    <a:pt x="11120" y="1499"/>
                  </a:cubicBezTo>
                  <a:lnTo>
                    <a:pt x="11120" y="1787"/>
                  </a:lnTo>
                  <a:cubicBezTo>
                    <a:pt x="10716" y="1384"/>
                    <a:pt x="10332" y="1057"/>
                    <a:pt x="9948" y="807"/>
                  </a:cubicBezTo>
                  <a:cubicBezTo>
                    <a:pt x="9698" y="635"/>
                    <a:pt x="9410" y="443"/>
                    <a:pt x="9084" y="366"/>
                  </a:cubicBezTo>
                  <a:cubicBezTo>
                    <a:pt x="9007" y="347"/>
                    <a:pt x="8950" y="347"/>
                    <a:pt x="8892" y="347"/>
                  </a:cubicBezTo>
                  <a:cubicBezTo>
                    <a:pt x="8834" y="347"/>
                    <a:pt x="8758" y="347"/>
                    <a:pt x="8719" y="366"/>
                  </a:cubicBezTo>
                  <a:cubicBezTo>
                    <a:pt x="8623" y="385"/>
                    <a:pt x="8527" y="481"/>
                    <a:pt x="8450" y="577"/>
                  </a:cubicBezTo>
                  <a:cubicBezTo>
                    <a:pt x="8373" y="731"/>
                    <a:pt x="8373" y="923"/>
                    <a:pt x="8373" y="1095"/>
                  </a:cubicBezTo>
                  <a:cubicBezTo>
                    <a:pt x="8373" y="1230"/>
                    <a:pt x="8412" y="1384"/>
                    <a:pt x="8431" y="1576"/>
                  </a:cubicBezTo>
                  <a:cubicBezTo>
                    <a:pt x="7970" y="1211"/>
                    <a:pt x="7548" y="903"/>
                    <a:pt x="7087" y="635"/>
                  </a:cubicBezTo>
                  <a:cubicBezTo>
                    <a:pt x="6933" y="539"/>
                    <a:pt x="6799" y="462"/>
                    <a:pt x="6645" y="385"/>
                  </a:cubicBezTo>
                  <a:cubicBezTo>
                    <a:pt x="6511" y="327"/>
                    <a:pt x="6357" y="270"/>
                    <a:pt x="6242" y="251"/>
                  </a:cubicBezTo>
                  <a:cubicBezTo>
                    <a:pt x="6165" y="231"/>
                    <a:pt x="6127" y="231"/>
                    <a:pt x="6050" y="231"/>
                  </a:cubicBezTo>
                  <a:cubicBezTo>
                    <a:pt x="5973" y="231"/>
                    <a:pt x="5935" y="231"/>
                    <a:pt x="5858" y="251"/>
                  </a:cubicBezTo>
                  <a:cubicBezTo>
                    <a:pt x="5743" y="270"/>
                    <a:pt x="5647" y="366"/>
                    <a:pt x="5589" y="481"/>
                  </a:cubicBezTo>
                  <a:cubicBezTo>
                    <a:pt x="5551" y="615"/>
                    <a:pt x="5531" y="769"/>
                    <a:pt x="5551" y="999"/>
                  </a:cubicBezTo>
                  <a:lnTo>
                    <a:pt x="5551" y="1038"/>
                  </a:lnTo>
                  <a:cubicBezTo>
                    <a:pt x="5455" y="942"/>
                    <a:pt x="5339" y="865"/>
                    <a:pt x="5205" y="807"/>
                  </a:cubicBezTo>
                  <a:cubicBezTo>
                    <a:pt x="4955" y="615"/>
                    <a:pt x="4571" y="385"/>
                    <a:pt x="4187" y="193"/>
                  </a:cubicBezTo>
                  <a:cubicBezTo>
                    <a:pt x="4014" y="135"/>
                    <a:pt x="3841" y="58"/>
                    <a:pt x="3707" y="39"/>
                  </a:cubicBezTo>
                  <a:cubicBezTo>
                    <a:pt x="3649" y="1"/>
                    <a:pt x="3573" y="1"/>
                    <a:pt x="3515" y="1"/>
                  </a:cubicBezTo>
                  <a:close/>
                </a:path>
              </a:pathLst>
            </a:custGeom>
            <a:solidFill>
              <a:srgbClr val="FEB83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" name="Google Shape;590;p33"/>
            <p:cNvSpPr/>
            <p:nvPr/>
          </p:nvSpPr>
          <p:spPr>
            <a:xfrm>
              <a:off x="6759261" y="3312288"/>
              <a:ext cx="856179" cy="1098238"/>
            </a:xfrm>
            <a:custGeom>
              <a:avLst/>
              <a:gdLst/>
              <a:ahLst/>
              <a:cxnLst/>
              <a:rect l="l" t="t" r="r" b="b"/>
              <a:pathLst>
                <a:path w="19185" h="24609" extrusionOk="0">
                  <a:moveTo>
                    <a:pt x="18993" y="9122"/>
                  </a:moveTo>
                  <a:cubicBezTo>
                    <a:pt x="18954" y="9122"/>
                    <a:pt x="18935" y="9180"/>
                    <a:pt x="18935" y="9199"/>
                  </a:cubicBezTo>
                  <a:cubicBezTo>
                    <a:pt x="18954" y="9449"/>
                    <a:pt x="18993" y="9699"/>
                    <a:pt x="19012" y="9967"/>
                  </a:cubicBezTo>
                  <a:cubicBezTo>
                    <a:pt x="19033" y="10681"/>
                    <a:pt x="19003" y="11390"/>
                    <a:pt x="18927" y="12095"/>
                  </a:cubicBezTo>
                  <a:lnTo>
                    <a:pt x="18927" y="12095"/>
                  </a:lnTo>
                  <a:cubicBezTo>
                    <a:pt x="19185" y="11032"/>
                    <a:pt x="19180" y="10106"/>
                    <a:pt x="19050" y="9180"/>
                  </a:cubicBezTo>
                  <a:cubicBezTo>
                    <a:pt x="19050" y="9142"/>
                    <a:pt x="19031" y="9122"/>
                    <a:pt x="18993" y="9122"/>
                  </a:cubicBezTo>
                  <a:close/>
                  <a:moveTo>
                    <a:pt x="18927" y="12095"/>
                  </a:moveTo>
                  <a:lnTo>
                    <a:pt x="18927" y="12095"/>
                  </a:lnTo>
                  <a:cubicBezTo>
                    <a:pt x="18917" y="12135"/>
                    <a:pt x="18907" y="12174"/>
                    <a:pt x="18897" y="12214"/>
                  </a:cubicBezTo>
                  <a:cubicBezTo>
                    <a:pt x="18842" y="12729"/>
                    <a:pt x="18751" y="13244"/>
                    <a:pt x="18659" y="13758"/>
                  </a:cubicBezTo>
                  <a:lnTo>
                    <a:pt x="18659" y="13758"/>
                  </a:lnTo>
                  <a:cubicBezTo>
                    <a:pt x="18777" y="13205"/>
                    <a:pt x="18866" y="12651"/>
                    <a:pt x="18927" y="12095"/>
                  </a:cubicBezTo>
                  <a:close/>
                  <a:moveTo>
                    <a:pt x="2823" y="1"/>
                  </a:moveTo>
                  <a:cubicBezTo>
                    <a:pt x="2804" y="1"/>
                    <a:pt x="2804" y="1"/>
                    <a:pt x="2785" y="20"/>
                  </a:cubicBezTo>
                  <a:cubicBezTo>
                    <a:pt x="2766" y="39"/>
                    <a:pt x="2766" y="97"/>
                    <a:pt x="2785" y="116"/>
                  </a:cubicBezTo>
                  <a:cubicBezTo>
                    <a:pt x="2996" y="308"/>
                    <a:pt x="3188" y="519"/>
                    <a:pt x="3361" y="769"/>
                  </a:cubicBezTo>
                  <a:lnTo>
                    <a:pt x="3361" y="750"/>
                  </a:lnTo>
                  <a:cubicBezTo>
                    <a:pt x="3496" y="942"/>
                    <a:pt x="3649" y="1134"/>
                    <a:pt x="3764" y="1345"/>
                  </a:cubicBezTo>
                  <a:cubicBezTo>
                    <a:pt x="3880" y="1537"/>
                    <a:pt x="3976" y="1748"/>
                    <a:pt x="4072" y="1959"/>
                  </a:cubicBezTo>
                  <a:cubicBezTo>
                    <a:pt x="4225" y="2324"/>
                    <a:pt x="4341" y="2728"/>
                    <a:pt x="4417" y="3112"/>
                  </a:cubicBezTo>
                  <a:cubicBezTo>
                    <a:pt x="3092" y="1959"/>
                    <a:pt x="1671" y="903"/>
                    <a:pt x="116" y="116"/>
                  </a:cubicBezTo>
                  <a:lnTo>
                    <a:pt x="77" y="116"/>
                  </a:lnTo>
                  <a:cubicBezTo>
                    <a:pt x="39" y="116"/>
                    <a:pt x="20" y="116"/>
                    <a:pt x="20" y="135"/>
                  </a:cubicBezTo>
                  <a:cubicBezTo>
                    <a:pt x="1" y="174"/>
                    <a:pt x="1" y="212"/>
                    <a:pt x="39" y="231"/>
                  </a:cubicBezTo>
                  <a:cubicBezTo>
                    <a:pt x="1364" y="903"/>
                    <a:pt x="2593" y="1806"/>
                    <a:pt x="3726" y="2766"/>
                  </a:cubicBezTo>
                  <a:lnTo>
                    <a:pt x="4302" y="3265"/>
                  </a:lnTo>
                  <a:cubicBezTo>
                    <a:pt x="4148" y="3246"/>
                    <a:pt x="3976" y="3246"/>
                    <a:pt x="3841" y="3208"/>
                  </a:cubicBezTo>
                  <a:cubicBezTo>
                    <a:pt x="3630" y="3189"/>
                    <a:pt x="3438" y="3150"/>
                    <a:pt x="3208" y="3092"/>
                  </a:cubicBezTo>
                  <a:cubicBezTo>
                    <a:pt x="2631" y="2958"/>
                    <a:pt x="2094" y="2708"/>
                    <a:pt x="1556" y="2420"/>
                  </a:cubicBezTo>
                  <a:cubicBezTo>
                    <a:pt x="1422" y="2324"/>
                    <a:pt x="1268" y="2248"/>
                    <a:pt x="1134" y="2152"/>
                  </a:cubicBezTo>
                  <a:lnTo>
                    <a:pt x="1076" y="2152"/>
                  </a:lnTo>
                  <a:cubicBezTo>
                    <a:pt x="1057" y="2152"/>
                    <a:pt x="1057" y="2152"/>
                    <a:pt x="1038" y="2190"/>
                  </a:cubicBezTo>
                  <a:cubicBezTo>
                    <a:pt x="999" y="2209"/>
                    <a:pt x="999" y="2248"/>
                    <a:pt x="1038" y="2286"/>
                  </a:cubicBezTo>
                  <a:cubicBezTo>
                    <a:pt x="1268" y="2440"/>
                    <a:pt x="1518" y="2593"/>
                    <a:pt x="1767" y="2708"/>
                  </a:cubicBezTo>
                  <a:cubicBezTo>
                    <a:pt x="2055" y="2862"/>
                    <a:pt x="2343" y="2996"/>
                    <a:pt x="2631" y="3092"/>
                  </a:cubicBezTo>
                  <a:cubicBezTo>
                    <a:pt x="2919" y="3208"/>
                    <a:pt x="3208" y="3304"/>
                    <a:pt x="3534" y="3381"/>
                  </a:cubicBezTo>
                  <a:cubicBezTo>
                    <a:pt x="3822" y="3457"/>
                    <a:pt x="4129" y="3496"/>
                    <a:pt x="4437" y="3534"/>
                  </a:cubicBezTo>
                  <a:cubicBezTo>
                    <a:pt x="4456" y="3534"/>
                    <a:pt x="4494" y="3534"/>
                    <a:pt x="4513" y="3496"/>
                  </a:cubicBezTo>
                  <a:cubicBezTo>
                    <a:pt x="5185" y="4149"/>
                    <a:pt x="5838" y="4821"/>
                    <a:pt x="6453" y="5512"/>
                  </a:cubicBezTo>
                  <a:cubicBezTo>
                    <a:pt x="6856" y="5973"/>
                    <a:pt x="7240" y="6434"/>
                    <a:pt x="7624" y="6914"/>
                  </a:cubicBezTo>
                  <a:lnTo>
                    <a:pt x="7528" y="6914"/>
                  </a:lnTo>
                  <a:cubicBezTo>
                    <a:pt x="7432" y="6914"/>
                    <a:pt x="7317" y="6895"/>
                    <a:pt x="7221" y="6895"/>
                  </a:cubicBezTo>
                  <a:cubicBezTo>
                    <a:pt x="7010" y="6856"/>
                    <a:pt x="6818" y="6837"/>
                    <a:pt x="6607" y="6818"/>
                  </a:cubicBezTo>
                  <a:cubicBezTo>
                    <a:pt x="6165" y="6760"/>
                    <a:pt x="5762" y="6664"/>
                    <a:pt x="5358" y="6568"/>
                  </a:cubicBezTo>
                  <a:cubicBezTo>
                    <a:pt x="4917" y="6453"/>
                    <a:pt x="4494" y="6319"/>
                    <a:pt x="4052" y="6146"/>
                  </a:cubicBezTo>
                  <a:cubicBezTo>
                    <a:pt x="3841" y="6050"/>
                    <a:pt x="3630" y="5954"/>
                    <a:pt x="3438" y="5858"/>
                  </a:cubicBezTo>
                  <a:cubicBezTo>
                    <a:pt x="3208" y="5762"/>
                    <a:pt x="3015" y="5647"/>
                    <a:pt x="2804" y="5512"/>
                  </a:cubicBezTo>
                  <a:cubicBezTo>
                    <a:pt x="2516" y="5359"/>
                    <a:pt x="2228" y="5166"/>
                    <a:pt x="1940" y="4974"/>
                  </a:cubicBezTo>
                  <a:lnTo>
                    <a:pt x="1902" y="4974"/>
                  </a:lnTo>
                  <a:cubicBezTo>
                    <a:pt x="1863" y="4974"/>
                    <a:pt x="1863" y="4974"/>
                    <a:pt x="1844" y="4994"/>
                  </a:cubicBezTo>
                  <a:cubicBezTo>
                    <a:pt x="1825" y="5013"/>
                    <a:pt x="1825" y="5070"/>
                    <a:pt x="1844" y="5090"/>
                  </a:cubicBezTo>
                  <a:cubicBezTo>
                    <a:pt x="2247" y="5378"/>
                    <a:pt x="2689" y="5647"/>
                    <a:pt x="3150" y="5896"/>
                  </a:cubicBezTo>
                  <a:lnTo>
                    <a:pt x="3860" y="6261"/>
                  </a:lnTo>
                  <a:cubicBezTo>
                    <a:pt x="3976" y="6319"/>
                    <a:pt x="4110" y="6376"/>
                    <a:pt x="4225" y="6434"/>
                  </a:cubicBezTo>
                  <a:cubicBezTo>
                    <a:pt x="4360" y="6472"/>
                    <a:pt x="4494" y="6549"/>
                    <a:pt x="4629" y="6607"/>
                  </a:cubicBezTo>
                  <a:cubicBezTo>
                    <a:pt x="4878" y="6703"/>
                    <a:pt x="5128" y="6799"/>
                    <a:pt x="5397" y="6895"/>
                  </a:cubicBezTo>
                  <a:cubicBezTo>
                    <a:pt x="5666" y="6991"/>
                    <a:pt x="5934" y="7048"/>
                    <a:pt x="6222" y="7106"/>
                  </a:cubicBezTo>
                  <a:cubicBezTo>
                    <a:pt x="6472" y="7144"/>
                    <a:pt x="6722" y="7221"/>
                    <a:pt x="6991" y="7240"/>
                  </a:cubicBezTo>
                  <a:cubicBezTo>
                    <a:pt x="7106" y="7279"/>
                    <a:pt x="7240" y="7279"/>
                    <a:pt x="7375" y="7279"/>
                  </a:cubicBezTo>
                  <a:lnTo>
                    <a:pt x="7567" y="7279"/>
                  </a:lnTo>
                  <a:cubicBezTo>
                    <a:pt x="7624" y="7279"/>
                    <a:pt x="7701" y="7240"/>
                    <a:pt x="7778" y="7240"/>
                  </a:cubicBezTo>
                  <a:lnTo>
                    <a:pt x="7797" y="7240"/>
                  </a:lnTo>
                  <a:cubicBezTo>
                    <a:pt x="8162" y="7701"/>
                    <a:pt x="8488" y="8162"/>
                    <a:pt x="8853" y="8642"/>
                  </a:cubicBezTo>
                  <a:cubicBezTo>
                    <a:pt x="9161" y="9065"/>
                    <a:pt x="9487" y="9526"/>
                    <a:pt x="9794" y="9987"/>
                  </a:cubicBezTo>
                  <a:lnTo>
                    <a:pt x="10370" y="10851"/>
                  </a:lnTo>
                  <a:lnTo>
                    <a:pt x="9641" y="10851"/>
                  </a:lnTo>
                  <a:cubicBezTo>
                    <a:pt x="9314" y="10851"/>
                    <a:pt x="8969" y="10832"/>
                    <a:pt x="8661" y="10793"/>
                  </a:cubicBezTo>
                  <a:cubicBezTo>
                    <a:pt x="8008" y="10736"/>
                    <a:pt x="7394" y="10601"/>
                    <a:pt x="6741" y="10467"/>
                  </a:cubicBezTo>
                  <a:cubicBezTo>
                    <a:pt x="6261" y="10351"/>
                    <a:pt x="5781" y="10179"/>
                    <a:pt x="5301" y="9987"/>
                  </a:cubicBezTo>
                  <a:cubicBezTo>
                    <a:pt x="4821" y="9795"/>
                    <a:pt x="4360" y="9583"/>
                    <a:pt x="3918" y="9314"/>
                  </a:cubicBezTo>
                  <a:cubicBezTo>
                    <a:pt x="3342" y="8969"/>
                    <a:pt x="2804" y="8623"/>
                    <a:pt x="2305" y="8181"/>
                  </a:cubicBezTo>
                  <a:lnTo>
                    <a:pt x="2286" y="8162"/>
                  </a:lnTo>
                  <a:cubicBezTo>
                    <a:pt x="2247" y="8162"/>
                    <a:pt x="2228" y="8162"/>
                    <a:pt x="2228" y="8181"/>
                  </a:cubicBezTo>
                  <a:cubicBezTo>
                    <a:pt x="2209" y="8201"/>
                    <a:pt x="2209" y="8258"/>
                    <a:pt x="2228" y="8277"/>
                  </a:cubicBezTo>
                  <a:cubicBezTo>
                    <a:pt x="2708" y="8681"/>
                    <a:pt x="3246" y="9065"/>
                    <a:pt x="3764" y="9391"/>
                  </a:cubicBezTo>
                  <a:cubicBezTo>
                    <a:pt x="4033" y="9545"/>
                    <a:pt x="4321" y="9699"/>
                    <a:pt x="4609" y="9833"/>
                  </a:cubicBezTo>
                  <a:cubicBezTo>
                    <a:pt x="4897" y="9987"/>
                    <a:pt x="5185" y="10121"/>
                    <a:pt x="5493" y="10255"/>
                  </a:cubicBezTo>
                  <a:cubicBezTo>
                    <a:pt x="6703" y="10736"/>
                    <a:pt x="7951" y="11043"/>
                    <a:pt x="9237" y="11158"/>
                  </a:cubicBezTo>
                  <a:cubicBezTo>
                    <a:pt x="9449" y="11177"/>
                    <a:pt x="9698" y="11216"/>
                    <a:pt x="9910" y="11216"/>
                  </a:cubicBezTo>
                  <a:cubicBezTo>
                    <a:pt x="10121" y="11216"/>
                    <a:pt x="10370" y="11216"/>
                    <a:pt x="10582" y="11177"/>
                  </a:cubicBezTo>
                  <a:cubicBezTo>
                    <a:pt x="10966" y="11811"/>
                    <a:pt x="11350" y="12425"/>
                    <a:pt x="11695" y="13059"/>
                  </a:cubicBezTo>
                  <a:cubicBezTo>
                    <a:pt x="11926" y="13462"/>
                    <a:pt x="12137" y="13904"/>
                    <a:pt x="12368" y="14327"/>
                  </a:cubicBezTo>
                  <a:lnTo>
                    <a:pt x="12272" y="14327"/>
                  </a:lnTo>
                  <a:cubicBezTo>
                    <a:pt x="12137" y="14327"/>
                    <a:pt x="12041" y="14346"/>
                    <a:pt x="11926" y="14346"/>
                  </a:cubicBezTo>
                  <a:cubicBezTo>
                    <a:pt x="11715" y="14384"/>
                    <a:pt x="11503" y="14384"/>
                    <a:pt x="11273" y="14384"/>
                  </a:cubicBezTo>
                  <a:cubicBezTo>
                    <a:pt x="10774" y="14384"/>
                    <a:pt x="10255" y="14327"/>
                    <a:pt x="9737" y="14288"/>
                  </a:cubicBezTo>
                  <a:cubicBezTo>
                    <a:pt x="9218" y="14211"/>
                    <a:pt x="8661" y="14115"/>
                    <a:pt x="8143" y="13962"/>
                  </a:cubicBezTo>
                  <a:cubicBezTo>
                    <a:pt x="6933" y="13654"/>
                    <a:pt x="5762" y="13194"/>
                    <a:pt x="4686" y="12579"/>
                  </a:cubicBezTo>
                  <a:cubicBezTo>
                    <a:pt x="4052" y="12214"/>
                    <a:pt x="3438" y="11792"/>
                    <a:pt x="2900" y="11312"/>
                  </a:cubicBezTo>
                  <a:lnTo>
                    <a:pt x="2881" y="11273"/>
                  </a:lnTo>
                  <a:cubicBezTo>
                    <a:pt x="2862" y="11273"/>
                    <a:pt x="2823" y="11273"/>
                    <a:pt x="2823" y="11312"/>
                  </a:cubicBezTo>
                  <a:cubicBezTo>
                    <a:pt x="2804" y="11331"/>
                    <a:pt x="2804" y="11369"/>
                    <a:pt x="2823" y="11408"/>
                  </a:cubicBezTo>
                  <a:cubicBezTo>
                    <a:pt x="3688" y="12176"/>
                    <a:pt x="4705" y="12790"/>
                    <a:pt x="5762" y="13290"/>
                  </a:cubicBezTo>
                  <a:cubicBezTo>
                    <a:pt x="6318" y="13558"/>
                    <a:pt x="6914" y="13808"/>
                    <a:pt x="7490" y="14000"/>
                  </a:cubicBezTo>
                  <a:cubicBezTo>
                    <a:pt x="7778" y="14096"/>
                    <a:pt x="8085" y="14192"/>
                    <a:pt x="8373" y="14250"/>
                  </a:cubicBezTo>
                  <a:cubicBezTo>
                    <a:pt x="8661" y="14327"/>
                    <a:pt x="8969" y="14403"/>
                    <a:pt x="9257" y="14480"/>
                  </a:cubicBezTo>
                  <a:cubicBezTo>
                    <a:pt x="9814" y="14595"/>
                    <a:pt x="10390" y="14672"/>
                    <a:pt x="10947" y="14711"/>
                  </a:cubicBezTo>
                  <a:cubicBezTo>
                    <a:pt x="11235" y="14730"/>
                    <a:pt x="11503" y="14730"/>
                    <a:pt x="11792" y="14730"/>
                  </a:cubicBezTo>
                  <a:cubicBezTo>
                    <a:pt x="11926" y="14730"/>
                    <a:pt x="12080" y="14730"/>
                    <a:pt x="12214" y="14711"/>
                  </a:cubicBezTo>
                  <a:cubicBezTo>
                    <a:pt x="12291" y="14711"/>
                    <a:pt x="12368" y="14711"/>
                    <a:pt x="12406" y="14691"/>
                  </a:cubicBezTo>
                  <a:cubicBezTo>
                    <a:pt x="12464" y="14691"/>
                    <a:pt x="12483" y="14691"/>
                    <a:pt x="12521" y="14672"/>
                  </a:cubicBezTo>
                  <a:cubicBezTo>
                    <a:pt x="12886" y="15402"/>
                    <a:pt x="13193" y="16151"/>
                    <a:pt x="13481" y="16919"/>
                  </a:cubicBezTo>
                  <a:cubicBezTo>
                    <a:pt x="13558" y="17130"/>
                    <a:pt x="13654" y="17380"/>
                    <a:pt x="13731" y="17610"/>
                  </a:cubicBezTo>
                  <a:cubicBezTo>
                    <a:pt x="13769" y="17745"/>
                    <a:pt x="13808" y="17860"/>
                    <a:pt x="13846" y="17956"/>
                  </a:cubicBezTo>
                  <a:lnTo>
                    <a:pt x="13654" y="17956"/>
                  </a:lnTo>
                  <a:cubicBezTo>
                    <a:pt x="13558" y="17956"/>
                    <a:pt x="13462" y="17975"/>
                    <a:pt x="13366" y="17975"/>
                  </a:cubicBezTo>
                  <a:cubicBezTo>
                    <a:pt x="13174" y="17995"/>
                    <a:pt x="12963" y="17995"/>
                    <a:pt x="12771" y="17995"/>
                  </a:cubicBezTo>
                  <a:cubicBezTo>
                    <a:pt x="11926" y="17995"/>
                    <a:pt x="11062" y="17879"/>
                    <a:pt x="10255" y="17668"/>
                  </a:cubicBezTo>
                  <a:cubicBezTo>
                    <a:pt x="8834" y="17303"/>
                    <a:pt x="7490" y="16708"/>
                    <a:pt x="6222" y="15978"/>
                  </a:cubicBezTo>
                  <a:cubicBezTo>
                    <a:pt x="5378" y="15498"/>
                    <a:pt x="4590" y="14980"/>
                    <a:pt x="3841" y="14403"/>
                  </a:cubicBezTo>
                  <a:lnTo>
                    <a:pt x="3784" y="14403"/>
                  </a:lnTo>
                  <a:cubicBezTo>
                    <a:pt x="3764" y="14403"/>
                    <a:pt x="3745" y="14403"/>
                    <a:pt x="3745" y="14423"/>
                  </a:cubicBezTo>
                  <a:cubicBezTo>
                    <a:pt x="3726" y="14442"/>
                    <a:pt x="3726" y="14499"/>
                    <a:pt x="3745" y="14519"/>
                  </a:cubicBezTo>
                  <a:cubicBezTo>
                    <a:pt x="4725" y="15287"/>
                    <a:pt x="5762" y="15978"/>
                    <a:pt x="6856" y="16554"/>
                  </a:cubicBezTo>
                  <a:cubicBezTo>
                    <a:pt x="7432" y="16881"/>
                    <a:pt x="8047" y="17169"/>
                    <a:pt x="8661" y="17418"/>
                  </a:cubicBezTo>
                  <a:lnTo>
                    <a:pt x="9602" y="17783"/>
                  </a:lnTo>
                  <a:lnTo>
                    <a:pt x="10543" y="18071"/>
                  </a:lnTo>
                  <a:cubicBezTo>
                    <a:pt x="11119" y="18225"/>
                    <a:pt x="11695" y="18340"/>
                    <a:pt x="12272" y="18379"/>
                  </a:cubicBezTo>
                  <a:cubicBezTo>
                    <a:pt x="12560" y="18417"/>
                    <a:pt x="12848" y="18417"/>
                    <a:pt x="13136" y="18417"/>
                  </a:cubicBezTo>
                  <a:cubicBezTo>
                    <a:pt x="13270" y="18417"/>
                    <a:pt x="13424" y="18417"/>
                    <a:pt x="13558" y="18379"/>
                  </a:cubicBezTo>
                  <a:cubicBezTo>
                    <a:pt x="13635" y="18379"/>
                    <a:pt x="13712" y="18359"/>
                    <a:pt x="13769" y="18359"/>
                  </a:cubicBezTo>
                  <a:cubicBezTo>
                    <a:pt x="13827" y="18359"/>
                    <a:pt x="13904" y="18340"/>
                    <a:pt x="13942" y="18340"/>
                  </a:cubicBezTo>
                  <a:cubicBezTo>
                    <a:pt x="14038" y="18628"/>
                    <a:pt x="14115" y="18916"/>
                    <a:pt x="14192" y="19204"/>
                  </a:cubicBezTo>
                  <a:cubicBezTo>
                    <a:pt x="14326" y="19761"/>
                    <a:pt x="14480" y="20299"/>
                    <a:pt x="14595" y="20856"/>
                  </a:cubicBezTo>
                  <a:lnTo>
                    <a:pt x="14576" y="20856"/>
                  </a:lnTo>
                  <a:cubicBezTo>
                    <a:pt x="14422" y="20913"/>
                    <a:pt x="14288" y="20933"/>
                    <a:pt x="14154" y="20952"/>
                  </a:cubicBezTo>
                  <a:lnTo>
                    <a:pt x="13731" y="21029"/>
                  </a:lnTo>
                  <a:cubicBezTo>
                    <a:pt x="13424" y="21067"/>
                    <a:pt x="13136" y="21105"/>
                    <a:pt x="12809" y="21105"/>
                  </a:cubicBezTo>
                  <a:cubicBezTo>
                    <a:pt x="12406" y="21105"/>
                    <a:pt x="11984" y="21067"/>
                    <a:pt x="11561" y="21009"/>
                  </a:cubicBezTo>
                  <a:cubicBezTo>
                    <a:pt x="11139" y="20933"/>
                    <a:pt x="10697" y="20856"/>
                    <a:pt x="10294" y="20741"/>
                  </a:cubicBezTo>
                  <a:cubicBezTo>
                    <a:pt x="9679" y="20568"/>
                    <a:pt x="9045" y="20376"/>
                    <a:pt x="8469" y="20145"/>
                  </a:cubicBezTo>
                  <a:lnTo>
                    <a:pt x="8450" y="20145"/>
                  </a:lnTo>
                  <a:cubicBezTo>
                    <a:pt x="8431" y="20145"/>
                    <a:pt x="8392" y="20165"/>
                    <a:pt x="8392" y="20184"/>
                  </a:cubicBezTo>
                  <a:cubicBezTo>
                    <a:pt x="8373" y="20203"/>
                    <a:pt x="8392" y="20261"/>
                    <a:pt x="8431" y="20261"/>
                  </a:cubicBezTo>
                  <a:cubicBezTo>
                    <a:pt x="8911" y="20453"/>
                    <a:pt x="9410" y="20645"/>
                    <a:pt x="9890" y="20817"/>
                  </a:cubicBezTo>
                  <a:cubicBezTo>
                    <a:pt x="10409" y="20971"/>
                    <a:pt x="10966" y="21125"/>
                    <a:pt x="11503" y="21240"/>
                  </a:cubicBezTo>
                  <a:cubicBezTo>
                    <a:pt x="12041" y="21336"/>
                    <a:pt x="12598" y="21413"/>
                    <a:pt x="13155" y="21413"/>
                  </a:cubicBezTo>
                  <a:cubicBezTo>
                    <a:pt x="13654" y="21413"/>
                    <a:pt x="14154" y="21394"/>
                    <a:pt x="14672" y="21240"/>
                  </a:cubicBezTo>
                  <a:cubicBezTo>
                    <a:pt x="14768" y="21682"/>
                    <a:pt x="14864" y="22123"/>
                    <a:pt x="14922" y="22584"/>
                  </a:cubicBezTo>
                  <a:lnTo>
                    <a:pt x="15075" y="23448"/>
                  </a:lnTo>
                  <a:cubicBezTo>
                    <a:pt x="15114" y="23736"/>
                    <a:pt x="15171" y="24024"/>
                    <a:pt x="15191" y="24313"/>
                  </a:cubicBezTo>
                  <a:cubicBezTo>
                    <a:pt x="15191" y="24409"/>
                    <a:pt x="15267" y="24505"/>
                    <a:pt x="15344" y="24562"/>
                  </a:cubicBezTo>
                  <a:cubicBezTo>
                    <a:pt x="15386" y="24590"/>
                    <a:pt x="15449" y="24608"/>
                    <a:pt x="15517" y="24608"/>
                  </a:cubicBezTo>
                  <a:cubicBezTo>
                    <a:pt x="15542" y="24608"/>
                    <a:pt x="15568" y="24606"/>
                    <a:pt x="15594" y="24601"/>
                  </a:cubicBezTo>
                  <a:cubicBezTo>
                    <a:pt x="15690" y="24581"/>
                    <a:pt x="15767" y="24524"/>
                    <a:pt x="15843" y="24466"/>
                  </a:cubicBezTo>
                  <a:cubicBezTo>
                    <a:pt x="15882" y="24389"/>
                    <a:pt x="15920" y="24293"/>
                    <a:pt x="15882" y="24197"/>
                  </a:cubicBezTo>
                  <a:lnTo>
                    <a:pt x="15824" y="23698"/>
                  </a:lnTo>
                  <a:cubicBezTo>
                    <a:pt x="15786" y="23506"/>
                    <a:pt x="15767" y="23333"/>
                    <a:pt x="15747" y="23141"/>
                  </a:cubicBezTo>
                  <a:cubicBezTo>
                    <a:pt x="15690" y="22776"/>
                    <a:pt x="15632" y="22411"/>
                    <a:pt x="15555" y="22085"/>
                  </a:cubicBezTo>
                  <a:cubicBezTo>
                    <a:pt x="15479" y="21720"/>
                    <a:pt x="15402" y="21355"/>
                    <a:pt x="15306" y="21029"/>
                  </a:cubicBezTo>
                  <a:lnTo>
                    <a:pt x="15498" y="20837"/>
                  </a:lnTo>
                  <a:cubicBezTo>
                    <a:pt x="15594" y="20741"/>
                    <a:pt x="15690" y="20645"/>
                    <a:pt x="15767" y="20529"/>
                  </a:cubicBezTo>
                  <a:cubicBezTo>
                    <a:pt x="15939" y="20337"/>
                    <a:pt x="16074" y="20145"/>
                    <a:pt x="16228" y="19915"/>
                  </a:cubicBezTo>
                  <a:cubicBezTo>
                    <a:pt x="16535" y="19492"/>
                    <a:pt x="16804" y="19032"/>
                    <a:pt x="17034" y="18551"/>
                  </a:cubicBezTo>
                  <a:cubicBezTo>
                    <a:pt x="17303" y="18052"/>
                    <a:pt x="17514" y="17553"/>
                    <a:pt x="17745" y="17034"/>
                  </a:cubicBezTo>
                  <a:cubicBezTo>
                    <a:pt x="17841" y="16785"/>
                    <a:pt x="17937" y="16516"/>
                    <a:pt x="18033" y="16228"/>
                  </a:cubicBezTo>
                  <a:cubicBezTo>
                    <a:pt x="18129" y="15959"/>
                    <a:pt x="18186" y="15671"/>
                    <a:pt x="18263" y="15402"/>
                  </a:cubicBezTo>
                  <a:cubicBezTo>
                    <a:pt x="18417" y="14884"/>
                    <a:pt x="18532" y="14346"/>
                    <a:pt x="18647" y="13827"/>
                  </a:cubicBezTo>
                  <a:cubicBezTo>
                    <a:pt x="18651" y="13804"/>
                    <a:pt x="18655" y="13781"/>
                    <a:pt x="18659" y="13758"/>
                  </a:cubicBezTo>
                  <a:lnTo>
                    <a:pt x="18659" y="13758"/>
                  </a:lnTo>
                  <a:cubicBezTo>
                    <a:pt x="18649" y="13807"/>
                    <a:pt x="18639" y="13856"/>
                    <a:pt x="18628" y="13904"/>
                  </a:cubicBezTo>
                  <a:lnTo>
                    <a:pt x="18628" y="13866"/>
                  </a:lnTo>
                  <a:cubicBezTo>
                    <a:pt x="18551" y="14211"/>
                    <a:pt x="18455" y="14576"/>
                    <a:pt x="18359" y="14903"/>
                  </a:cubicBezTo>
                  <a:cubicBezTo>
                    <a:pt x="18263" y="15248"/>
                    <a:pt x="18148" y="15575"/>
                    <a:pt x="18033" y="15921"/>
                  </a:cubicBezTo>
                  <a:cubicBezTo>
                    <a:pt x="17783" y="16573"/>
                    <a:pt x="17495" y="17207"/>
                    <a:pt x="17188" y="17841"/>
                  </a:cubicBezTo>
                  <a:cubicBezTo>
                    <a:pt x="16746" y="18628"/>
                    <a:pt x="16266" y="19377"/>
                    <a:pt x="15651" y="20049"/>
                  </a:cubicBezTo>
                  <a:cubicBezTo>
                    <a:pt x="15575" y="20107"/>
                    <a:pt x="15498" y="20222"/>
                    <a:pt x="15402" y="20280"/>
                  </a:cubicBezTo>
                  <a:lnTo>
                    <a:pt x="15344" y="20357"/>
                  </a:lnTo>
                  <a:cubicBezTo>
                    <a:pt x="15287" y="20184"/>
                    <a:pt x="15248" y="20011"/>
                    <a:pt x="15191" y="19819"/>
                  </a:cubicBezTo>
                  <a:cubicBezTo>
                    <a:pt x="15056" y="19243"/>
                    <a:pt x="14864" y="18705"/>
                    <a:pt x="14672" y="18148"/>
                  </a:cubicBezTo>
                  <a:cubicBezTo>
                    <a:pt x="14691" y="18148"/>
                    <a:pt x="14730" y="18129"/>
                    <a:pt x="14768" y="18091"/>
                  </a:cubicBezTo>
                  <a:cubicBezTo>
                    <a:pt x="14864" y="17975"/>
                    <a:pt x="14960" y="17879"/>
                    <a:pt x="15018" y="17764"/>
                  </a:cubicBezTo>
                  <a:cubicBezTo>
                    <a:pt x="15114" y="17649"/>
                    <a:pt x="15191" y="17514"/>
                    <a:pt x="15267" y="17380"/>
                  </a:cubicBezTo>
                  <a:cubicBezTo>
                    <a:pt x="15402" y="17130"/>
                    <a:pt x="15555" y="16881"/>
                    <a:pt x="15671" y="16612"/>
                  </a:cubicBezTo>
                  <a:cubicBezTo>
                    <a:pt x="15920" y="16074"/>
                    <a:pt x="16112" y="15498"/>
                    <a:pt x="16247" y="14960"/>
                  </a:cubicBezTo>
                  <a:cubicBezTo>
                    <a:pt x="16324" y="14672"/>
                    <a:pt x="16362" y="14384"/>
                    <a:pt x="16420" y="14096"/>
                  </a:cubicBezTo>
                  <a:cubicBezTo>
                    <a:pt x="16458" y="13808"/>
                    <a:pt x="16516" y="13482"/>
                    <a:pt x="16535" y="13194"/>
                  </a:cubicBezTo>
                  <a:cubicBezTo>
                    <a:pt x="16612" y="12598"/>
                    <a:pt x="16631" y="12003"/>
                    <a:pt x="16631" y="11408"/>
                  </a:cubicBezTo>
                  <a:cubicBezTo>
                    <a:pt x="16631" y="10351"/>
                    <a:pt x="16535" y="9314"/>
                    <a:pt x="16400" y="8277"/>
                  </a:cubicBezTo>
                  <a:cubicBezTo>
                    <a:pt x="16247" y="7298"/>
                    <a:pt x="16035" y="6319"/>
                    <a:pt x="15786" y="5359"/>
                  </a:cubicBezTo>
                  <a:cubicBezTo>
                    <a:pt x="15786" y="5320"/>
                    <a:pt x="15767" y="5301"/>
                    <a:pt x="15747" y="5301"/>
                  </a:cubicBezTo>
                  <a:lnTo>
                    <a:pt x="15728" y="5301"/>
                  </a:lnTo>
                  <a:cubicBezTo>
                    <a:pt x="15690" y="5301"/>
                    <a:pt x="15671" y="5359"/>
                    <a:pt x="15671" y="5378"/>
                  </a:cubicBezTo>
                  <a:cubicBezTo>
                    <a:pt x="15920" y="6261"/>
                    <a:pt x="16074" y="7202"/>
                    <a:pt x="16208" y="8105"/>
                  </a:cubicBezTo>
                  <a:cubicBezTo>
                    <a:pt x="16247" y="8527"/>
                    <a:pt x="16304" y="8911"/>
                    <a:pt x="16324" y="9314"/>
                  </a:cubicBezTo>
                  <a:cubicBezTo>
                    <a:pt x="16343" y="9718"/>
                    <a:pt x="16362" y="10121"/>
                    <a:pt x="16362" y="10544"/>
                  </a:cubicBezTo>
                  <a:cubicBezTo>
                    <a:pt x="16362" y="10947"/>
                    <a:pt x="16362" y="11350"/>
                    <a:pt x="16343" y="11753"/>
                  </a:cubicBezTo>
                  <a:cubicBezTo>
                    <a:pt x="16324" y="12195"/>
                    <a:pt x="16266" y="12598"/>
                    <a:pt x="16228" y="13002"/>
                  </a:cubicBezTo>
                  <a:lnTo>
                    <a:pt x="16228" y="12963"/>
                  </a:lnTo>
                  <a:cubicBezTo>
                    <a:pt x="16151" y="13462"/>
                    <a:pt x="16055" y="13962"/>
                    <a:pt x="15939" y="14442"/>
                  </a:cubicBezTo>
                  <a:cubicBezTo>
                    <a:pt x="15863" y="14691"/>
                    <a:pt x="15824" y="14922"/>
                    <a:pt x="15728" y="15152"/>
                  </a:cubicBezTo>
                  <a:cubicBezTo>
                    <a:pt x="15651" y="15383"/>
                    <a:pt x="15555" y="15594"/>
                    <a:pt x="15459" y="15824"/>
                  </a:cubicBezTo>
                  <a:lnTo>
                    <a:pt x="15459" y="15786"/>
                  </a:lnTo>
                  <a:cubicBezTo>
                    <a:pt x="15459" y="15786"/>
                    <a:pt x="15459" y="15824"/>
                    <a:pt x="15440" y="15824"/>
                  </a:cubicBezTo>
                  <a:cubicBezTo>
                    <a:pt x="15287" y="16151"/>
                    <a:pt x="15114" y="16458"/>
                    <a:pt x="14960" y="16804"/>
                  </a:cubicBezTo>
                  <a:cubicBezTo>
                    <a:pt x="14864" y="16977"/>
                    <a:pt x="14768" y="17111"/>
                    <a:pt x="14672" y="17284"/>
                  </a:cubicBezTo>
                  <a:cubicBezTo>
                    <a:pt x="14595" y="17399"/>
                    <a:pt x="14518" y="17495"/>
                    <a:pt x="14442" y="17610"/>
                  </a:cubicBezTo>
                  <a:cubicBezTo>
                    <a:pt x="14211" y="16977"/>
                    <a:pt x="13942" y="16324"/>
                    <a:pt x="13673" y="15671"/>
                  </a:cubicBezTo>
                  <a:cubicBezTo>
                    <a:pt x="13481" y="15210"/>
                    <a:pt x="13270" y="14788"/>
                    <a:pt x="13059" y="14346"/>
                  </a:cubicBezTo>
                  <a:cubicBezTo>
                    <a:pt x="13059" y="14327"/>
                    <a:pt x="13078" y="14307"/>
                    <a:pt x="13078" y="14307"/>
                  </a:cubicBezTo>
                  <a:cubicBezTo>
                    <a:pt x="13328" y="13654"/>
                    <a:pt x="13443" y="12963"/>
                    <a:pt x="13520" y="12272"/>
                  </a:cubicBezTo>
                  <a:cubicBezTo>
                    <a:pt x="13539" y="12099"/>
                    <a:pt x="13539" y="11926"/>
                    <a:pt x="13558" y="11753"/>
                  </a:cubicBezTo>
                  <a:cubicBezTo>
                    <a:pt x="13577" y="11600"/>
                    <a:pt x="13577" y="11408"/>
                    <a:pt x="13577" y="11235"/>
                  </a:cubicBezTo>
                  <a:cubicBezTo>
                    <a:pt x="13616" y="10870"/>
                    <a:pt x="13616" y="10544"/>
                    <a:pt x="13616" y="10179"/>
                  </a:cubicBezTo>
                  <a:cubicBezTo>
                    <a:pt x="13577" y="8777"/>
                    <a:pt x="13366" y="7375"/>
                    <a:pt x="13040" y="6031"/>
                  </a:cubicBezTo>
                  <a:cubicBezTo>
                    <a:pt x="12713" y="4725"/>
                    <a:pt x="12310" y="3457"/>
                    <a:pt x="11811" y="2209"/>
                  </a:cubicBezTo>
                  <a:cubicBezTo>
                    <a:pt x="11811" y="2190"/>
                    <a:pt x="11792" y="2152"/>
                    <a:pt x="11753" y="2152"/>
                  </a:cubicBezTo>
                  <a:lnTo>
                    <a:pt x="11734" y="2152"/>
                  </a:lnTo>
                  <a:cubicBezTo>
                    <a:pt x="11715" y="2152"/>
                    <a:pt x="11695" y="2209"/>
                    <a:pt x="11695" y="2228"/>
                  </a:cubicBezTo>
                  <a:cubicBezTo>
                    <a:pt x="12368" y="3976"/>
                    <a:pt x="12886" y="5800"/>
                    <a:pt x="13155" y="7682"/>
                  </a:cubicBezTo>
                  <a:cubicBezTo>
                    <a:pt x="13251" y="8393"/>
                    <a:pt x="13289" y="9103"/>
                    <a:pt x="13328" y="9814"/>
                  </a:cubicBezTo>
                  <a:cubicBezTo>
                    <a:pt x="13328" y="10179"/>
                    <a:pt x="13328" y="10505"/>
                    <a:pt x="13289" y="10870"/>
                  </a:cubicBezTo>
                  <a:cubicBezTo>
                    <a:pt x="13270" y="11216"/>
                    <a:pt x="13251" y="11561"/>
                    <a:pt x="13193" y="11907"/>
                  </a:cubicBezTo>
                  <a:cubicBezTo>
                    <a:pt x="13155" y="12291"/>
                    <a:pt x="13078" y="12675"/>
                    <a:pt x="12982" y="13040"/>
                  </a:cubicBezTo>
                  <a:lnTo>
                    <a:pt x="12771" y="13827"/>
                  </a:lnTo>
                  <a:cubicBezTo>
                    <a:pt x="12752" y="13808"/>
                    <a:pt x="12752" y="13751"/>
                    <a:pt x="12713" y="13731"/>
                  </a:cubicBezTo>
                  <a:cubicBezTo>
                    <a:pt x="12406" y="13174"/>
                    <a:pt x="12099" y="12617"/>
                    <a:pt x="11753" y="12080"/>
                  </a:cubicBezTo>
                  <a:cubicBezTo>
                    <a:pt x="11465" y="11600"/>
                    <a:pt x="11158" y="11120"/>
                    <a:pt x="10851" y="10659"/>
                  </a:cubicBezTo>
                  <a:cubicBezTo>
                    <a:pt x="10851" y="10640"/>
                    <a:pt x="10870" y="10640"/>
                    <a:pt x="10870" y="10601"/>
                  </a:cubicBezTo>
                  <a:cubicBezTo>
                    <a:pt x="10927" y="10294"/>
                    <a:pt x="10947" y="9967"/>
                    <a:pt x="10947" y="9641"/>
                  </a:cubicBezTo>
                  <a:cubicBezTo>
                    <a:pt x="10947" y="9314"/>
                    <a:pt x="10947" y="9007"/>
                    <a:pt x="10927" y="8662"/>
                  </a:cubicBezTo>
                  <a:cubicBezTo>
                    <a:pt x="10889" y="8335"/>
                    <a:pt x="10870" y="7989"/>
                    <a:pt x="10831" y="7682"/>
                  </a:cubicBezTo>
                  <a:cubicBezTo>
                    <a:pt x="10793" y="7509"/>
                    <a:pt x="10774" y="7375"/>
                    <a:pt x="10755" y="7202"/>
                  </a:cubicBezTo>
                  <a:cubicBezTo>
                    <a:pt x="10735" y="7029"/>
                    <a:pt x="10678" y="6856"/>
                    <a:pt x="10658" y="6664"/>
                  </a:cubicBezTo>
                  <a:cubicBezTo>
                    <a:pt x="10582" y="6338"/>
                    <a:pt x="10505" y="5992"/>
                    <a:pt x="10409" y="5666"/>
                  </a:cubicBezTo>
                  <a:cubicBezTo>
                    <a:pt x="10313" y="5320"/>
                    <a:pt x="10217" y="4994"/>
                    <a:pt x="10121" y="4686"/>
                  </a:cubicBezTo>
                  <a:cubicBezTo>
                    <a:pt x="9929" y="4033"/>
                    <a:pt x="9698" y="3400"/>
                    <a:pt x="9449" y="2766"/>
                  </a:cubicBezTo>
                  <a:cubicBezTo>
                    <a:pt x="9218" y="2152"/>
                    <a:pt x="8949" y="1556"/>
                    <a:pt x="8661" y="961"/>
                  </a:cubicBezTo>
                  <a:cubicBezTo>
                    <a:pt x="8661" y="942"/>
                    <a:pt x="8642" y="942"/>
                    <a:pt x="8623" y="942"/>
                  </a:cubicBezTo>
                  <a:lnTo>
                    <a:pt x="8585" y="942"/>
                  </a:lnTo>
                  <a:cubicBezTo>
                    <a:pt x="8565" y="961"/>
                    <a:pt x="8565" y="980"/>
                    <a:pt x="8565" y="999"/>
                  </a:cubicBezTo>
                  <a:cubicBezTo>
                    <a:pt x="8738" y="1364"/>
                    <a:pt x="8911" y="1748"/>
                    <a:pt x="9065" y="2132"/>
                  </a:cubicBezTo>
                  <a:cubicBezTo>
                    <a:pt x="9410" y="2920"/>
                    <a:pt x="9698" y="3726"/>
                    <a:pt x="9929" y="4533"/>
                  </a:cubicBezTo>
                  <a:cubicBezTo>
                    <a:pt x="10063" y="4974"/>
                    <a:pt x="10178" y="5378"/>
                    <a:pt x="10274" y="5800"/>
                  </a:cubicBezTo>
                  <a:cubicBezTo>
                    <a:pt x="10370" y="6242"/>
                    <a:pt x="10447" y="6664"/>
                    <a:pt x="10505" y="7106"/>
                  </a:cubicBezTo>
                  <a:cubicBezTo>
                    <a:pt x="10543" y="7375"/>
                    <a:pt x="10582" y="7663"/>
                    <a:pt x="10582" y="7913"/>
                  </a:cubicBezTo>
                  <a:cubicBezTo>
                    <a:pt x="10601" y="8201"/>
                    <a:pt x="10639" y="8489"/>
                    <a:pt x="10639" y="8777"/>
                  </a:cubicBezTo>
                  <a:cubicBezTo>
                    <a:pt x="10639" y="9257"/>
                    <a:pt x="10601" y="9718"/>
                    <a:pt x="10562" y="10179"/>
                  </a:cubicBezTo>
                  <a:lnTo>
                    <a:pt x="9698" y="8950"/>
                  </a:lnTo>
                  <a:cubicBezTo>
                    <a:pt x="9141" y="8201"/>
                    <a:pt x="8585" y="7471"/>
                    <a:pt x="7989" y="6760"/>
                  </a:cubicBezTo>
                  <a:cubicBezTo>
                    <a:pt x="7970" y="6511"/>
                    <a:pt x="7970" y="6242"/>
                    <a:pt x="7912" y="5992"/>
                  </a:cubicBezTo>
                  <a:cubicBezTo>
                    <a:pt x="7893" y="5704"/>
                    <a:pt x="7855" y="5455"/>
                    <a:pt x="7778" y="5166"/>
                  </a:cubicBezTo>
                  <a:cubicBezTo>
                    <a:pt x="7759" y="5032"/>
                    <a:pt x="7720" y="4898"/>
                    <a:pt x="7682" y="4782"/>
                  </a:cubicBezTo>
                  <a:cubicBezTo>
                    <a:pt x="7663" y="4629"/>
                    <a:pt x="7605" y="4494"/>
                    <a:pt x="7567" y="4341"/>
                  </a:cubicBezTo>
                  <a:cubicBezTo>
                    <a:pt x="7490" y="4072"/>
                    <a:pt x="7394" y="3822"/>
                    <a:pt x="7298" y="3553"/>
                  </a:cubicBezTo>
                  <a:cubicBezTo>
                    <a:pt x="7202" y="3285"/>
                    <a:pt x="7106" y="3054"/>
                    <a:pt x="6991" y="2785"/>
                  </a:cubicBezTo>
                  <a:cubicBezTo>
                    <a:pt x="6856" y="2516"/>
                    <a:pt x="6741" y="2286"/>
                    <a:pt x="6626" y="2036"/>
                  </a:cubicBezTo>
                  <a:cubicBezTo>
                    <a:pt x="6357" y="1537"/>
                    <a:pt x="6050" y="1057"/>
                    <a:pt x="5704" y="577"/>
                  </a:cubicBezTo>
                  <a:cubicBezTo>
                    <a:pt x="5685" y="558"/>
                    <a:pt x="5685" y="558"/>
                    <a:pt x="5666" y="558"/>
                  </a:cubicBezTo>
                  <a:lnTo>
                    <a:pt x="5646" y="558"/>
                  </a:lnTo>
                  <a:cubicBezTo>
                    <a:pt x="5608" y="577"/>
                    <a:pt x="5589" y="596"/>
                    <a:pt x="5608" y="615"/>
                  </a:cubicBezTo>
                  <a:cubicBezTo>
                    <a:pt x="6069" y="1268"/>
                    <a:pt x="6472" y="1959"/>
                    <a:pt x="6799" y="2708"/>
                  </a:cubicBezTo>
                  <a:lnTo>
                    <a:pt x="6799" y="2689"/>
                  </a:lnTo>
                  <a:cubicBezTo>
                    <a:pt x="6991" y="3112"/>
                    <a:pt x="7125" y="3553"/>
                    <a:pt x="7240" y="4014"/>
                  </a:cubicBezTo>
                  <a:cubicBezTo>
                    <a:pt x="7375" y="4456"/>
                    <a:pt x="7471" y="4936"/>
                    <a:pt x="7509" y="5416"/>
                  </a:cubicBezTo>
                  <a:lnTo>
                    <a:pt x="7509" y="5397"/>
                  </a:lnTo>
                  <a:cubicBezTo>
                    <a:pt x="7567" y="5704"/>
                    <a:pt x="7586" y="5992"/>
                    <a:pt x="7605" y="6319"/>
                  </a:cubicBezTo>
                  <a:cubicBezTo>
                    <a:pt x="7490" y="6165"/>
                    <a:pt x="7375" y="6031"/>
                    <a:pt x="7240" y="5896"/>
                  </a:cubicBezTo>
                  <a:cubicBezTo>
                    <a:pt x="6434" y="4994"/>
                    <a:pt x="5589" y="4129"/>
                    <a:pt x="4686" y="3304"/>
                  </a:cubicBezTo>
                  <a:lnTo>
                    <a:pt x="4705" y="3285"/>
                  </a:lnTo>
                  <a:lnTo>
                    <a:pt x="4705" y="3208"/>
                  </a:lnTo>
                  <a:cubicBezTo>
                    <a:pt x="4648" y="2900"/>
                    <a:pt x="4590" y="2612"/>
                    <a:pt x="4456" y="2324"/>
                  </a:cubicBezTo>
                  <a:cubicBezTo>
                    <a:pt x="4341" y="2036"/>
                    <a:pt x="4225" y="1748"/>
                    <a:pt x="4052" y="1479"/>
                  </a:cubicBezTo>
                  <a:cubicBezTo>
                    <a:pt x="3976" y="1345"/>
                    <a:pt x="3880" y="1230"/>
                    <a:pt x="3784" y="1076"/>
                  </a:cubicBezTo>
                  <a:cubicBezTo>
                    <a:pt x="3726" y="961"/>
                    <a:pt x="3630" y="846"/>
                    <a:pt x="3534" y="711"/>
                  </a:cubicBezTo>
                  <a:cubicBezTo>
                    <a:pt x="3342" y="481"/>
                    <a:pt x="3111" y="231"/>
                    <a:pt x="2881" y="20"/>
                  </a:cubicBezTo>
                  <a:cubicBezTo>
                    <a:pt x="2862" y="20"/>
                    <a:pt x="2862" y="1"/>
                    <a:pt x="2823" y="1"/>
                  </a:cubicBezTo>
                  <a:close/>
                </a:path>
              </a:pathLst>
            </a:custGeom>
            <a:solidFill>
              <a:srgbClr val="FDAD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" name="Google Shape;591;p33"/>
            <p:cNvSpPr/>
            <p:nvPr/>
          </p:nvSpPr>
          <p:spPr>
            <a:xfrm>
              <a:off x="7470585" y="3871921"/>
              <a:ext cx="35166" cy="42887"/>
            </a:xfrm>
            <a:custGeom>
              <a:avLst/>
              <a:gdLst/>
              <a:ahLst/>
              <a:cxnLst/>
              <a:rect l="l" t="t" r="r" b="b"/>
              <a:pathLst>
                <a:path w="788" h="961" extrusionOk="0">
                  <a:moveTo>
                    <a:pt x="557" y="1"/>
                  </a:moveTo>
                  <a:cubicBezTo>
                    <a:pt x="519" y="1"/>
                    <a:pt x="481" y="20"/>
                    <a:pt x="461" y="20"/>
                  </a:cubicBezTo>
                  <a:cubicBezTo>
                    <a:pt x="385" y="39"/>
                    <a:pt x="327" y="97"/>
                    <a:pt x="289" y="135"/>
                  </a:cubicBezTo>
                  <a:cubicBezTo>
                    <a:pt x="231" y="193"/>
                    <a:pt x="193" y="231"/>
                    <a:pt x="173" y="308"/>
                  </a:cubicBezTo>
                  <a:cubicBezTo>
                    <a:pt x="96" y="423"/>
                    <a:pt x="39" y="538"/>
                    <a:pt x="20" y="692"/>
                  </a:cubicBezTo>
                  <a:cubicBezTo>
                    <a:pt x="0" y="807"/>
                    <a:pt x="77" y="922"/>
                    <a:pt x="193" y="961"/>
                  </a:cubicBezTo>
                  <a:cubicBezTo>
                    <a:pt x="231" y="961"/>
                    <a:pt x="308" y="961"/>
                    <a:pt x="365" y="922"/>
                  </a:cubicBezTo>
                  <a:lnTo>
                    <a:pt x="404" y="884"/>
                  </a:lnTo>
                  <a:cubicBezTo>
                    <a:pt x="500" y="865"/>
                    <a:pt x="596" y="788"/>
                    <a:pt x="673" y="692"/>
                  </a:cubicBezTo>
                  <a:cubicBezTo>
                    <a:pt x="711" y="615"/>
                    <a:pt x="749" y="538"/>
                    <a:pt x="769" y="442"/>
                  </a:cubicBezTo>
                  <a:cubicBezTo>
                    <a:pt x="788" y="346"/>
                    <a:pt x="769" y="250"/>
                    <a:pt x="749" y="154"/>
                  </a:cubicBezTo>
                  <a:cubicBezTo>
                    <a:pt x="711" y="116"/>
                    <a:pt x="692" y="58"/>
                    <a:pt x="653" y="39"/>
                  </a:cubicBezTo>
                  <a:cubicBezTo>
                    <a:pt x="615" y="20"/>
                    <a:pt x="596" y="1"/>
                    <a:pt x="557" y="1"/>
                  </a:cubicBezTo>
                  <a:close/>
                </a:path>
              </a:pathLst>
            </a:custGeom>
            <a:solidFill>
              <a:srgbClr val="FDAD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92" name="Google Shape;592;p33"/>
          <p:cNvGrpSpPr/>
          <p:nvPr/>
        </p:nvGrpSpPr>
        <p:grpSpPr>
          <a:xfrm>
            <a:off x="9934451" y="2227621"/>
            <a:ext cx="653637" cy="811748"/>
            <a:chOff x="7376250" y="1989890"/>
            <a:chExt cx="490228" cy="608811"/>
          </a:xfrm>
        </p:grpSpPr>
        <p:sp>
          <p:nvSpPr>
            <p:cNvPr id="593" name="Google Shape;593;p33"/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CEB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" name="Google Shape;594;p33"/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CEB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" name="Google Shape;595;p33"/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CEB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96" name="Google Shape;596;p33"/>
          <p:cNvSpPr/>
          <p:nvPr/>
        </p:nvSpPr>
        <p:spPr>
          <a:xfrm>
            <a:off x="16108609" y="4853678"/>
            <a:ext cx="93" cy="1868"/>
          </a:xfrm>
          <a:custGeom>
            <a:avLst/>
            <a:gdLst/>
            <a:ahLst/>
            <a:cxnLst/>
            <a:rect l="l" t="t" r="r" b="b"/>
            <a:pathLst>
              <a:path w="1" h="20" extrusionOk="0">
                <a:moveTo>
                  <a:pt x="1" y="1"/>
                </a:moveTo>
                <a:lnTo>
                  <a:pt x="1" y="20"/>
                </a:lnTo>
                <a:lnTo>
                  <a:pt x="1" y="1"/>
                </a:lnTo>
                <a:close/>
              </a:path>
            </a:pathLst>
          </a:custGeom>
          <a:solidFill>
            <a:srgbClr val="FDAD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97" name="Google Shape;597;p33"/>
          <p:cNvSpPr/>
          <p:nvPr/>
        </p:nvSpPr>
        <p:spPr>
          <a:xfrm>
            <a:off x="18148675" y="4801638"/>
            <a:ext cx="37745" cy="37839"/>
          </a:xfrm>
          <a:custGeom>
            <a:avLst/>
            <a:gdLst/>
            <a:ahLst/>
            <a:cxnLst/>
            <a:rect l="l" t="t" r="r" b="b"/>
            <a:pathLst>
              <a:path w="404" h="405" extrusionOk="0">
                <a:moveTo>
                  <a:pt x="211" y="1"/>
                </a:moveTo>
                <a:cubicBezTo>
                  <a:pt x="77" y="1"/>
                  <a:pt x="0" y="97"/>
                  <a:pt x="0" y="193"/>
                </a:cubicBezTo>
                <a:cubicBezTo>
                  <a:pt x="0" y="289"/>
                  <a:pt x="58" y="404"/>
                  <a:pt x="192" y="404"/>
                </a:cubicBezTo>
                <a:cubicBezTo>
                  <a:pt x="307" y="404"/>
                  <a:pt x="404" y="346"/>
                  <a:pt x="404" y="231"/>
                </a:cubicBezTo>
                <a:cubicBezTo>
                  <a:pt x="404" y="135"/>
                  <a:pt x="327" y="1"/>
                  <a:pt x="211" y="1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98" name="Google Shape;598;p33"/>
          <p:cNvSpPr/>
          <p:nvPr/>
        </p:nvSpPr>
        <p:spPr>
          <a:xfrm>
            <a:off x="17983583" y="4871616"/>
            <a:ext cx="35971" cy="35971"/>
          </a:xfrm>
          <a:custGeom>
            <a:avLst/>
            <a:gdLst/>
            <a:ahLst/>
            <a:cxnLst/>
            <a:rect l="l" t="t" r="r" b="b"/>
            <a:pathLst>
              <a:path w="385" h="385" extrusionOk="0">
                <a:moveTo>
                  <a:pt x="193" y="1"/>
                </a:moveTo>
                <a:cubicBezTo>
                  <a:pt x="97" y="20"/>
                  <a:pt x="1" y="97"/>
                  <a:pt x="1" y="193"/>
                </a:cubicBezTo>
                <a:cubicBezTo>
                  <a:pt x="1" y="289"/>
                  <a:pt x="77" y="385"/>
                  <a:pt x="193" y="385"/>
                </a:cubicBezTo>
                <a:cubicBezTo>
                  <a:pt x="289" y="385"/>
                  <a:pt x="385" y="308"/>
                  <a:pt x="385" y="193"/>
                </a:cubicBezTo>
                <a:cubicBezTo>
                  <a:pt x="385" y="97"/>
                  <a:pt x="327" y="1"/>
                  <a:pt x="193" y="1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599" name="Google Shape;599;p33"/>
          <p:cNvGrpSpPr/>
          <p:nvPr/>
        </p:nvGrpSpPr>
        <p:grpSpPr>
          <a:xfrm>
            <a:off x="3190001" y="392672"/>
            <a:ext cx="893999" cy="584699"/>
            <a:chOff x="7555450" y="377766"/>
            <a:chExt cx="670499" cy="438524"/>
          </a:xfrm>
        </p:grpSpPr>
        <p:sp>
          <p:nvSpPr>
            <p:cNvPr id="600" name="Google Shape;600;p33"/>
            <p:cNvSpPr/>
            <p:nvPr/>
          </p:nvSpPr>
          <p:spPr>
            <a:xfrm>
              <a:off x="7555450" y="562549"/>
              <a:ext cx="279163" cy="253742"/>
            </a:xfrm>
            <a:custGeom>
              <a:avLst/>
              <a:gdLst/>
              <a:ahLst/>
              <a:cxnLst/>
              <a:rect l="l" t="t" r="r" b="b"/>
              <a:pathLst>
                <a:path w="4206" h="3823" extrusionOk="0">
                  <a:moveTo>
                    <a:pt x="3169" y="1"/>
                  </a:moveTo>
                  <a:cubicBezTo>
                    <a:pt x="3073" y="1"/>
                    <a:pt x="2977" y="1"/>
                    <a:pt x="2881" y="20"/>
                  </a:cubicBezTo>
                  <a:cubicBezTo>
                    <a:pt x="2746" y="59"/>
                    <a:pt x="2573" y="97"/>
                    <a:pt x="2362" y="193"/>
                  </a:cubicBezTo>
                  <a:cubicBezTo>
                    <a:pt x="2017" y="347"/>
                    <a:pt x="1690" y="558"/>
                    <a:pt x="1325" y="846"/>
                  </a:cubicBezTo>
                  <a:cubicBezTo>
                    <a:pt x="1210" y="942"/>
                    <a:pt x="1114" y="1019"/>
                    <a:pt x="1018" y="1115"/>
                  </a:cubicBezTo>
                  <a:lnTo>
                    <a:pt x="999" y="1134"/>
                  </a:lnTo>
                  <a:cubicBezTo>
                    <a:pt x="864" y="1230"/>
                    <a:pt x="749" y="1345"/>
                    <a:pt x="615" y="1518"/>
                  </a:cubicBezTo>
                  <a:cubicBezTo>
                    <a:pt x="480" y="1652"/>
                    <a:pt x="384" y="1806"/>
                    <a:pt x="288" y="1979"/>
                  </a:cubicBezTo>
                  <a:cubicBezTo>
                    <a:pt x="192" y="2133"/>
                    <a:pt x="135" y="2325"/>
                    <a:pt x="77" y="2497"/>
                  </a:cubicBezTo>
                  <a:cubicBezTo>
                    <a:pt x="39" y="2670"/>
                    <a:pt x="0" y="2843"/>
                    <a:pt x="0" y="2997"/>
                  </a:cubicBezTo>
                  <a:cubicBezTo>
                    <a:pt x="0" y="3189"/>
                    <a:pt x="58" y="3342"/>
                    <a:pt x="154" y="3458"/>
                  </a:cubicBezTo>
                  <a:cubicBezTo>
                    <a:pt x="173" y="3515"/>
                    <a:pt x="192" y="3534"/>
                    <a:pt x="231" y="3554"/>
                  </a:cubicBezTo>
                  <a:lnTo>
                    <a:pt x="288" y="3630"/>
                  </a:lnTo>
                  <a:cubicBezTo>
                    <a:pt x="384" y="3707"/>
                    <a:pt x="461" y="3726"/>
                    <a:pt x="538" y="3746"/>
                  </a:cubicBezTo>
                  <a:cubicBezTo>
                    <a:pt x="653" y="3803"/>
                    <a:pt x="768" y="3822"/>
                    <a:pt x="941" y="3822"/>
                  </a:cubicBezTo>
                  <a:lnTo>
                    <a:pt x="1191" y="3822"/>
                  </a:lnTo>
                  <a:cubicBezTo>
                    <a:pt x="1383" y="3803"/>
                    <a:pt x="1575" y="3746"/>
                    <a:pt x="1786" y="3669"/>
                  </a:cubicBezTo>
                  <a:cubicBezTo>
                    <a:pt x="1978" y="3611"/>
                    <a:pt x="2170" y="3515"/>
                    <a:pt x="2381" y="3381"/>
                  </a:cubicBezTo>
                  <a:cubicBezTo>
                    <a:pt x="2593" y="3266"/>
                    <a:pt x="2823" y="3131"/>
                    <a:pt x="3015" y="2958"/>
                  </a:cubicBezTo>
                  <a:cubicBezTo>
                    <a:pt x="3207" y="2785"/>
                    <a:pt x="3399" y="2613"/>
                    <a:pt x="3553" y="2459"/>
                  </a:cubicBezTo>
                  <a:cubicBezTo>
                    <a:pt x="3745" y="2267"/>
                    <a:pt x="3879" y="2056"/>
                    <a:pt x="3995" y="1844"/>
                  </a:cubicBezTo>
                  <a:cubicBezTo>
                    <a:pt x="4110" y="1633"/>
                    <a:pt x="4167" y="1422"/>
                    <a:pt x="4187" y="1230"/>
                  </a:cubicBezTo>
                  <a:cubicBezTo>
                    <a:pt x="4206" y="1038"/>
                    <a:pt x="4167" y="846"/>
                    <a:pt x="4091" y="615"/>
                  </a:cubicBezTo>
                  <a:cubicBezTo>
                    <a:pt x="4071" y="500"/>
                    <a:pt x="4033" y="462"/>
                    <a:pt x="3975" y="366"/>
                  </a:cubicBezTo>
                  <a:cubicBezTo>
                    <a:pt x="3918" y="289"/>
                    <a:pt x="3879" y="251"/>
                    <a:pt x="3802" y="193"/>
                  </a:cubicBezTo>
                  <a:cubicBezTo>
                    <a:pt x="3687" y="97"/>
                    <a:pt x="3534" y="59"/>
                    <a:pt x="3361" y="20"/>
                  </a:cubicBezTo>
                  <a:cubicBezTo>
                    <a:pt x="3322" y="20"/>
                    <a:pt x="3246" y="1"/>
                    <a:pt x="3169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" name="Google Shape;601;p33"/>
            <p:cNvSpPr/>
            <p:nvPr/>
          </p:nvSpPr>
          <p:spPr>
            <a:xfrm>
              <a:off x="8005393" y="377766"/>
              <a:ext cx="142767" cy="126240"/>
            </a:xfrm>
            <a:custGeom>
              <a:avLst/>
              <a:gdLst/>
              <a:ahLst/>
              <a:cxnLst/>
              <a:rect l="l" t="t" r="r" b="b"/>
              <a:pathLst>
                <a:path w="2151" h="1902" extrusionOk="0">
                  <a:moveTo>
                    <a:pt x="1556" y="0"/>
                  </a:moveTo>
                  <a:cubicBezTo>
                    <a:pt x="1383" y="0"/>
                    <a:pt x="1229" y="58"/>
                    <a:pt x="999" y="154"/>
                  </a:cubicBezTo>
                  <a:cubicBezTo>
                    <a:pt x="845" y="250"/>
                    <a:pt x="672" y="365"/>
                    <a:pt x="499" y="480"/>
                  </a:cubicBezTo>
                  <a:lnTo>
                    <a:pt x="423" y="557"/>
                  </a:lnTo>
                  <a:lnTo>
                    <a:pt x="346" y="634"/>
                  </a:lnTo>
                  <a:cubicBezTo>
                    <a:pt x="154" y="826"/>
                    <a:pt x="77" y="1018"/>
                    <a:pt x="19" y="1210"/>
                  </a:cubicBezTo>
                  <a:cubicBezTo>
                    <a:pt x="0" y="1402"/>
                    <a:pt x="77" y="1633"/>
                    <a:pt x="211" y="1748"/>
                  </a:cubicBezTo>
                  <a:cubicBezTo>
                    <a:pt x="288" y="1825"/>
                    <a:pt x="365" y="1844"/>
                    <a:pt x="461" y="1882"/>
                  </a:cubicBezTo>
                  <a:cubicBezTo>
                    <a:pt x="499" y="1882"/>
                    <a:pt x="557" y="1902"/>
                    <a:pt x="615" y="1902"/>
                  </a:cubicBezTo>
                  <a:lnTo>
                    <a:pt x="768" y="1902"/>
                  </a:lnTo>
                  <a:lnTo>
                    <a:pt x="1056" y="1825"/>
                  </a:lnTo>
                  <a:cubicBezTo>
                    <a:pt x="1152" y="1806"/>
                    <a:pt x="1229" y="1748"/>
                    <a:pt x="1344" y="1690"/>
                  </a:cubicBezTo>
                  <a:cubicBezTo>
                    <a:pt x="1536" y="1556"/>
                    <a:pt x="1709" y="1421"/>
                    <a:pt x="1844" y="1249"/>
                  </a:cubicBezTo>
                  <a:cubicBezTo>
                    <a:pt x="1940" y="1133"/>
                    <a:pt x="2093" y="961"/>
                    <a:pt x="2132" y="749"/>
                  </a:cubicBezTo>
                  <a:cubicBezTo>
                    <a:pt x="2151" y="653"/>
                    <a:pt x="2151" y="577"/>
                    <a:pt x="2132" y="461"/>
                  </a:cubicBezTo>
                  <a:cubicBezTo>
                    <a:pt x="2112" y="365"/>
                    <a:pt x="2055" y="269"/>
                    <a:pt x="2016" y="192"/>
                  </a:cubicBezTo>
                  <a:cubicBezTo>
                    <a:pt x="1959" y="116"/>
                    <a:pt x="1863" y="77"/>
                    <a:pt x="1805" y="58"/>
                  </a:cubicBezTo>
                  <a:cubicBezTo>
                    <a:pt x="1728" y="20"/>
                    <a:pt x="1652" y="0"/>
                    <a:pt x="1556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" name="Google Shape;602;p33"/>
            <p:cNvSpPr/>
            <p:nvPr/>
          </p:nvSpPr>
          <p:spPr>
            <a:xfrm>
              <a:off x="8139200" y="543433"/>
              <a:ext cx="86749" cy="71483"/>
            </a:xfrm>
            <a:custGeom>
              <a:avLst/>
              <a:gdLst/>
              <a:ahLst/>
              <a:cxnLst/>
              <a:rect l="l" t="t" r="r" b="b"/>
              <a:pathLst>
                <a:path w="1307" h="1077" extrusionOk="0">
                  <a:moveTo>
                    <a:pt x="1153" y="1"/>
                  </a:moveTo>
                  <a:cubicBezTo>
                    <a:pt x="1037" y="1"/>
                    <a:pt x="941" y="20"/>
                    <a:pt x="845" y="58"/>
                  </a:cubicBezTo>
                  <a:cubicBezTo>
                    <a:pt x="711" y="97"/>
                    <a:pt x="596" y="154"/>
                    <a:pt x="500" y="212"/>
                  </a:cubicBezTo>
                  <a:cubicBezTo>
                    <a:pt x="461" y="270"/>
                    <a:pt x="384" y="308"/>
                    <a:pt x="327" y="366"/>
                  </a:cubicBezTo>
                  <a:lnTo>
                    <a:pt x="308" y="385"/>
                  </a:lnTo>
                  <a:cubicBezTo>
                    <a:pt x="173" y="539"/>
                    <a:pt x="0" y="750"/>
                    <a:pt x="116" y="942"/>
                  </a:cubicBezTo>
                  <a:cubicBezTo>
                    <a:pt x="173" y="1038"/>
                    <a:pt x="269" y="1076"/>
                    <a:pt x="404" y="1076"/>
                  </a:cubicBezTo>
                  <a:cubicBezTo>
                    <a:pt x="500" y="1076"/>
                    <a:pt x="557" y="1076"/>
                    <a:pt x="615" y="1057"/>
                  </a:cubicBezTo>
                  <a:cubicBezTo>
                    <a:pt x="692" y="1057"/>
                    <a:pt x="769" y="1019"/>
                    <a:pt x="826" y="980"/>
                  </a:cubicBezTo>
                  <a:cubicBezTo>
                    <a:pt x="961" y="923"/>
                    <a:pt x="1076" y="788"/>
                    <a:pt x="1172" y="654"/>
                  </a:cubicBezTo>
                  <a:cubicBezTo>
                    <a:pt x="1268" y="500"/>
                    <a:pt x="1306" y="347"/>
                    <a:pt x="1287" y="193"/>
                  </a:cubicBezTo>
                  <a:cubicBezTo>
                    <a:pt x="1287" y="154"/>
                    <a:pt x="1268" y="97"/>
                    <a:pt x="1249" y="58"/>
                  </a:cubicBezTo>
                  <a:cubicBezTo>
                    <a:pt x="1249" y="20"/>
                    <a:pt x="1191" y="1"/>
                    <a:pt x="1153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03" name="Google Shape;603;p33"/>
          <p:cNvGrpSpPr/>
          <p:nvPr/>
        </p:nvGrpSpPr>
        <p:grpSpPr>
          <a:xfrm rot="1385271">
            <a:off x="-786232" y="1111894"/>
            <a:ext cx="1937347" cy="2813039"/>
            <a:chOff x="-3687030" y="4918994"/>
            <a:chExt cx="1168792" cy="1697093"/>
          </a:xfrm>
        </p:grpSpPr>
        <p:sp>
          <p:nvSpPr>
            <p:cNvPr id="604" name="Google Shape;604;p33"/>
            <p:cNvSpPr/>
            <p:nvPr/>
          </p:nvSpPr>
          <p:spPr>
            <a:xfrm>
              <a:off x="-3166171" y="4918994"/>
              <a:ext cx="647933" cy="475738"/>
            </a:xfrm>
            <a:custGeom>
              <a:avLst/>
              <a:gdLst/>
              <a:ahLst/>
              <a:cxnLst/>
              <a:rect l="l" t="t" r="r" b="b"/>
              <a:pathLst>
                <a:path w="11849" h="8700" extrusionOk="0">
                  <a:moveTo>
                    <a:pt x="11791" y="0"/>
                  </a:moveTo>
                  <a:cubicBezTo>
                    <a:pt x="11753" y="0"/>
                    <a:pt x="11733" y="0"/>
                    <a:pt x="11733" y="39"/>
                  </a:cubicBezTo>
                  <a:cubicBezTo>
                    <a:pt x="11561" y="154"/>
                    <a:pt x="11349" y="250"/>
                    <a:pt x="11081" y="365"/>
                  </a:cubicBezTo>
                  <a:cubicBezTo>
                    <a:pt x="10543" y="634"/>
                    <a:pt x="9909" y="845"/>
                    <a:pt x="9160" y="1056"/>
                  </a:cubicBezTo>
                  <a:cubicBezTo>
                    <a:pt x="8642" y="1210"/>
                    <a:pt x="8104" y="1325"/>
                    <a:pt x="7586" y="1441"/>
                  </a:cubicBezTo>
                  <a:lnTo>
                    <a:pt x="7182" y="1537"/>
                  </a:lnTo>
                  <a:cubicBezTo>
                    <a:pt x="6568" y="1690"/>
                    <a:pt x="5876" y="1863"/>
                    <a:pt x="5185" y="2074"/>
                  </a:cubicBezTo>
                  <a:cubicBezTo>
                    <a:pt x="4494" y="2286"/>
                    <a:pt x="3937" y="2535"/>
                    <a:pt x="3457" y="2823"/>
                  </a:cubicBezTo>
                  <a:cubicBezTo>
                    <a:pt x="2996" y="3073"/>
                    <a:pt x="2535" y="3438"/>
                    <a:pt x="2132" y="3841"/>
                  </a:cubicBezTo>
                  <a:cubicBezTo>
                    <a:pt x="1748" y="4225"/>
                    <a:pt x="1383" y="4667"/>
                    <a:pt x="1095" y="5166"/>
                  </a:cubicBezTo>
                  <a:cubicBezTo>
                    <a:pt x="807" y="5627"/>
                    <a:pt x="576" y="6126"/>
                    <a:pt x="403" y="6664"/>
                  </a:cubicBezTo>
                  <a:cubicBezTo>
                    <a:pt x="231" y="7182"/>
                    <a:pt x="115" y="7720"/>
                    <a:pt x="96" y="8239"/>
                  </a:cubicBezTo>
                  <a:cubicBezTo>
                    <a:pt x="96" y="8315"/>
                    <a:pt x="96" y="8411"/>
                    <a:pt x="77" y="8469"/>
                  </a:cubicBezTo>
                  <a:cubicBezTo>
                    <a:pt x="19" y="8507"/>
                    <a:pt x="0" y="8584"/>
                    <a:pt x="19" y="8623"/>
                  </a:cubicBezTo>
                  <a:cubicBezTo>
                    <a:pt x="39" y="8642"/>
                    <a:pt x="77" y="8700"/>
                    <a:pt x="96" y="8700"/>
                  </a:cubicBezTo>
                  <a:lnTo>
                    <a:pt x="192" y="8700"/>
                  </a:lnTo>
                  <a:cubicBezTo>
                    <a:pt x="269" y="8661"/>
                    <a:pt x="327" y="8661"/>
                    <a:pt x="423" y="8642"/>
                  </a:cubicBezTo>
                  <a:cubicBezTo>
                    <a:pt x="519" y="8623"/>
                    <a:pt x="634" y="8604"/>
                    <a:pt x="749" y="8604"/>
                  </a:cubicBezTo>
                  <a:lnTo>
                    <a:pt x="903" y="8565"/>
                  </a:lnTo>
                  <a:cubicBezTo>
                    <a:pt x="1076" y="8546"/>
                    <a:pt x="1248" y="8507"/>
                    <a:pt x="1421" y="8469"/>
                  </a:cubicBezTo>
                  <a:cubicBezTo>
                    <a:pt x="1748" y="8431"/>
                    <a:pt x="2093" y="8354"/>
                    <a:pt x="2420" y="8315"/>
                  </a:cubicBezTo>
                  <a:cubicBezTo>
                    <a:pt x="2689" y="8258"/>
                    <a:pt x="2957" y="8239"/>
                    <a:pt x="3207" y="8181"/>
                  </a:cubicBezTo>
                  <a:cubicBezTo>
                    <a:pt x="3630" y="8123"/>
                    <a:pt x="4052" y="8066"/>
                    <a:pt x="4455" y="7989"/>
                  </a:cubicBezTo>
                  <a:cubicBezTo>
                    <a:pt x="5281" y="7855"/>
                    <a:pt x="5896" y="7701"/>
                    <a:pt x="6472" y="7547"/>
                  </a:cubicBezTo>
                  <a:cubicBezTo>
                    <a:pt x="6798" y="7451"/>
                    <a:pt x="7105" y="7317"/>
                    <a:pt x="7393" y="7182"/>
                  </a:cubicBezTo>
                  <a:cubicBezTo>
                    <a:pt x="7682" y="7067"/>
                    <a:pt x="7912" y="6914"/>
                    <a:pt x="8142" y="6779"/>
                  </a:cubicBezTo>
                  <a:cubicBezTo>
                    <a:pt x="8949" y="6241"/>
                    <a:pt x="9679" y="5473"/>
                    <a:pt x="10255" y="4494"/>
                  </a:cubicBezTo>
                  <a:cubicBezTo>
                    <a:pt x="10485" y="4052"/>
                    <a:pt x="10696" y="3611"/>
                    <a:pt x="10927" y="3092"/>
                  </a:cubicBezTo>
                  <a:cubicBezTo>
                    <a:pt x="11138" y="2593"/>
                    <a:pt x="11311" y="2074"/>
                    <a:pt x="11426" y="1633"/>
                  </a:cubicBezTo>
                  <a:cubicBezTo>
                    <a:pt x="11503" y="1441"/>
                    <a:pt x="11541" y="1249"/>
                    <a:pt x="11599" y="1056"/>
                  </a:cubicBezTo>
                  <a:lnTo>
                    <a:pt x="11637" y="884"/>
                  </a:lnTo>
                  <a:cubicBezTo>
                    <a:pt x="11695" y="768"/>
                    <a:pt x="11714" y="653"/>
                    <a:pt x="11733" y="500"/>
                  </a:cubicBezTo>
                  <a:lnTo>
                    <a:pt x="11753" y="442"/>
                  </a:lnTo>
                  <a:cubicBezTo>
                    <a:pt x="11791" y="346"/>
                    <a:pt x="11810" y="250"/>
                    <a:pt x="11830" y="116"/>
                  </a:cubicBezTo>
                  <a:cubicBezTo>
                    <a:pt x="11830" y="96"/>
                    <a:pt x="11830" y="77"/>
                    <a:pt x="11810" y="58"/>
                  </a:cubicBezTo>
                  <a:cubicBezTo>
                    <a:pt x="11849" y="0"/>
                    <a:pt x="11810" y="0"/>
                    <a:pt x="11791" y="0"/>
                  </a:cubicBezTo>
                  <a:close/>
                </a:path>
              </a:pathLst>
            </a:custGeom>
            <a:solidFill>
              <a:srgbClr val="FEB83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" name="Google Shape;605;p33"/>
            <p:cNvSpPr/>
            <p:nvPr/>
          </p:nvSpPr>
          <p:spPr>
            <a:xfrm>
              <a:off x="-3220800" y="5452452"/>
              <a:ext cx="559785" cy="382285"/>
            </a:xfrm>
            <a:custGeom>
              <a:avLst/>
              <a:gdLst/>
              <a:ahLst/>
              <a:cxnLst/>
              <a:rect l="l" t="t" r="r" b="b"/>
              <a:pathLst>
                <a:path w="10237" h="6991" extrusionOk="0">
                  <a:moveTo>
                    <a:pt x="10083" y="0"/>
                  </a:moveTo>
                  <a:lnTo>
                    <a:pt x="9641" y="173"/>
                  </a:lnTo>
                  <a:cubicBezTo>
                    <a:pt x="9449" y="250"/>
                    <a:pt x="9257" y="346"/>
                    <a:pt x="9065" y="423"/>
                  </a:cubicBezTo>
                  <a:lnTo>
                    <a:pt x="8777" y="538"/>
                  </a:lnTo>
                  <a:lnTo>
                    <a:pt x="8066" y="826"/>
                  </a:lnTo>
                  <a:cubicBezTo>
                    <a:pt x="7260" y="1152"/>
                    <a:pt x="6588" y="1402"/>
                    <a:pt x="5973" y="1575"/>
                  </a:cubicBezTo>
                  <a:cubicBezTo>
                    <a:pt x="5800" y="1613"/>
                    <a:pt x="5666" y="1671"/>
                    <a:pt x="5493" y="1690"/>
                  </a:cubicBezTo>
                  <a:cubicBezTo>
                    <a:pt x="5339" y="1728"/>
                    <a:pt x="5205" y="1767"/>
                    <a:pt x="5090" y="1805"/>
                  </a:cubicBezTo>
                  <a:cubicBezTo>
                    <a:pt x="4840" y="1882"/>
                    <a:pt x="4571" y="1978"/>
                    <a:pt x="4322" y="2055"/>
                  </a:cubicBezTo>
                  <a:cubicBezTo>
                    <a:pt x="3784" y="2247"/>
                    <a:pt x="3304" y="2458"/>
                    <a:pt x="2843" y="2727"/>
                  </a:cubicBezTo>
                  <a:cubicBezTo>
                    <a:pt x="2075" y="3150"/>
                    <a:pt x="1441" y="3687"/>
                    <a:pt x="961" y="4302"/>
                  </a:cubicBezTo>
                  <a:cubicBezTo>
                    <a:pt x="711" y="4609"/>
                    <a:pt x="500" y="4974"/>
                    <a:pt x="327" y="5358"/>
                  </a:cubicBezTo>
                  <a:cubicBezTo>
                    <a:pt x="154" y="5761"/>
                    <a:pt x="39" y="6203"/>
                    <a:pt x="1" y="6664"/>
                  </a:cubicBezTo>
                  <a:cubicBezTo>
                    <a:pt x="1" y="6702"/>
                    <a:pt x="1" y="6760"/>
                    <a:pt x="39" y="6779"/>
                  </a:cubicBezTo>
                  <a:cubicBezTo>
                    <a:pt x="58" y="6856"/>
                    <a:pt x="116" y="6894"/>
                    <a:pt x="193" y="6894"/>
                  </a:cubicBezTo>
                  <a:cubicBezTo>
                    <a:pt x="442" y="6875"/>
                    <a:pt x="711" y="6856"/>
                    <a:pt x="999" y="6856"/>
                  </a:cubicBezTo>
                  <a:cubicBezTo>
                    <a:pt x="1191" y="6856"/>
                    <a:pt x="1364" y="6856"/>
                    <a:pt x="1556" y="6875"/>
                  </a:cubicBezTo>
                  <a:lnTo>
                    <a:pt x="1575" y="6875"/>
                  </a:lnTo>
                  <a:cubicBezTo>
                    <a:pt x="1787" y="6894"/>
                    <a:pt x="2036" y="6894"/>
                    <a:pt x="2248" y="6913"/>
                  </a:cubicBezTo>
                  <a:cubicBezTo>
                    <a:pt x="2689" y="6933"/>
                    <a:pt x="3112" y="6990"/>
                    <a:pt x="3553" y="6990"/>
                  </a:cubicBezTo>
                  <a:lnTo>
                    <a:pt x="3592" y="6990"/>
                  </a:lnTo>
                  <a:cubicBezTo>
                    <a:pt x="4322" y="6990"/>
                    <a:pt x="4994" y="6875"/>
                    <a:pt x="5570" y="6645"/>
                  </a:cubicBezTo>
                  <a:cubicBezTo>
                    <a:pt x="6088" y="6453"/>
                    <a:pt x="6626" y="6145"/>
                    <a:pt x="7068" y="5742"/>
                  </a:cubicBezTo>
                  <a:cubicBezTo>
                    <a:pt x="7490" y="5377"/>
                    <a:pt x="7836" y="4974"/>
                    <a:pt x="8201" y="4475"/>
                  </a:cubicBezTo>
                  <a:cubicBezTo>
                    <a:pt x="8642" y="3860"/>
                    <a:pt x="9046" y="3169"/>
                    <a:pt x="9430" y="2305"/>
                  </a:cubicBezTo>
                  <a:cubicBezTo>
                    <a:pt x="9603" y="1978"/>
                    <a:pt x="9737" y="1594"/>
                    <a:pt x="9891" y="1210"/>
                  </a:cubicBezTo>
                  <a:cubicBezTo>
                    <a:pt x="9948" y="1018"/>
                    <a:pt x="10025" y="845"/>
                    <a:pt x="10083" y="653"/>
                  </a:cubicBezTo>
                  <a:cubicBezTo>
                    <a:pt x="10121" y="480"/>
                    <a:pt x="10198" y="327"/>
                    <a:pt x="10236" y="135"/>
                  </a:cubicBezTo>
                  <a:cubicBezTo>
                    <a:pt x="10236" y="96"/>
                    <a:pt x="10236" y="58"/>
                    <a:pt x="10217" y="19"/>
                  </a:cubicBezTo>
                  <a:cubicBezTo>
                    <a:pt x="10198" y="0"/>
                    <a:pt x="10140" y="0"/>
                    <a:pt x="10121" y="0"/>
                  </a:cubicBezTo>
                  <a:close/>
                </a:path>
              </a:pathLst>
            </a:custGeom>
            <a:solidFill>
              <a:srgbClr val="FEB83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33"/>
            <p:cNvSpPr/>
            <p:nvPr/>
          </p:nvSpPr>
          <p:spPr>
            <a:xfrm>
              <a:off x="-3625074" y="4964129"/>
              <a:ext cx="381246" cy="769766"/>
            </a:xfrm>
            <a:custGeom>
              <a:avLst/>
              <a:gdLst/>
              <a:ahLst/>
              <a:cxnLst/>
              <a:rect l="l" t="t" r="r" b="b"/>
              <a:pathLst>
                <a:path w="6972" h="14077" extrusionOk="0">
                  <a:moveTo>
                    <a:pt x="1825" y="0"/>
                  </a:moveTo>
                  <a:cubicBezTo>
                    <a:pt x="1594" y="231"/>
                    <a:pt x="1479" y="519"/>
                    <a:pt x="1345" y="769"/>
                  </a:cubicBezTo>
                  <a:lnTo>
                    <a:pt x="1306" y="826"/>
                  </a:lnTo>
                  <a:cubicBezTo>
                    <a:pt x="1172" y="1114"/>
                    <a:pt x="1057" y="1421"/>
                    <a:pt x="922" y="1729"/>
                  </a:cubicBezTo>
                  <a:cubicBezTo>
                    <a:pt x="673" y="2382"/>
                    <a:pt x="442" y="3035"/>
                    <a:pt x="308" y="3630"/>
                  </a:cubicBezTo>
                  <a:cubicBezTo>
                    <a:pt x="135" y="4283"/>
                    <a:pt x="39" y="4955"/>
                    <a:pt x="20" y="5569"/>
                  </a:cubicBezTo>
                  <a:cubicBezTo>
                    <a:pt x="0" y="6222"/>
                    <a:pt x="39" y="6875"/>
                    <a:pt x="192" y="7490"/>
                  </a:cubicBezTo>
                  <a:cubicBezTo>
                    <a:pt x="327" y="8124"/>
                    <a:pt x="577" y="8700"/>
                    <a:pt x="903" y="9276"/>
                  </a:cubicBezTo>
                  <a:cubicBezTo>
                    <a:pt x="1210" y="9775"/>
                    <a:pt x="1633" y="10255"/>
                    <a:pt x="2132" y="10716"/>
                  </a:cubicBezTo>
                  <a:cubicBezTo>
                    <a:pt x="2555" y="11100"/>
                    <a:pt x="3035" y="11465"/>
                    <a:pt x="3649" y="11849"/>
                  </a:cubicBezTo>
                  <a:cubicBezTo>
                    <a:pt x="3880" y="11983"/>
                    <a:pt x="4148" y="12137"/>
                    <a:pt x="4436" y="12291"/>
                  </a:cubicBezTo>
                  <a:cubicBezTo>
                    <a:pt x="4648" y="12425"/>
                    <a:pt x="4917" y="12560"/>
                    <a:pt x="5185" y="12752"/>
                  </a:cubicBezTo>
                  <a:cubicBezTo>
                    <a:pt x="5531" y="13001"/>
                    <a:pt x="5800" y="13213"/>
                    <a:pt x="6011" y="13481"/>
                  </a:cubicBezTo>
                  <a:cubicBezTo>
                    <a:pt x="6107" y="13597"/>
                    <a:pt x="6203" y="13712"/>
                    <a:pt x="6280" y="13827"/>
                  </a:cubicBezTo>
                  <a:lnTo>
                    <a:pt x="6280" y="13865"/>
                  </a:lnTo>
                  <a:cubicBezTo>
                    <a:pt x="6280" y="13904"/>
                    <a:pt x="6280" y="13923"/>
                    <a:pt x="6299" y="13981"/>
                  </a:cubicBezTo>
                  <a:cubicBezTo>
                    <a:pt x="6338" y="14000"/>
                    <a:pt x="6357" y="14019"/>
                    <a:pt x="6395" y="14057"/>
                  </a:cubicBezTo>
                  <a:cubicBezTo>
                    <a:pt x="6395" y="14077"/>
                    <a:pt x="6434" y="14077"/>
                    <a:pt x="6453" y="14077"/>
                  </a:cubicBezTo>
                  <a:cubicBezTo>
                    <a:pt x="6491" y="14077"/>
                    <a:pt x="6530" y="14057"/>
                    <a:pt x="6530" y="14019"/>
                  </a:cubicBezTo>
                  <a:cubicBezTo>
                    <a:pt x="6568" y="14000"/>
                    <a:pt x="6568" y="13961"/>
                    <a:pt x="6568" y="13904"/>
                  </a:cubicBezTo>
                  <a:cubicBezTo>
                    <a:pt x="6568" y="13693"/>
                    <a:pt x="6587" y="13481"/>
                    <a:pt x="6626" y="13193"/>
                  </a:cubicBezTo>
                  <a:cubicBezTo>
                    <a:pt x="6664" y="12732"/>
                    <a:pt x="6722" y="12252"/>
                    <a:pt x="6760" y="11791"/>
                  </a:cubicBezTo>
                  <a:cubicBezTo>
                    <a:pt x="6798" y="11484"/>
                    <a:pt x="6837" y="11177"/>
                    <a:pt x="6856" y="10850"/>
                  </a:cubicBezTo>
                  <a:cubicBezTo>
                    <a:pt x="6895" y="10428"/>
                    <a:pt x="6933" y="10044"/>
                    <a:pt x="6952" y="9679"/>
                  </a:cubicBezTo>
                  <a:cubicBezTo>
                    <a:pt x="6971" y="9257"/>
                    <a:pt x="6971" y="8930"/>
                    <a:pt x="6952" y="8623"/>
                  </a:cubicBezTo>
                  <a:cubicBezTo>
                    <a:pt x="6933" y="7989"/>
                    <a:pt x="6779" y="7375"/>
                    <a:pt x="6587" y="6741"/>
                  </a:cubicBezTo>
                  <a:cubicBezTo>
                    <a:pt x="6395" y="6165"/>
                    <a:pt x="6107" y="5627"/>
                    <a:pt x="5761" y="5051"/>
                  </a:cubicBezTo>
                  <a:cubicBezTo>
                    <a:pt x="5473" y="4609"/>
                    <a:pt x="5109" y="4187"/>
                    <a:pt x="4667" y="3726"/>
                  </a:cubicBezTo>
                  <a:lnTo>
                    <a:pt x="4264" y="3323"/>
                  </a:lnTo>
                  <a:lnTo>
                    <a:pt x="4187" y="3246"/>
                  </a:lnTo>
                  <a:lnTo>
                    <a:pt x="3937" y="2977"/>
                  </a:lnTo>
                  <a:cubicBezTo>
                    <a:pt x="3764" y="2804"/>
                    <a:pt x="3591" y="2651"/>
                    <a:pt x="3457" y="2478"/>
                  </a:cubicBezTo>
                  <a:cubicBezTo>
                    <a:pt x="3380" y="2401"/>
                    <a:pt x="3323" y="2324"/>
                    <a:pt x="3284" y="2266"/>
                  </a:cubicBezTo>
                  <a:lnTo>
                    <a:pt x="3207" y="2190"/>
                  </a:lnTo>
                  <a:cubicBezTo>
                    <a:pt x="3073" y="1998"/>
                    <a:pt x="2900" y="1806"/>
                    <a:pt x="2785" y="1614"/>
                  </a:cubicBezTo>
                  <a:cubicBezTo>
                    <a:pt x="2708" y="1498"/>
                    <a:pt x="2612" y="1402"/>
                    <a:pt x="2535" y="1287"/>
                  </a:cubicBezTo>
                  <a:cubicBezTo>
                    <a:pt x="2458" y="1210"/>
                    <a:pt x="2420" y="1114"/>
                    <a:pt x="2362" y="1018"/>
                  </a:cubicBezTo>
                  <a:cubicBezTo>
                    <a:pt x="2228" y="826"/>
                    <a:pt x="2113" y="596"/>
                    <a:pt x="2017" y="384"/>
                  </a:cubicBezTo>
                  <a:cubicBezTo>
                    <a:pt x="1978" y="327"/>
                    <a:pt x="1959" y="269"/>
                    <a:pt x="1921" y="192"/>
                  </a:cubicBezTo>
                  <a:cubicBezTo>
                    <a:pt x="1882" y="173"/>
                    <a:pt x="1882" y="154"/>
                    <a:pt x="1863" y="96"/>
                  </a:cubicBezTo>
                  <a:cubicBezTo>
                    <a:pt x="1844" y="77"/>
                    <a:pt x="1844" y="39"/>
                    <a:pt x="1825" y="0"/>
                  </a:cubicBezTo>
                  <a:close/>
                </a:path>
              </a:pathLst>
            </a:custGeom>
            <a:solidFill>
              <a:srgbClr val="FEB83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33"/>
            <p:cNvSpPr/>
            <p:nvPr/>
          </p:nvSpPr>
          <p:spPr>
            <a:xfrm>
              <a:off x="-3687030" y="5748562"/>
              <a:ext cx="378075" cy="428492"/>
            </a:xfrm>
            <a:custGeom>
              <a:avLst/>
              <a:gdLst/>
              <a:ahLst/>
              <a:cxnLst/>
              <a:rect l="l" t="t" r="r" b="b"/>
              <a:pathLst>
                <a:path w="6914" h="7836" extrusionOk="0">
                  <a:moveTo>
                    <a:pt x="116" y="1"/>
                  </a:moveTo>
                  <a:cubicBezTo>
                    <a:pt x="39" y="20"/>
                    <a:pt x="0" y="97"/>
                    <a:pt x="0" y="154"/>
                  </a:cubicBezTo>
                  <a:cubicBezTo>
                    <a:pt x="20" y="442"/>
                    <a:pt x="39" y="692"/>
                    <a:pt x="77" y="922"/>
                  </a:cubicBezTo>
                  <a:cubicBezTo>
                    <a:pt x="116" y="1191"/>
                    <a:pt x="173" y="1479"/>
                    <a:pt x="231" y="1748"/>
                  </a:cubicBezTo>
                  <a:cubicBezTo>
                    <a:pt x="384" y="2305"/>
                    <a:pt x="577" y="2823"/>
                    <a:pt x="807" y="3361"/>
                  </a:cubicBezTo>
                  <a:cubicBezTo>
                    <a:pt x="1076" y="3880"/>
                    <a:pt x="1364" y="4379"/>
                    <a:pt x="1710" y="4821"/>
                  </a:cubicBezTo>
                  <a:cubicBezTo>
                    <a:pt x="2055" y="5282"/>
                    <a:pt x="2439" y="5627"/>
                    <a:pt x="2881" y="5915"/>
                  </a:cubicBezTo>
                  <a:cubicBezTo>
                    <a:pt x="3054" y="6050"/>
                    <a:pt x="3246" y="6146"/>
                    <a:pt x="3399" y="6242"/>
                  </a:cubicBezTo>
                  <a:cubicBezTo>
                    <a:pt x="3591" y="6338"/>
                    <a:pt x="3784" y="6376"/>
                    <a:pt x="3976" y="6453"/>
                  </a:cubicBezTo>
                  <a:cubicBezTo>
                    <a:pt x="4148" y="6491"/>
                    <a:pt x="4321" y="6549"/>
                    <a:pt x="4513" y="6626"/>
                  </a:cubicBezTo>
                  <a:lnTo>
                    <a:pt x="5224" y="6837"/>
                  </a:lnTo>
                  <a:cubicBezTo>
                    <a:pt x="5569" y="6952"/>
                    <a:pt x="5838" y="7067"/>
                    <a:pt x="6050" y="7221"/>
                  </a:cubicBezTo>
                  <a:cubicBezTo>
                    <a:pt x="6184" y="7317"/>
                    <a:pt x="6318" y="7413"/>
                    <a:pt x="6414" y="7528"/>
                  </a:cubicBezTo>
                  <a:cubicBezTo>
                    <a:pt x="6453" y="7605"/>
                    <a:pt x="6510" y="7644"/>
                    <a:pt x="6530" y="7701"/>
                  </a:cubicBezTo>
                  <a:cubicBezTo>
                    <a:pt x="6530" y="7740"/>
                    <a:pt x="6530" y="7778"/>
                    <a:pt x="6549" y="7797"/>
                  </a:cubicBezTo>
                  <a:cubicBezTo>
                    <a:pt x="6568" y="7816"/>
                    <a:pt x="6587" y="7836"/>
                    <a:pt x="6626" y="7836"/>
                  </a:cubicBezTo>
                  <a:lnTo>
                    <a:pt x="6664" y="7836"/>
                  </a:lnTo>
                  <a:cubicBezTo>
                    <a:pt x="6702" y="7836"/>
                    <a:pt x="6702" y="7836"/>
                    <a:pt x="6722" y="7816"/>
                  </a:cubicBezTo>
                  <a:cubicBezTo>
                    <a:pt x="6741" y="7816"/>
                    <a:pt x="6741" y="7797"/>
                    <a:pt x="6741" y="7778"/>
                  </a:cubicBezTo>
                  <a:cubicBezTo>
                    <a:pt x="6760" y="7740"/>
                    <a:pt x="6760" y="7720"/>
                    <a:pt x="6760" y="7682"/>
                  </a:cubicBezTo>
                  <a:lnTo>
                    <a:pt x="6760" y="7624"/>
                  </a:lnTo>
                  <a:lnTo>
                    <a:pt x="6760" y="7586"/>
                  </a:lnTo>
                  <a:cubicBezTo>
                    <a:pt x="6760" y="7452"/>
                    <a:pt x="6779" y="7317"/>
                    <a:pt x="6818" y="7202"/>
                  </a:cubicBezTo>
                  <a:lnTo>
                    <a:pt x="6837" y="7048"/>
                  </a:lnTo>
                  <a:cubicBezTo>
                    <a:pt x="6856" y="6875"/>
                    <a:pt x="6875" y="6683"/>
                    <a:pt x="6875" y="6530"/>
                  </a:cubicBezTo>
                  <a:cubicBezTo>
                    <a:pt x="6914" y="6184"/>
                    <a:pt x="6914" y="5819"/>
                    <a:pt x="6875" y="5493"/>
                  </a:cubicBezTo>
                  <a:cubicBezTo>
                    <a:pt x="6856" y="5147"/>
                    <a:pt x="6818" y="4821"/>
                    <a:pt x="6741" y="4475"/>
                  </a:cubicBezTo>
                  <a:cubicBezTo>
                    <a:pt x="6664" y="4168"/>
                    <a:pt x="6549" y="3841"/>
                    <a:pt x="6395" y="3515"/>
                  </a:cubicBezTo>
                  <a:cubicBezTo>
                    <a:pt x="6261" y="3208"/>
                    <a:pt x="6088" y="2900"/>
                    <a:pt x="5896" y="2631"/>
                  </a:cubicBezTo>
                  <a:cubicBezTo>
                    <a:pt x="5723" y="2401"/>
                    <a:pt x="5531" y="2171"/>
                    <a:pt x="5320" y="2017"/>
                  </a:cubicBezTo>
                  <a:cubicBezTo>
                    <a:pt x="5109" y="1844"/>
                    <a:pt x="4859" y="1690"/>
                    <a:pt x="4609" y="1594"/>
                  </a:cubicBezTo>
                  <a:cubicBezTo>
                    <a:pt x="4456" y="1556"/>
                    <a:pt x="4321" y="1498"/>
                    <a:pt x="4187" y="1479"/>
                  </a:cubicBezTo>
                  <a:cubicBezTo>
                    <a:pt x="4072" y="1460"/>
                    <a:pt x="3956" y="1441"/>
                    <a:pt x="3803" y="1441"/>
                  </a:cubicBezTo>
                  <a:lnTo>
                    <a:pt x="3649" y="1441"/>
                  </a:lnTo>
                  <a:cubicBezTo>
                    <a:pt x="3015" y="1364"/>
                    <a:pt x="2362" y="1268"/>
                    <a:pt x="1767" y="1076"/>
                  </a:cubicBezTo>
                  <a:cubicBezTo>
                    <a:pt x="1460" y="961"/>
                    <a:pt x="1191" y="826"/>
                    <a:pt x="922" y="634"/>
                  </a:cubicBezTo>
                  <a:cubicBezTo>
                    <a:pt x="807" y="538"/>
                    <a:pt x="692" y="481"/>
                    <a:pt x="596" y="385"/>
                  </a:cubicBezTo>
                  <a:lnTo>
                    <a:pt x="231" y="20"/>
                  </a:lnTo>
                  <a:cubicBezTo>
                    <a:pt x="231" y="20"/>
                    <a:pt x="212" y="1"/>
                    <a:pt x="173" y="1"/>
                  </a:cubicBezTo>
                  <a:close/>
                </a:path>
              </a:pathLst>
            </a:custGeom>
            <a:solidFill>
              <a:srgbClr val="FEB83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" name="Google Shape;608;p33"/>
            <p:cNvSpPr/>
            <p:nvPr/>
          </p:nvSpPr>
          <p:spPr>
            <a:xfrm>
              <a:off x="-3649244" y="4987205"/>
              <a:ext cx="1059637" cy="1628882"/>
            </a:xfrm>
            <a:custGeom>
              <a:avLst/>
              <a:gdLst/>
              <a:ahLst/>
              <a:cxnLst/>
              <a:rect l="l" t="t" r="r" b="b"/>
              <a:pathLst>
                <a:path w="19378" h="29788" extrusionOk="0">
                  <a:moveTo>
                    <a:pt x="19300" y="1"/>
                  </a:moveTo>
                  <a:cubicBezTo>
                    <a:pt x="19281" y="1"/>
                    <a:pt x="19281" y="1"/>
                    <a:pt x="19262" y="20"/>
                  </a:cubicBezTo>
                  <a:cubicBezTo>
                    <a:pt x="19127" y="135"/>
                    <a:pt x="19031" y="251"/>
                    <a:pt x="18916" y="385"/>
                  </a:cubicBezTo>
                  <a:cubicBezTo>
                    <a:pt x="18033" y="1211"/>
                    <a:pt x="16996" y="1864"/>
                    <a:pt x="15940" y="2459"/>
                  </a:cubicBezTo>
                  <a:cubicBezTo>
                    <a:pt x="15268" y="2843"/>
                    <a:pt x="14576" y="3189"/>
                    <a:pt x="13885" y="3554"/>
                  </a:cubicBezTo>
                  <a:cubicBezTo>
                    <a:pt x="13213" y="3899"/>
                    <a:pt x="12541" y="4264"/>
                    <a:pt x="11888" y="4667"/>
                  </a:cubicBezTo>
                  <a:cubicBezTo>
                    <a:pt x="11254" y="5051"/>
                    <a:pt x="10659" y="5512"/>
                    <a:pt x="10102" y="6012"/>
                  </a:cubicBezTo>
                  <a:cubicBezTo>
                    <a:pt x="9852" y="6261"/>
                    <a:pt x="9583" y="6530"/>
                    <a:pt x="9334" y="6780"/>
                  </a:cubicBezTo>
                  <a:cubicBezTo>
                    <a:pt x="9103" y="7049"/>
                    <a:pt x="8892" y="7317"/>
                    <a:pt x="8700" y="7606"/>
                  </a:cubicBezTo>
                  <a:cubicBezTo>
                    <a:pt x="8277" y="8201"/>
                    <a:pt x="7932" y="8854"/>
                    <a:pt x="7644" y="9507"/>
                  </a:cubicBezTo>
                  <a:cubicBezTo>
                    <a:pt x="7298" y="10275"/>
                    <a:pt x="7068" y="11062"/>
                    <a:pt x="6837" y="11850"/>
                  </a:cubicBezTo>
                  <a:cubicBezTo>
                    <a:pt x="6818" y="11965"/>
                    <a:pt x="6799" y="12099"/>
                    <a:pt x="6741" y="12214"/>
                  </a:cubicBezTo>
                  <a:cubicBezTo>
                    <a:pt x="6722" y="12003"/>
                    <a:pt x="6684" y="11754"/>
                    <a:pt x="6645" y="11542"/>
                  </a:cubicBezTo>
                  <a:cubicBezTo>
                    <a:pt x="6588" y="11177"/>
                    <a:pt x="6511" y="10851"/>
                    <a:pt x="6415" y="10486"/>
                  </a:cubicBezTo>
                  <a:cubicBezTo>
                    <a:pt x="6357" y="10313"/>
                    <a:pt x="6319" y="10140"/>
                    <a:pt x="6242" y="9987"/>
                  </a:cubicBezTo>
                  <a:cubicBezTo>
                    <a:pt x="6165" y="9795"/>
                    <a:pt x="6107" y="9622"/>
                    <a:pt x="6031" y="9449"/>
                  </a:cubicBezTo>
                  <a:cubicBezTo>
                    <a:pt x="5493" y="8297"/>
                    <a:pt x="4821" y="7241"/>
                    <a:pt x="4206" y="6146"/>
                  </a:cubicBezTo>
                  <a:cubicBezTo>
                    <a:pt x="4033" y="5877"/>
                    <a:pt x="3899" y="5608"/>
                    <a:pt x="3745" y="5340"/>
                  </a:cubicBezTo>
                  <a:lnTo>
                    <a:pt x="3745" y="5378"/>
                  </a:lnTo>
                  <a:cubicBezTo>
                    <a:pt x="3477" y="4917"/>
                    <a:pt x="3246" y="4437"/>
                    <a:pt x="3035" y="3957"/>
                  </a:cubicBezTo>
                  <a:cubicBezTo>
                    <a:pt x="2804" y="3458"/>
                    <a:pt x="2612" y="2920"/>
                    <a:pt x="2478" y="2401"/>
                  </a:cubicBezTo>
                  <a:lnTo>
                    <a:pt x="2478" y="2421"/>
                  </a:lnTo>
                  <a:cubicBezTo>
                    <a:pt x="2363" y="1960"/>
                    <a:pt x="2286" y="1499"/>
                    <a:pt x="2228" y="1057"/>
                  </a:cubicBezTo>
                  <a:cubicBezTo>
                    <a:pt x="2228" y="1019"/>
                    <a:pt x="2209" y="999"/>
                    <a:pt x="2190" y="999"/>
                  </a:cubicBezTo>
                  <a:cubicBezTo>
                    <a:pt x="2171" y="999"/>
                    <a:pt x="2132" y="1019"/>
                    <a:pt x="2132" y="1076"/>
                  </a:cubicBezTo>
                  <a:cubicBezTo>
                    <a:pt x="2190" y="1652"/>
                    <a:pt x="2305" y="2209"/>
                    <a:pt x="2459" y="2728"/>
                  </a:cubicBezTo>
                  <a:cubicBezTo>
                    <a:pt x="2593" y="3266"/>
                    <a:pt x="2785" y="3765"/>
                    <a:pt x="3035" y="4264"/>
                  </a:cubicBezTo>
                  <a:cubicBezTo>
                    <a:pt x="3457" y="5243"/>
                    <a:pt x="4014" y="6165"/>
                    <a:pt x="4533" y="7106"/>
                  </a:cubicBezTo>
                  <a:cubicBezTo>
                    <a:pt x="4821" y="7625"/>
                    <a:pt x="5109" y="8162"/>
                    <a:pt x="5378" y="8681"/>
                  </a:cubicBezTo>
                  <a:cubicBezTo>
                    <a:pt x="5531" y="8969"/>
                    <a:pt x="5647" y="9257"/>
                    <a:pt x="5762" y="9545"/>
                  </a:cubicBezTo>
                  <a:cubicBezTo>
                    <a:pt x="5839" y="9718"/>
                    <a:pt x="5877" y="9891"/>
                    <a:pt x="5954" y="10044"/>
                  </a:cubicBezTo>
                  <a:cubicBezTo>
                    <a:pt x="6011" y="10198"/>
                    <a:pt x="6050" y="10352"/>
                    <a:pt x="6107" y="10524"/>
                  </a:cubicBezTo>
                  <a:cubicBezTo>
                    <a:pt x="6223" y="11024"/>
                    <a:pt x="6319" y="11561"/>
                    <a:pt x="6396" y="12061"/>
                  </a:cubicBezTo>
                  <a:cubicBezTo>
                    <a:pt x="6415" y="12330"/>
                    <a:pt x="6434" y="12618"/>
                    <a:pt x="6453" y="12887"/>
                  </a:cubicBezTo>
                  <a:cubicBezTo>
                    <a:pt x="6492" y="13059"/>
                    <a:pt x="6492" y="13251"/>
                    <a:pt x="6511" y="13405"/>
                  </a:cubicBezTo>
                  <a:cubicBezTo>
                    <a:pt x="6242" y="14711"/>
                    <a:pt x="6069" y="15998"/>
                    <a:pt x="5954" y="17323"/>
                  </a:cubicBezTo>
                  <a:cubicBezTo>
                    <a:pt x="5877" y="18110"/>
                    <a:pt x="5819" y="18878"/>
                    <a:pt x="5762" y="19685"/>
                  </a:cubicBezTo>
                  <a:cubicBezTo>
                    <a:pt x="5743" y="19627"/>
                    <a:pt x="5723" y="19550"/>
                    <a:pt x="5685" y="19512"/>
                  </a:cubicBezTo>
                  <a:cubicBezTo>
                    <a:pt x="5551" y="19205"/>
                    <a:pt x="5378" y="18916"/>
                    <a:pt x="5205" y="18628"/>
                  </a:cubicBezTo>
                  <a:cubicBezTo>
                    <a:pt x="5013" y="18360"/>
                    <a:pt x="4821" y="18091"/>
                    <a:pt x="4590" y="17860"/>
                  </a:cubicBezTo>
                  <a:cubicBezTo>
                    <a:pt x="4379" y="17630"/>
                    <a:pt x="4149" y="17476"/>
                    <a:pt x="3918" y="17303"/>
                  </a:cubicBezTo>
                  <a:cubicBezTo>
                    <a:pt x="3707" y="17150"/>
                    <a:pt x="3477" y="17035"/>
                    <a:pt x="3265" y="16919"/>
                  </a:cubicBezTo>
                  <a:cubicBezTo>
                    <a:pt x="2785" y="16670"/>
                    <a:pt x="2305" y="16516"/>
                    <a:pt x="1825" y="16286"/>
                  </a:cubicBezTo>
                  <a:cubicBezTo>
                    <a:pt x="1652" y="16228"/>
                    <a:pt x="1518" y="16151"/>
                    <a:pt x="1345" y="16055"/>
                  </a:cubicBezTo>
                  <a:cubicBezTo>
                    <a:pt x="1211" y="15978"/>
                    <a:pt x="1057" y="15882"/>
                    <a:pt x="923" y="15786"/>
                  </a:cubicBezTo>
                  <a:cubicBezTo>
                    <a:pt x="730" y="15652"/>
                    <a:pt x="538" y="15498"/>
                    <a:pt x="385" y="15306"/>
                  </a:cubicBezTo>
                  <a:cubicBezTo>
                    <a:pt x="270" y="15172"/>
                    <a:pt x="174" y="15018"/>
                    <a:pt x="97" y="14884"/>
                  </a:cubicBezTo>
                  <a:cubicBezTo>
                    <a:pt x="97" y="14845"/>
                    <a:pt x="78" y="14845"/>
                    <a:pt x="58" y="14845"/>
                  </a:cubicBezTo>
                  <a:lnTo>
                    <a:pt x="20" y="14845"/>
                  </a:lnTo>
                  <a:cubicBezTo>
                    <a:pt x="1" y="14884"/>
                    <a:pt x="1" y="14903"/>
                    <a:pt x="1" y="14922"/>
                  </a:cubicBezTo>
                  <a:cubicBezTo>
                    <a:pt x="78" y="15076"/>
                    <a:pt x="174" y="15210"/>
                    <a:pt x="270" y="15364"/>
                  </a:cubicBezTo>
                  <a:cubicBezTo>
                    <a:pt x="366" y="15498"/>
                    <a:pt x="481" y="15613"/>
                    <a:pt x="596" y="15748"/>
                  </a:cubicBezTo>
                  <a:cubicBezTo>
                    <a:pt x="865" y="15978"/>
                    <a:pt x="1172" y="16190"/>
                    <a:pt x="1499" y="16362"/>
                  </a:cubicBezTo>
                  <a:cubicBezTo>
                    <a:pt x="1633" y="16458"/>
                    <a:pt x="1806" y="16535"/>
                    <a:pt x="1940" y="16631"/>
                  </a:cubicBezTo>
                  <a:cubicBezTo>
                    <a:pt x="2113" y="16727"/>
                    <a:pt x="2286" y="16804"/>
                    <a:pt x="2459" y="16900"/>
                  </a:cubicBezTo>
                  <a:cubicBezTo>
                    <a:pt x="2766" y="17054"/>
                    <a:pt x="3073" y="17227"/>
                    <a:pt x="3381" y="17419"/>
                  </a:cubicBezTo>
                  <a:cubicBezTo>
                    <a:pt x="3515" y="17495"/>
                    <a:pt x="3630" y="17591"/>
                    <a:pt x="3726" y="17687"/>
                  </a:cubicBezTo>
                  <a:cubicBezTo>
                    <a:pt x="3841" y="17783"/>
                    <a:pt x="3937" y="17899"/>
                    <a:pt x="4033" y="17995"/>
                  </a:cubicBezTo>
                  <a:cubicBezTo>
                    <a:pt x="4226" y="18206"/>
                    <a:pt x="4398" y="18456"/>
                    <a:pt x="4533" y="18724"/>
                  </a:cubicBezTo>
                  <a:cubicBezTo>
                    <a:pt x="4706" y="18974"/>
                    <a:pt x="4859" y="19243"/>
                    <a:pt x="4974" y="19531"/>
                  </a:cubicBezTo>
                  <a:cubicBezTo>
                    <a:pt x="5109" y="19819"/>
                    <a:pt x="5243" y="20107"/>
                    <a:pt x="5339" y="20414"/>
                  </a:cubicBezTo>
                  <a:cubicBezTo>
                    <a:pt x="5397" y="20587"/>
                    <a:pt x="5455" y="20760"/>
                    <a:pt x="5493" y="20933"/>
                  </a:cubicBezTo>
                  <a:cubicBezTo>
                    <a:pt x="5551" y="21067"/>
                    <a:pt x="5570" y="21183"/>
                    <a:pt x="5627" y="21336"/>
                  </a:cubicBezTo>
                  <a:cubicBezTo>
                    <a:pt x="5570" y="21835"/>
                    <a:pt x="5551" y="22335"/>
                    <a:pt x="5493" y="22853"/>
                  </a:cubicBezTo>
                  <a:cubicBezTo>
                    <a:pt x="5301" y="24678"/>
                    <a:pt x="4994" y="26502"/>
                    <a:pt x="4514" y="28288"/>
                  </a:cubicBezTo>
                  <a:cubicBezTo>
                    <a:pt x="4514" y="28326"/>
                    <a:pt x="4494" y="28365"/>
                    <a:pt x="4494" y="28384"/>
                  </a:cubicBezTo>
                  <a:cubicBezTo>
                    <a:pt x="4398" y="28710"/>
                    <a:pt x="4322" y="29018"/>
                    <a:pt x="4226" y="29306"/>
                  </a:cubicBezTo>
                  <a:lnTo>
                    <a:pt x="4206" y="29402"/>
                  </a:lnTo>
                  <a:cubicBezTo>
                    <a:pt x="4206" y="29478"/>
                    <a:pt x="4206" y="29517"/>
                    <a:pt x="4226" y="29574"/>
                  </a:cubicBezTo>
                  <a:cubicBezTo>
                    <a:pt x="4245" y="29671"/>
                    <a:pt x="4322" y="29709"/>
                    <a:pt x="4418" y="29767"/>
                  </a:cubicBezTo>
                  <a:cubicBezTo>
                    <a:pt x="4460" y="29781"/>
                    <a:pt x="4505" y="29788"/>
                    <a:pt x="4549" y="29788"/>
                  </a:cubicBezTo>
                  <a:cubicBezTo>
                    <a:pt x="4686" y="29788"/>
                    <a:pt x="4820" y="29719"/>
                    <a:pt x="4878" y="29574"/>
                  </a:cubicBezTo>
                  <a:cubicBezTo>
                    <a:pt x="5051" y="29133"/>
                    <a:pt x="5167" y="28710"/>
                    <a:pt x="5282" y="28249"/>
                  </a:cubicBezTo>
                  <a:cubicBezTo>
                    <a:pt x="5397" y="27789"/>
                    <a:pt x="5531" y="27328"/>
                    <a:pt x="5627" y="26848"/>
                  </a:cubicBezTo>
                  <a:cubicBezTo>
                    <a:pt x="5819" y="25945"/>
                    <a:pt x="5973" y="25023"/>
                    <a:pt x="6069" y="24121"/>
                  </a:cubicBezTo>
                  <a:cubicBezTo>
                    <a:pt x="6203" y="23199"/>
                    <a:pt x="6261" y="22277"/>
                    <a:pt x="6338" y="21355"/>
                  </a:cubicBezTo>
                  <a:cubicBezTo>
                    <a:pt x="6396" y="20683"/>
                    <a:pt x="6434" y="20030"/>
                    <a:pt x="6492" y="19358"/>
                  </a:cubicBezTo>
                  <a:cubicBezTo>
                    <a:pt x="6530" y="19224"/>
                    <a:pt x="6549" y="19089"/>
                    <a:pt x="6607" y="18955"/>
                  </a:cubicBezTo>
                  <a:cubicBezTo>
                    <a:pt x="6645" y="18782"/>
                    <a:pt x="6703" y="18648"/>
                    <a:pt x="6741" y="18475"/>
                  </a:cubicBezTo>
                  <a:cubicBezTo>
                    <a:pt x="6837" y="18129"/>
                    <a:pt x="6933" y="17822"/>
                    <a:pt x="7029" y="17495"/>
                  </a:cubicBezTo>
                  <a:cubicBezTo>
                    <a:pt x="7221" y="16862"/>
                    <a:pt x="7490" y="16247"/>
                    <a:pt x="7836" y="15690"/>
                  </a:cubicBezTo>
                  <a:cubicBezTo>
                    <a:pt x="8085" y="15268"/>
                    <a:pt x="8412" y="14845"/>
                    <a:pt x="8758" y="14519"/>
                  </a:cubicBezTo>
                  <a:cubicBezTo>
                    <a:pt x="9103" y="14212"/>
                    <a:pt x="9468" y="13885"/>
                    <a:pt x="9852" y="13635"/>
                  </a:cubicBezTo>
                  <a:cubicBezTo>
                    <a:pt x="10236" y="13328"/>
                    <a:pt x="10640" y="13098"/>
                    <a:pt x="11062" y="12848"/>
                  </a:cubicBezTo>
                  <a:cubicBezTo>
                    <a:pt x="11600" y="12560"/>
                    <a:pt x="12157" y="12272"/>
                    <a:pt x="12694" y="12022"/>
                  </a:cubicBezTo>
                  <a:cubicBezTo>
                    <a:pt x="13270" y="11754"/>
                    <a:pt x="13827" y="11485"/>
                    <a:pt x="14384" y="11197"/>
                  </a:cubicBezTo>
                  <a:cubicBezTo>
                    <a:pt x="15479" y="10640"/>
                    <a:pt x="16573" y="10006"/>
                    <a:pt x="17495" y="9161"/>
                  </a:cubicBezTo>
                  <a:cubicBezTo>
                    <a:pt x="17534" y="9142"/>
                    <a:pt x="17553" y="9084"/>
                    <a:pt x="17534" y="9065"/>
                  </a:cubicBezTo>
                  <a:cubicBezTo>
                    <a:pt x="17495" y="9046"/>
                    <a:pt x="17495" y="9046"/>
                    <a:pt x="17476" y="9046"/>
                  </a:cubicBezTo>
                  <a:cubicBezTo>
                    <a:pt x="17457" y="9046"/>
                    <a:pt x="17457" y="9046"/>
                    <a:pt x="17438" y="9065"/>
                  </a:cubicBezTo>
                  <a:cubicBezTo>
                    <a:pt x="16861" y="9584"/>
                    <a:pt x="16189" y="10025"/>
                    <a:pt x="15479" y="10428"/>
                  </a:cubicBezTo>
                  <a:cubicBezTo>
                    <a:pt x="14403" y="11024"/>
                    <a:pt x="13251" y="11504"/>
                    <a:pt x="12118" y="12022"/>
                  </a:cubicBezTo>
                  <a:cubicBezTo>
                    <a:pt x="11004" y="12522"/>
                    <a:pt x="9871" y="13098"/>
                    <a:pt x="8892" y="13847"/>
                  </a:cubicBezTo>
                  <a:cubicBezTo>
                    <a:pt x="8450" y="14154"/>
                    <a:pt x="8066" y="14519"/>
                    <a:pt x="7701" y="14922"/>
                  </a:cubicBezTo>
                  <a:cubicBezTo>
                    <a:pt x="7375" y="15325"/>
                    <a:pt x="7087" y="15786"/>
                    <a:pt x="6876" y="16266"/>
                  </a:cubicBezTo>
                  <a:cubicBezTo>
                    <a:pt x="6818" y="16343"/>
                    <a:pt x="6799" y="16439"/>
                    <a:pt x="6780" y="16497"/>
                  </a:cubicBezTo>
                  <a:cubicBezTo>
                    <a:pt x="6972" y="14845"/>
                    <a:pt x="7221" y="13213"/>
                    <a:pt x="7682" y="11600"/>
                  </a:cubicBezTo>
                  <a:cubicBezTo>
                    <a:pt x="7874" y="10966"/>
                    <a:pt x="8066" y="10313"/>
                    <a:pt x="8335" y="9680"/>
                  </a:cubicBezTo>
                  <a:cubicBezTo>
                    <a:pt x="8450" y="9391"/>
                    <a:pt x="8566" y="9103"/>
                    <a:pt x="8719" y="8815"/>
                  </a:cubicBezTo>
                  <a:lnTo>
                    <a:pt x="9142" y="8028"/>
                  </a:lnTo>
                  <a:cubicBezTo>
                    <a:pt x="9372" y="7663"/>
                    <a:pt x="9603" y="7337"/>
                    <a:pt x="9852" y="7029"/>
                  </a:cubicBezTo>
                  <a:cubicBezTo>
                    <a:pt x="9967" y="6857"/>
                    <a:pt x="10102" y="6684"/>
                    <a:pt x="10255" y="6549"/>
                  </a:cubicBezTo>
                  <a:cubicBezTo>
                    <a:pt x="10390" y="6396"/>
                    <a:pt x="10544" y="6223"/>
                    <a:pt x="10678" y="6088"/>
                  </a:cubicBezTo>
                  <a:cubicBezTo>
                    <a:pt x="11216" y="5551"/>
                    <a:pt x="11811" y="5128"/>
                    <a:pt x="12445" y="4725"/>
                  </a:cubicBezTo>
                  <a:cubicBezTo>
                    <a:pt x="13078" y="4283"/>
                    <a:pt x="13750" y="3899"/>
                    <a:pt x="14403" y="3534"/>
                  </a:cubicBezTo>
                  <a:cubicBezTo>
                    <a:pt x="15076" y="3150"/>
                    <a:pt x="15767" y="2766"/>
                    <a:pt x="16420" y="2363"/>
                  </a:cubicBezTo>
                  <a:cubicBezTo>
                    <a:pt x="17073" y="1960"/>
                    <a:pt x="17726" y="1518"/>
                    <a:pt x="18321" y="1038"/>
                  </a:cubicBezTo>
                  <a:cubicBezTo>
                    <a:pt x="18698" y="736"/>
                    <a:pt x="19019" y="417"/>
                    <a:pt x="19358" y="60"/>
                  </a:cubicBezTo>
                  <a:lnTo>
                    <a:pt x="19358" y="60"/>
                  </a:lnTo>
                  <a:cubicBezTo>
                    <a:pt x="19361" y="63"/>
                    <a:pt x="19365" y="64"/>
                    <a:pt x="19367" y="64"/>
                  </a:cubicBezTo>
                  <a:cubicBezTo>
                    <a:pt x="19373" y="64"/>
                    <a:pt x="19377" y="58"/>
                    <a:pt x="19377" y="39"/>
                  </a:cubicBezTo>
                  <a:lnTo>
                    <a:pt x="19377" y="39"/>
                  </a:lnTo>
                  <a:cubicBezTo>
                    <a:pt x="19371" y="46"/>
                    <a:pt x="19364" y="53"/>
                    <a:pt x="19358" y="60"/>
                  </a:cubicBezTo>
                  <a:lnTo>
                    <a:pt x="19358" y="60"/>
                  </a:lnTo>
                  <a:cubicBezTo>
                    <a:pt x="19345" y="51"/>
                    <a:pt x="19330" y="30"/>
                    <a:pt x="19320" y="20"/>
                  </a:cubicBezTo>
                  <a:lnTo>
                    <a:pt x="19300" y="1"/>
                  </a:lnTo>
                  <a:close/>
                </a:path>
              </a:pathLst>
            </a:custGeom>
            <a:solidFill>
              <a:srgbClr val="FDAD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33"/>
            <p:cNvSpPr/>
            <p:nvPr/>
          </p:nvSpPr>
          <p:spPr>
            <a:xfrm>
              <a:off x="-2808105" y="5305408"/>
              <a:ext cx="15803" cy="15803"/>
            </a:xfrm>
            <a:custGeom>
              <a:avLst/>
              <a:gdLst/>
              <a:ahLst/>
              <a:cxnLst/>
              <a:rect l="l" t="t" r="r" b="b"/>
              <a:pathLst>
                <a:path w="289" h="289" extrusionOk="0">
                  <a:moveTo>
                    <a:pt x="154" y="1"/>
                  </a:moveTo>
                  <a:cubicBezTo>
                    <a:pt x="78" y="1"/>
                    <a:pt x="1" y="77"/>
                    <a:pt x="1" y="154"/>
                  </a:cubicBezTo>
                  <a:cubicBezTo>
                    <a:pt x="1" y="231"/>
                    <a:pt x="78" y="289"/>
                    <a:pt x="154" y="289"/>
                  </a:cubicBezTo>
                  <a:cubicBezTo>
                    <a:pt x="250" y="289"/>
                    <a:pt x="289" y="231"/>
                    <a:pt x="289" y="154"/>
                  </a:cubicBezTo>
                  <a:cubicBezTo>
                    <a:pt x="289" y="77"/>
                    <a:pt x="231" y="1"/>
                    <a:pt x="154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33"/>
            <p:cNvSpPr/>
            <p:nvPr/>
          </p:nvSpPr>
          <p:spPr>
            <a:xfrm>
              <a:off x="-2854312" y="5251873"/>
              <a:ext cx="24224" cy="24170"/>
            </a:xfrm>
            <a:custGeom>
              <a:avLst/>
              <a:gdLst/>
              <a:ahLst/>
              <a:cxnLst/>
              <a:rect l="l" t="t" r="r" b="b"/>
              <a:pathLst>
                <a:path w="443" h="442" extrusionOk="0">
                  <a:moveTo>
                    <a:pt x="231" y="0"/>
                  </a:moveTo>
                  <a:cubicBezTo>
                    <a:pt x="97" y="0"/>
                    <a:pt x="1" y="96"/>
                    <a:pt x="1" y="211"/>
                  </a:cubicBezTo>
                  <a:cubicBezTo>
                    <a:pt x="1" y="346"/>
                    <a:pt x="97" y="442"/>
                    <a:pt x="231" y="442"/>
                  </a:cubicBezTo>
                  <a:cubicBezTo>
                    <a:pt x="347" y="442"/>
                    <a:pt x="443" y="346"/>
                    <a:pt x="443" y="211"/>
                  </a:cubicBezTo>
                  <a:cubicBezTo>
                    <a:pt x="443" y="96"/>
                    <a:pt x="347" y="0"/>
                    <a:pt x="231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" name="Google Shape;611;p33"/>
            <p:cNvSpPr/>
            <p:nvPr/>
          </p:nvSpPr>
          <p:spPr>
            <a:xfrm>
              <a:off x="-3587288" y="5180292"/>
              <a:ext cx="23185" cy="24388"/>
            </a:xfrm>
            <a:custGeom>
              <a:avLst/>
              <a:gdLst/>
              <a:ahLst/>
              <a:cxnLst/>
              <a:rect l="l" t="t" r="r" b="b"/>
              <a:pathLst>
                <a:path w="424" h="446" extrusionOk="0">
                  <a:moveTo>
                    <a:pt x="187" y="1"/>
                  </a:moveTo>
                  <a:cubicBezTo>
                    <a:pt x="97" y="1"/>
                    <a:pt x="1" y="93"/>
                    <a:pt x="1" y="234"/>
                  </a:cubicBezTo>
                  <a:cubicBezTo>
                    <a:pt x="1" y="349"/>
                    <a:pt x="97" y="445"/>
                    <a:pt x="212" y="445"/>
                  </a:cubicBezTo>
                  <a:cubicBezTo>
                    <a:pt x="327" y="445"/>
                    <a:pt x="423" y="349"/>
                    <a:pt x="423" y="234"/>
                  </a:cubicBezTo>
                  <a:cubicBezTo>
                    <a:pt x="423" y="119"/>
                    <a:pt x="327" y="3"/>
                    <a:pt x="212" y="3"/>
                  </a:cubicBezTo>
                  <a:cubicBezTo>
                    <a:pt x="204" y="2"/>
                    <a:pt x="196" y="1"/>
                    <a:pt x="187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" name="Google Shape;612;p33"/>
            <p:cNvSpPr/>
            <p:nvPr/>
          </p:nvSpPr>
          <p:spPr>
            <a:xfrm>
              <a:off x="-3569406" y="5128999"/>
              <a:ext cx="15803" cy="15803"/>
            </a:xfrm>
            <a:custGeom>
              <a:avLst/>
              <a:gdLst/>
              <a:ahLst/>
              <a:cxnLst/>
              <a:rect l="l" t="t" r="r" b="b"/>
              <a:pathLst>
                <a:path w="289" h="289" extrusionOk="0">
                  <a:moveTo>
                    <a:pt x="154" y="0"/>
                  </a:moveTo>
                  <a:cubicBezTo>
                    <a:pt x="77" y="0"/>
                    <a:pt x="0" y="58"/>
                    <a:pt x="0" y="135"/>
                  </a:cubicBezTo>
                  <a:cubicBezTo>
                    <a:pt x="0" y="212"/>
                    <a:pt x="77" y="288"/>
                    <a:pt x="154" y="288"/>
                  </a:cubicBezTo>
                  <a:cubicBezTo>
                    <a:pt x="250" y="288"/>
                    <a:pt x="288" y="212"/>
                    <a:pt x="288" y="135"/>
                  </a:cubicBezTo>
                  <a:cubicBezTo>
                    <a:pt x="288" y="58"/>
                    <a:pt x="231" y="0"/>
                    <a:pt x="154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33"/>
            <p:cNvSpPr/>
            <p:nvPr/>
          </p:nvSpPr>
          <p:spPr>
            <a:xfrm>
              <a:off x="-3535831" y="5183573"/>
              <a:ext cx="10554" cy="10608"/>
            </a:xfrm>
            <a:custGeom>
              <a:avLst/>
              <a:gdLst/>
              <a:ahLst/>
              <a:cxnLst/>
              <a:rect l="l" t="t" r="r" b="b"/>
              <a:pathLst>
                <a:path w="193" h="194" extrusionOk="0">
                  <a:moveTo>
                    <a:pt x="97" y="1"/>
                  </a:moveTo>
                  <a:cubicBezTo>
                    <a:pt x="39" y="20"/>
                    <a:pt x="1" y="59"/>
                    <a:pt x="1" y="97"/>
                  </a:cubicBezTo>
                  <a:cubicBezTo>
                    <a:pt x="1" y="155"/>
                    <a:pt x="39" y="193"/>
                    <a:pt x="97" y="193"/>
                  </a:cubicBezTo>
                  <a:cubicBezTo>
                    <a:pt x="135" y="193"/>
                    <a:pt x="193" y="155"/>
                    <a:pt x="193" y="97"/>
                  </a:cubicBezTo>
                  <a:cubicBezTo>
                    <a:pt x="193" y="59"/>
                    <a:pt x="135" y="1"/>
                    <a:pt x="97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" name="Google Shape;614;p33"/>
            <p:cNvSpPr/>
            <p:nvPr/>
          </p:nvSpPr>
          <p:spPr>
            <a:xfrm>
              <a:off x="-3559946" y="5263411"/>
              <a:ext cx="26302" cy="26302"/>
            </a:xfrm>
            <a:custGeom>
              <a:avLst/>
              <a:gdLst/>
              <a:ahLst/>
              <a:cxnLst/>
              <a:rect l="l" t="t" r="r" b="b"/>
              <a:pathLst>
                <a:path w="481" h="481" extrusionOk="0">
                  <a:moveTo>
                    <a:pt x="250" y="0"/>
                  </a:moveTo>
                  <a:cubicBezTo>
                    <a:pt x="115" y="0"/>
                    <a:pt x="0" y="96"/>
                    <a:pt x="0" y="250"/>
                  </a:cubicBezTo>
                  <a:cubicBezTo>
                    <a:pt x="0" y="365"/>
                    <a:pt x="96" y="481"/>
                    <a:pt x="250" y="481"/>
                  </a:cubicBezTo>
                  <a:cubicBezTo>
                    <a:pt x="365" y="481"/>
                    <a:pt x="480" y="385"/>
                    <a:pt x="480" y="250"/>
                  </a:cubicBezTo>
                  <a:cubicBezTo>
                    <a:pt x="480" y="135"/>
                    <a:pt x="384" y="0"/>
                    <a:pt x="250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33"/>
            <p:cNvSpPr/>
            <p:nvPr/>
          </p:nvSpPr>
          <p:spPr>
            <a:xfrm>
              <a:off x="-3608286" y="5256084"/>
              <a:ext cx="17936" cy="17881"/>
            </a:xfrm>
            <a:custGeom>
              <a:avLst/>
              <a:gdLst/>
              <a:ahLst/>
              <a:cxnLst/>
              <a:rect l="l" t="t" r="r" b="b"/>
              <a:pathLst>
                <a:path w="328" h="327" extrusionOk="0">
                  <a:moveTo>
                    <a:pt x="174" y="0"/>
                  </a:moveTo>
                  <a:cubicBezTo>
                    <a:pt x="97" y="0"/>
                    <a:pt x="1" y="96"/>
                    <a:pt x="1" y="173"/>
                  </a:cubicBezTo>
                  <a:cubicBezTo>
                    <a:pt x="1" y="269"/>
                    <a:pt x="77" y="326"/>
                    <a:pt x="174" y="326"/>
                  </a:cubicBezTo>
                  <a:cubicBezTo>
                    <a:pt x="270" y="326"/>
                    <a:pt x="327" y="269"/>
                    <a:pt x="327" y="173"/>
                  </a:cubicBezTo>
                  <a:cubicBezTo>
                    <a:pt x="327" y="58"/>
                    <a:pt x="250" y="0"/>
                    <a:pt x="174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33"/>
            <p:cNvSpPr/>
            <p:nvPr/>
          </p:nvSpPr>
          <p:spPr>
            <a:xfrm>
              <a:off x="-3590405" y="5326406"/>
              <a:ext cx="18920" cy="18975"/>
            </a:xfrm>
            <a:custGeom>
              <a:avLst/>
              <a:gdLst/>
              <a:ahLst/>
              <a:cxnLst/>
              <a:rect l="l" t="t" r="r" b="b"/>
              <a:pathLst>
                <a:path w="346" h="347" extrusionOk="0">
                  <a:moveTo>
                    <a:pt x="173" y="1"/>
                  </a:moveTo>
                  <a:cubicBezTo>
                    <a:pt x="77" y="1"/>
                    <a:pt x="0" y="77"/>
                    <a:pt x="0" y="174"/>
                  </a:cubicBezTo>
                  <a:cubicBezTo>
                    <a:pt x="0" y="270"/>
                    <a:pt x="77" y="346"/>
                    <a:pt x="173" y="346"/>
                  </a:cubicBezTo>
                  <a:cubicBezTo>
                    <a:pt x="269" y="346"/>
                    <a:pt x="346" y="270"/>
                    <a:pt x="346" y="174"/>
                  </a:cubicBezTo>
                  <a:cubicBezTo>
                    <a:pt x="346" y="77"/>
                    <a:pt x="269" y="1"/>
                    <a:pt x="173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" name="Google Shape;617;p33"/>
            <p:cNvSpPr/>
            <p:nvPr/>
          </p:nvSpPr>
          <p:spPr>
            <a:xfrm>
              <a:off x="-3535831" y="5325367"/>
              <a:ext cx="21053" cy="21053"/>
            </a:xfrm>
            <a:custGeom>
              <a:avLst/>
              <a:gdLst/>
              <a:ahLst/>
              <a:cxnLst/>
              <a:rect l="l" t="t" r="r" b="b"/>
              <a:pathLst>
                <a:path w="385" h="385" extrusionOk="0">
                  <a:moveTo>
                    <a:pt x="193" y="0"/>
                  </a:moveTo>
                  <a:cubicBezTo>
                    <a:pt x="58" y="0"/>
                    <a:pt x="1" y="77"/>
                    <a:pt x="1" y="193"/>
                  </a:cubicBezTo>
                  <a:cubicBezTo>
                    <a:pt x="1" y="289"/>
                    <a:pt x="58" y="385"/>
                    <a:pt x="193" y="385"/>
                  </a:cubicBezTo>
                  <a:cubicBezTo>
                    <a:pt x="289" y="385"/>
                    <a:pt x="385" y="308"/>
                    <a:pt x="385" y="193"/>
                  </a:cubicBezTo>
                  <a:cubicBezTo>
                    <a:pt x="385" y="96"/>
                    <a:pt x="308" y="0"/>
                    <a:pt x="193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33"/>
            <p:cNvSpPr/>
            <p:nvPr/>
          </p:nvSpPr>
          <p:spPr>
            <a:xfrm>
              <a:off x="-3496951" y="5370536"/>
              <a:ext cx="15803" cy="15803"/>
            </a:xfrm>
            <a:custGeom>
              <a:avLst/>
              <a:gdLst/>
              <a:ahLst/>
              <a:cxnLst/>
              <a:rect l="l" t="t" r="r" b="b"/>
              <a:pathLst>
                <a:path w="289" h="289" extrusionOk="0">
                  <a:moveTo>
                    <a:pt x="154" y="0"/>
                  </a:moveTo>
                  <a:cubicBezTo>
                    <a:pt x="77" y="0"/>
                    <a:pt x="0" y="58"/>
                    <a:pt x="0" y="135"/>
                  </a:cubicBezTo>
                  <a:cubicBezTo>
                    <a:pt x="0" y="211"/>
                    <a:pt x="77" y="288"/>
                    <a:pt x="154" y="288"/>
                  </a:cubicBezTo>
                  <a:cubicBezTo>
                    <a:pt x="212" y="288"/>
                    <a:pt x="288" y="211"/>
                    <a:pt x="288" y="135"/>
                  </a:cubicBezTo>
                  <a:cubicBezTo>
                    <a:pt x="288" y="58"/>
                    <a:pt x="212" y="0"/>
                    <a:pt x="154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33"/>
            <p:cNvSpPr/>
            <p:nvPr/>
          </p:nvSpPr>
          <p:spPr>
            <a:xfrm>
              <a:off x="-3544197" y="5387324"/>
              <a:ext cx="10554" cy="10554"/>
            </a:xfrm>
            <a:custGeom>
              <a:avLst/>
              <a:gdLst/>
              <a:ahLst/>
              <a:cxnLst/>
              <a:rect l="l" t="t" r="r" b="b"/>
              <a:pathLst>
                <a:path w="193" h="193" extrusionOk="0">
                  <a:moveTo>
                    <a:pt x="96" y="0"/>
                  </a:moveTo>
                  <a:cubicBezTo>
                    <a:pt x="58" y="0"/>
                    <a:pt x="0" y="39"/>
                    <a:pt x="0" y="96"/>
                  </a:cubicBezTo>
                  <a:cubicBezTo>
                    <a:pt x="0" y="135"/>
                    <a:pt x="58" y="193"/>
                    <a:pt x="96" y="193"/>
                  </a:cubicBezTo>
                  <a:cubicBezTo>
                    <a:pt x="154" y="193"/>
                    <a:pt x="192" y="135"/>
                    <a:pt x="192" y="96"/>
                  </a:cubicBezTo>
                  <a:cubicBezTo>
                    <a:pt x="192" y="39"/>
                    <a:pt x="154" y="0"/>
                    <a:pt x="9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33"/>
            <p:cNvSpPr/>
            <p:nvPr/>
          </p:nvSpPr>
          <p:spPr>
            <a:xfrm>
              <a:off x="-3514832" y="5444030"/>
              <a:ext cx="23185" cy="23131"/>
            </a:xfrm>
            <a:custGeom>
              <a:avLst/>
              <a:gdLst/>
              <a:ahLst/>
              <a:cxnLst/>
              <a:rect l="l" t="t" r="r" b="b"/>
              <a:pathLst>
                <a:path w="424" h="423" extrusionOk="0">
                  <a:moveTo>
                    <a:pt x="212" y="0"/>
                  </a:moveTo>
                  <a:cubicBezTo>
                    <a:pt x="97" y="0"/>
                    <a:pt x="1" y="96"/>
                    <a:pt x="1" y="212"/>
                  </a:cubicBezTo>
                  <a:cubicBezTo>
                    <a:pt x="1" y="327"/>
                    <a:pt x="97" y="423"/>
                    <a:pt x="212" y="423"/>
                  </a:cubicBezTo>
                  <a:cubicBezTo>
                    <a:pt x="327" y="423"/>
                    <a:pt x="423" y="327"/>
                    <a:pt x="423" y="212"/>
                  </a:cubicBezTo>
                  <a:cubicBezTo>
                    <a:pt x="423" y="96"/>
                    <a:pt x="327" y="0"/>
                    <a:pt x="212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33"/>
            <p:cNvSpPr/>
            <p:nvPr/>
          </p:nvSpPr>
          <p:spPr>
            <a:xfrm>
              <a:off x="-3501162" y="5292831"/>
              <a:ext cx="8476" cy="7382"/>
            </a:xfrm>
            <a:custGeom>
              <a:avLst/>
              <a:gdLst/>
              <a:ahLst/>
              <a:cxnLst/>
              <a:rect l="l" t="t" r="r" b="b"/>
              <a:pathLst>
                <a:path w="155" h="135" extrusionOk="0">
                  <a:moveTo>
                    <a:pt x="77" y="0"/>
                  </a:moveTo>
                  <a:cubicBezTo>
                    <a:pt x="39" y="0"/>
                    <a:pt x="0" y="19"/>
                    <a:pt x="0" y="77"/>
                  </a:cubicBezTo>
                  <a:cubicBezTo>
                    <a:pt x="0" y="115"/>
                    <a:pt x="39" y="135"/>
                    <a:pt x="77" y="135"/>
                  </a:cubicBezTo>
                  <a:cubicBezTo>
                    <a:pt x="135" y="135"/>
                    <a:pt x="154" y="115"/>
                    <a:pt x="154" y="77"/>
                  </a:cubicBezTo>
                  <a:cubicBezTo>
                    <a:pt x="154" y="19"/>
                    <a:pt x="135" y="0"/>
                    <a:pt x="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33"/>
            <p:cNvSpPr/>
            <p:nvPr/>
          </p:nvSpPr>
          <p:spPr>
            <a:xfrm>
              <a:off x="-2977131" y="5742274"/>
              <a:ext cx="36801" cy="37840"/>
            </a:xfrm>
            <a:custGeom>
              <a:avLst/>
              <a:gdLst/>
              <a:ahLst/>
              <a:cxnLst/>
              <a:rect l="l" t="t" r="r" b="b"/>
              <a:pathLst>
                <a:path w="673" h="692" extrusionOk="0">
                  <a:moveTo>
                    <a:pt x="326" y="0"/>
                  </a:moveTo>
                  <a:cubicBezTo>
                    <a:pt x="173" y="39"/>
                    <a:pt x="0" y="173"/>
                    <a:pt x="0" y="346"/>
                  </a:cubicBezTo>
                  <a:cubicBezTo>
                    <a:pt x="0" y="519"/>
                    <a:pt x="154" y="692"/>
                    <a:pt x="326" y="692"/>
                  </a:cubicBezTo>
                  <a:cubicBezTo>
                    <a:pt x="519" y="692"/>
                    <a:pt x="672" y="538"/>
                    <a:pt x="672" y="346"/>
                  </a:cubicBezTo>
                  <a:cubicBezTo>
                    <a:pt x="672" y="173"/>
                    <a:pt x="519" y="0"/>
                    <a:pt x="32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33"/>
            <p:cNvSpPr/>
            <p:nvPr/>
          </p:nvSpPr>
          <p:spPr>
            <a:xfrm>
              <a:off x="-2923596" y="5683434"/>
              <a:ext cx="20014" cy="20014"/>
            </a:xfrm>
            <a:custGeom>
              <a:avLst/>
              <a:gdLst/>
              <a:ahLst/>
              <a:cxnLst/>
              <a:rect l="l" t="t" r="r" b="b"/>
              <a:pathLst>
                <a:path w="366" h="366" extrusionOk="0">
                  <a:moveTo>
                    <a:pt x="192" y="1"/>
                  </a:moveTo>
                  <a:cubicBezTo>
                    <a:pt x="96" y="1"/>
                    <a:pt x="0" y="78"/>
                    <a:pt x="0" y="174"/>
                  </a:cubicBezTo>
                  <a:cubicBezTo>
                    <a:pt x="0" y="270"/>
                    <a:pt x="77" y="366"/>
                    <a:pt x="173" y="366"/>
                  </a:cubicBezTo>
                  <a:cubicBezTo>
                    <a:pt x="269" y="366"/>
                    <a:pt x="365" y="289"/>
                    <a:pt x="365" y="193"/>
                  </a:cubicBezTo>
                  <a:cubicBezTo>
                    <a:pt x="365" y="97"/>
                    <a:pt x="288" y="1"/>
                    <a:pt x="192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33"/>
            <p:cNvSpPr/>
            <p:nvPr/>
          </p:nvSpPr>
          <p:spPr>
            <a:xfrm>
              <a:off x="-2904676" y="5734891"/>
              <a:ext cx="12632" cy="13725"/>
            </a:xfrm>
            <a:custGeom>
              <a:avLst/>
              <a:gdLst/>
              <a:ahLst/>
              <a:cxnLst/>
              <a:rect l="l" t="t" r="r" b="b"/>
              <a:pathLst>
                <a:path w="231" h="251" extrusionOk="0">
                  <a:moveTo>
                    <a:pt x="115" y="1"/>
                  </a:moveTo>
                  <a:cubicBezTo>
                    <a:pt x="38" y="1"/>
                    <a:pt x="0" y="58"/>
                    <a:pt x="0" y="116"/>
                  </a:cubicBezTo>
                  <a:cubicBezTo>
                    <a:pt x="0" y="193"/>
                    <a:pt x="38" y="251"/>
                    <a:pt x="115" y="251"/>
                  </a:cubicBezTo>
                  <a:cubicBezTo>
                    <a:pt x="192" y="251"/>
                    <a:pt x="231" y="193"/>
                    <a:pt x="231" y="116"/>
                  </a:cubicBezTo>
                  <a:cubicBezTo>
                    <a:pt x="231" y="58"/>
                    <a:pt x="192" y="1"/>
                    <a:pt x="115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33"/>
            <p:cNvSpPr/>
            <p:nvPr/>
          </p:nvSpPr>
          <p:spPr>
            <a:xfrm>
              <a:off x="-2852180" y="5712854"/>
              <a:ext cx="10554" cy="10554"/>
            </a:xfrm>
            <a:custGeom>
              <a:avLst/>
              <a:gdLst/>
              <a:ahLst/>
              <a:cxnLst/>
              <a:rect l="l" t="t" r="r" b="b"/>
              <a:pathLst>
                <a:path w="193" h="193" extrusionOk="0">
                  <a:moveTo>
                    <a:pt x="96" y="1"/>
                  </a:moveTo>
                  <a:cubicBezTo>
                    <a:pt x="39" y="1"/>
                    <a:pt x="0" y="20"/>
                    <a:pt x="0" y="97"/>
                  </a:cubicBezTo>
                  <a:cubicBezTo>
                    <a:pt x="0" y="135"/>
                    <a:pt x="39" y="193"/>
                    <a:pt x="96" y="193"/>
                  </a:cubicBezTo>
                  <a:cubicBezTo>
                    <a:pt x="135" y="193"/>
                    <a:pt x="192" y="135"/>
                    <a:pt x="192" y="97"/>
                  </a:cubicBezTo>
                  <a:cubicBezTo>
                    <a:pt x="192" y="39"/>
                    <a:pt x="135" y="1"/>
                    <a:pt x="96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" name="Google Shape;626;p33"/>
            <p:cNvSpPr/>
            <p:nvPr/>
          </p:nvSpPr>
          <p:spPr>
            <a:xfrm>
              <a:off x="-2844852" y="5641437"/>
              <a:ext cx="24224" cy="24224"/>
            </a:xfrm>
            <a:custGeom>
              <a:avLst/>
              <a:gdLst/>
              <a:ahLst/>
              <a:cxnLst/>
              <a:rect l="l" t="t" r="r" b="b"/>
              <a:pathLst>
                <a:path w="443" h="443" extrusionOk="0">
                  <a:moveTo>
                    <a:pt x="231" y="1"/>
                  </a:moveTo>
                  <a:cubicBezTo>
                    <a:pt x="97" y="39"/>
                    <a:pt x="1" y="135"/>
                    <a:pt x="1" y="231"/>
                  </a:cubicBezTo>
                  <a:cubicBezTo>
                    <a:pt x="1" y="346"/>
                    <a:pt x="97" y="442"/>
                    <a:pt x="231" y="442"/>
                  </a:cubicBezTo>
                  <a:cubicBezTo>
                    <a:pt x="346" y="442"/>
                    <a:pt x="442" y="346"/>
                    <a:pt x="442" y="231"/>
                  </a:cubicBezTo>
                  <a:cubicBezTo>
                    <a:pt x="442" y="97"/>
                    <a:pt x="346" y="1"/>
                    <a:pt x="23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" name="Google Shape;627;p33"/>
            <p:cNvSpPr/>
            <p:nvPr/>
          </p:nvSpPr>
          <p:spPr>
            <a:xfrm>
              <a:off x="-2828064" y="5669818"/>
              <a:ext cx="24224" cy="23131"/>
            </a:xfrm>
            <a:custGeom>
              <a:avLst/>
              <a:gdLst/>
              <a:ahLst/>
              <a:cxnLst/>
              <a:rect l="l" t="t" r="r" b="b"/>
              <a:pathLst>
                <a:path w="443" h="423" extrusionOk="0">
                  <a:moveTo>
                    <a:pt x="231" y="0"/>
                  </a:moveTo>
                  <a:cubicBezTo>
                    <a:pt x="116" y="0"/>
                    <a:pt x="1" y="96"/>
                    <a:pt x="1" y="211"/>
                  </a:cubicBezTo>
                  <a:cubicBezTo>
                    <a:pt x="1" y="327"/>
                    <a:pt x="97" y="423"/>
                    <a:pt x="231" y="423"/>
                  </a:cubicBezTo>
                  <a:cubicBezTo>
                    <a:pt x="347" y="423"/>
                    <a:pt x="443" y="327"/>
                    <a:pt x="443" y="211"/>
                  </a:cubicBezTo>
                  <a:cubicBezTo>
                    <a:pt x="443" y="96"/>
                    <a:pt x="347" y="0"/>
                    <a:pt x="231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33"/>
            <p:cNvSpPr/>
            <p:nvPr/>
          </p:nvSpPr>
          <p:spPr>
            <a:xfrm>
              <a:off x="-3116847" y="5246623"/>
              <a:ext cx="17936" cy="16842"/>
            </a:xfrm>
            <a:custGeom>
              <a:avLst/>
              <a:gdLst/>
              <a:ahLst/>
              <a:cxnLst/>
              <a:rect l="l" t="t" r="r" b="b"/>
              <a:pathLst>
                <a:path w="328" h="308" extrusionOk="0">
                  <a:moveTo>
                    <a:pt x="155" y="0"/>
                  </a:moveTo>
                  <a:cubicBezTo>
                    <a:pt x="78" y="0"/>
                    <a:pt x="1" y="96"/>
                    <a:pt x="1" y="173"/>
                  </a:cubicBezTo>
                  <a:cubicBezTo>
                    <a:pt x="1" y="269"/>
                    <a:pt x="97" y="307"/>
                    <a:pt x="174" y="307"/>
                  </a:cubicBezTo>
                  <a:cubicBezTo>
                    <a:pt x="270" y="307"/>
                    <a:pt x="327" y="211"/>
                    <a:pt x="327" y="135"/>
                  </a:cubicBezTo>
                  <a:cubicBezTo>
                    <a:pt x="327" y="39"/>
                    <a:pt x="231" y="0"/>
                    <a:pt x="155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" name="Google Shape;629;p33"/>
            <p:cNvSpPr/>
            <p:nvPr/>
          </p:nvSpPr>
          <p:spPr>
            <a:xfrm>
              <a:off x="-3076928" y="5183573"/>
              <a:ext cx="16842" cy="16897"/>
            </a:xfrm>
            <a:custGeom>
              <a:avLst/>
              <a:gdLst/>
              <a:ahLst/>
              <a:cxnLst/>
              <a:rect l="l" t="t" r="r" b="b"/>
              <a:pathLst>
                <a:path w="308" h="309" extrusionOk="0">
                  <a:moveTo>
                    <a:pt x="154" y="1"/>
                  </a:moveTo>
                  <a:cubicBezTo>
                    <a:pt x="78" y="1"/>
                    <a:pt x="1" y="97"/>
                    <a:pt x="1" y="174"/>
                  </a:cubicBezTo>
                  <a:cubicBezTo>
                    <a:pt x="1" y="270"/>
                    <a:pt x="78" y="308"/>
                    <a:pt x="174" y="308"/>
                  </a:cubicBezTo>
                  <a:cubicBezTo>
                    <a:pt x="231" y="308"/>
                    <a:pt x="308" y="231"/>
                    <a:pt x="308" y="135"/>
                  </a:cubicBezTo>
                  <a:cubicBezTo>
                    <a:pt x="308" y="39"/>
                    <a:pt x="231" y="1"/>
                    <a:pt x="154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33"/>
            <p:cNvSpPr/>
            <p:nvPr/>
          </p:nvSpPr>
          <p:spPr>
            <a:xfrm>
              <a:off x="-3060141" y="5221414"/>
              <a:ext cx="11647" cy="12632"/>
            </a:xfrm>
            <a:custGeom>
              <a:avLst/>
              <a:gdLst/>
              <a:ahLst/>
              <a:cxnLst/>
              <a:rect l="l" t="t" r="r" b="b"/>
              <a:pathLst>
                <a:path w="213" h="231" extrusionOk="0">
                  <a:moveTo>
                    <a:pt x="97" y="0"/>
                  </a:moveTo>
                  <a:cubicBezTo>
                    <a:pt x="59" y="0"/>
                    <a:pt x="1" y="77"/>
                    <a:pt x="1" y="135"/>
                  </a:cubicBezTo>
                  <a:cubicBezTo>
                    <a:pt x="1" y="173"/>
                    <a:pt x="59" y="231"/>
                    <a:pt x="135" y="231"/>
                  </a:cubicBezTo>
                  <a:cubicBezTo>
                    <a:pt x="174" y="231"/>
                    <a:pt x="212" y="173"/>
                    <a:pt x="212" y="96"/>
                  </a:cubicBezTo>
                  <a:cubicBezTo>
                    <a:pt x="212" y="58"/>
                    <a:pt x="174" y="0"/>
                    <a:pt x="9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" name="Google Shape;631;p33"/>
            <p:cNvSpPr/>
            <p:nvPr/>
          </p:nvSpPr>
          <p:spPr>
            <a:xfrm>
              <a:off x="-3035971" y="5147920"/>
              <a:ext cx="17936" cy="17881"/>
            </a:xfrm>
            <a:custGeom>
              <a:avLst/>
              <a:gdLst/>
              <a:ahLst/>
              <a:cxnLst/>
              <a:rect l="l" t="t" r="r" b="b"/>
              <a:pathLst>
                <a:path w="328" h="327" extrusionOk="0">
                  <a:moveTo>
                    <a:pt x="135" y="0"/>
                  </a:moveTo>
                  <a:cubicBezTo>
                    <a:pt x="77" y="0"/>
                    <a:pt x="1" y="96"/>
                    <a:pt x="1" y="173"/>
                  </a:cubicBezTo>
                  <a:cubicBezTo>
                    <a:pt x="1" y="269"/>
                    <a:pt x="97" y="327"/>
                    <a:pt x="173" y="327"/>
                  </a:cubicBezTo>
                  <a:cubicBezTo>
                    <a:pt x="231" y="327"/>
                    <a:pt x="327" y="230"/>
                    <a:pt x="308" y="154"/>
                  </a:cubicBezTo>
                  <a:cubicBezTo>
                    <a:pt x="308" y="58"/>
                    <a:pt x="212" y="0"/>
                    <a:pt x="135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" name="Google Shape;632;p33"/>
            <p:cNvSpPr/>
            <p:nvPr/>
          </p:nvSpPr>
          <p:spPr>
            <a:xfrm>
              <a:off x="-2978225" y="5131077"/>
              <a:ext cx="17936" cy="16897"/>
            </a:xfrm>
            <a:custGeom>
              <a:avLst/>
              <a:gdLst/>
              <a:ahLst/>
              <a:cxnLst/>
              <a:rect l="l" t="t" r="r" b="b"/>
              <a:pathLst>
                <a:path w="328" h="309" extrusionOk="0">
                  <a:moveTo>
                    <a:pt x="135" y="1"/>
                  </a:moveTo>
                  <a:cubicBezTo>
                    <a:pt x="39" y="1"/>
                    <a:pt x="1" y="78"/>
                    <a:pt x="1" y="174"/>
                  </a:cubicBezTo>
                  <a:cubicBezTo>
                    <a:pt x="1" y="270"/>
                    <a:pt x="97" y="308"/>
                    <a:pt x="154" y="308"/>
                  </a:cubicBezTo>
                  <a:cubicBezTo>
                    <a:pt x="231" y="308"/>
                    <a:pt x="327" y="212"/>
                    <a:pt x="308" y="154"/>
                  </a:cubicBezTo>
                  <a:cubicBezTo>
                    <a:pt x="308" y="58"/>
                    <a:pt x="212" y="1"/>
                    <a:pt x="135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33"/>
            <p:cNvSpPr/>
            <p:nvPr/>
          </p:nvSpPr>
          <p:spPr>
            <a:xfrm>
              <a:off x="-3009723" y="5177285"/>
              <a:ext cx="11593" cy="11593"/>
            </a:xfrm>
            <a:custGeom>
              <a:avLst/>
              <a:gdLst/>
              <a:ahLst/>
              <a:cxnLst/>
              <a:rect l="l" t="t" r="r" b="b"/>
              <a:pathLst>
                <a:path w="212" h="212" extrusionOk="0">
                  <a:moveTo>
                    <a:pt x="97" y="1"/>
                  </a:moveTo>
                  <a:cubicBezTo>
                    <a:pt x="20" y="1"/>
                    <a:pt x="1" y="78"/>
                    <a:pt x="1" y="116"/>
                  </a:cubicBezTo>
                  <a:cubicBezTo>
                    <a:pt x="1" y="193"/>
                    <a:pt x="39" y="212"/>
                    <a:pt x="116" y="212"/>
                  </a:cubicBezTo>
                  <a:cubicBezTo>
                    <a:pt x="174" y="212"/>
                    <a:pt x="212" y="174"/>
                    <a:pt x="212" y="97"/>
                  </a:cubicBezTo>
                  <a:cubicBezTo>
                    <a:pt x="212" y="20"/>
                    <a:pt x="174" y="1"/>
                    <a:pt x="97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34" name="Google Shape;634;p33"/>
          <p:cNvGrpSpPr/>
          <p:nvPr/>
        </p:nvGrpSpPr>
        <p:grpSpPr>
          <a:xfrm>
            <a:off x="8875549" y="-886367"/>
            <a:ext cx="1760833" cy="1640564"/>
            <a:chOff x="7195051" y="-202918"/>
            <a:chExt cx="880241" cy="820118"/>
          </a:xfrm>
        </p:grpSpPr>
        <p:sp>
          <p:nvSpPr>
            <p:cNvPr id="635" name="Google Shape;635;p33"/>
            <p:cNvSpPr/>
            <p:nvPr/>
          </p:nvSpPr>
          <p:spPr>
            <a:xfrm flipH="1">
              <a:off x="7195051" y="-173448"/>
              <a:ext cx="761277" cy="790648"/>
            </a:xfrm>
            <a:custGeom>
              <a:avLst/>
              <a:gdLst/>
              <a:ahLst/>
              <a:cxnLst/>
              <a:rect l="l" t="t" r="r" b="b"/>
              <a:pathLst>
                <a:path w="15448" h="16044" extrusionOk="0">
                  <a:moveTo>
                    <a:pt x="8178" y="0"/>
                  </a:moveTo>
                  <a:cubicBezTo>
                    <a:pt x="7841" y="0"/>
                    <a:pt x="7529" y="26"/>
                    <a:pt x="7218" y="104"/>
                  </a:cubicBezTo>
                  <a:lnTo>
                    <a:pt x="7192" y="104"/>
                  </a:lnTo>
                  <a:cubicBezTo>
                    <a:pt x="6387" y="312"/>
                    <a:pt x="5712" y="805"/>
                    <a:pt x="5271" y="1480"/>
                  </a:cubicBezTo>
                  <a:cubicBezTo>
                    <a:pt x="5063" y="1843"/>
                    <a:pt x="4933" y="2259"/>
                    <a:pt x="4907" y="2674"/>
                  </a:cubicBezTo>
                  <a:cubicBezTo>
                    <a:pt x="4881" y="3012"/>
                    <a:pt x="4881" y="3349"/>
                    <a:pt x="4959" y="3661"/>
                  </a:cubicBezTo>
                  <a:cubicBezTo>
                    <a:pt x="4726" y="3635"/>
                    <a:pt x="4492" y="3609"/>
                    <a:pt x="4284" y="3609"/>
                  </a:cubicBezTo>
                  <a:lnTo>
                    <a:pt x="4051" y="3609"/>
                  </a:lnTo>
                  <a:cubicBezTo>
                    <a:pt x="3635" y="3635"/>
                    <a:pt x="3220" y="3712"/>
                    <a:pt x="2831" y="3842"/>
                  </a:cubicBezTo>
                  <a:cubicBezTo>
                    <a:pt x="2078" y="4076"/>
                    <a:pt x="1403" y="4517"/>
                    <a:pt x="884" y="5140"/>
                  </a:cubicBezTo>
                  <a:cubicBezTo>
                    <a:pt x="650" y="5452"/>
                    <a:pt x="442" y="5789"/>
                    <a:pt x="286" y="6179"/>
                  </a:cubicBezTo>
                  <a:cubicBezTo>
                    <a:pt x="157" y="6568"/>
                    <a:pt x="53" y="7009"/>
                    <a:pt x="53" y="7425"/>
                  </a:cubicBezTo>
                  <a:cubicBezTo>
                    <a:pt x="1" y="8256"/>
                    <a:pt x="131" y="9086"/>
                    <a:pt x="442" y="9865"/>
                  </a:cubicBezTo>
                  <a:cubicBezTo>
                    <a:pt x="728" y="10514"/>
                    <a:pt x="1169" y="11111"/>
                    <a:pt x="1714" y="11579"/>
                  </a:cubicBezTo>
                  <a:cubicBezTo>
                    <a:pt x="2259" y="12072"/>
                    <a:pt x="2882" y="12461"/>
                    <a:pt x="3557" y="12747"/>
                  </a:cubicBezTo>
                  <a:cubicBezTo>
                    <a:pt x="4258" y="13058"/>
                    <a:pt x="4985" y="13292"/>
                    <a:pt x="5738" y="13448"/>
                  </a:cubicBezTo>
                  <a:cubicBezTo>
                    <a:pt x="6465" y="13629"/>
                    <a:pt x="7218" y="13733"/>
                    <a:pt x="7919" y="13837"/>
                  </a:cubicBezTo>
                  <a:lnTo>
                    <a:pt x="8879" y="13915"/>
                  </a:lnTo>
                  <a:cubicBezTo>
                    <a:pt x="9762" y="13993"/>
                    <a:pt x="10619" y="14123"/>
                    <a:pt x="11501" y="14278"/>
                  </a:cubicBezTo>
                  <a:cubicBezTo>
                    <a:pt x="12332" y="14434"/>
                    <a:pt x="13137" y="14694"/>
                    <a:pt x="13916" y="15057"/>
                  </a:cubicBezTo>
                  <a:cubicBezTo>
                    <a:pt x="14279" y="15239"/>
                    <a:pt x="14643" y="15447"/>
                    <a:pt x="15006" y="15706"/>
                  </a:cubicBezTo>
                  <a:cubicBezTo>
                    <a:pt x="15136" y="15810"/>
                    <a:pt x="15292" y="15914"/>
                    <a:pt x="15447" y="16044"/>
                  </a:cubicBezTo>
                  <a:lnTo>
                    <a:pt x="15447" y="16018"/>
                  </a:lnTo>
                  <a:cubicBezTo>
                    <a:pt x="15162" y="15291"/>
                    <a:pt x="14902" y="14564"/>
                    <a:pt x="14695" y="13811"/>
                  </a:cubicBezTo>
                  <a:lnTo>
                    <a:pt x="14695" y="13863"/>
                  </a:lnTo>
                  <a:cubicBezTo>
                    <a:pt x="14539" y="13136"/>
                    <a:pt x="14409" y="12357"/>
                    <a:pt x="14331" y="11605"/>
                  </a:cubicBezTo>
                  <a:cubicBezTo>
                    <a:pt x="14279" y="11085"/>
                    <a:pt x="14227" y="10592"/>
                    <a:pt x="14201" y="10073"/>
                  </a:cubicBezTo>
                  <a:lnTo>
                    <a:pt x="14149" y="9424"/>
                  </a:lnTo>
                  <a:cubicBezTo>
                    <a:pt x="14046" y="7892"/>
                    <a:pt x="13786" y="6386"/>
                    <a:pt x="13423" y="4907"/>
                  </a:cubicBezTo>
                  <a:cubicBezTo>
                    <a:pt x="13215" y="4232"/>
                    <a:pt x="12929" y="3531"/>
                    <a:pt x="12592" y="2908"/>
                  </a:cubicBezTo>
                  <a:cubicBezTo>
                    <a:pt x="12254" y="2285"/>
                    <a:pt x="11813" y="1739"/>
                    <a:pt x="11294" y="1272"/>
                  </a:cubicBezTo>
                  <a:cubicBezTo>
                    <a:pt x="11034" y="1039"/>
                    <a:pt x="10723" y="805"/>
                    <a:pt x="10411" y="623"/>
                  </a:cubicBezTo>
                  <a:cubicBezTo>
                    <a:pt x="10100" y="441"/>
                    <a:pt x="9736" y="286"/>
                    <a:pt x="9373" y="156"/>
                  </a:cubicBezTo>
                  <a:cubicBezTo>
                    <a:pt x="9035" y="52"/>
                    <a:pt x="8646" y="0"/>
                    <a:pt x="82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33"/>
            <p:cNvSpPr/>
            <p:nvPr/>
          </p:nvSpPr>
          <p:spPr>
            <a:xfrm flipH="1">
              <a:off x="7270549" y="-202918"/>
              <a:ext cx="804742" cy="724170"/>
            </a:xfrm>
            <a:custGeom>
              <a:avLst/>
              <a:gdLst/>
              <a:ahLst/>
              <a:cxnLst/>
              <a:rect l="l" t="t" r="r" b="b"/>
              <a:pathLst>
                <a:path w="16330" h="14695" extrusionOk="0">
                  <a:moveTo>
                    <a:pt x="935" y="1"/>
                  </a:moveTo>
                  <a:cubicBezTo>
                    <a:pt x="805" y="1"/>
                    <a:pt x="701" y="1"/>
                    <a:pt x="598" y="27"/>
                  </a:cubicBezTo>
                  <a:cubicBezTo>
                    <a:pt x="520" y="53"/>
                    <a:pt x="442" y="79"/>
                    <a:pt x="364" y="105"/>
                  </a:cubicBezTo>
                  <a:lnTo>
                    <a:pt x="260" y="157"/>
                  </a:lnTo>
                  <a:cubicBezTo>
                    <a:pt x="234" y="183"/>
                    <a:pt x="208" y="209"/>
                    <a:pt x="182" y="235"/>
                  </a:cubicBezTo>
                  <a:lnTo>
                    <a:pt x="156" y="261"/>
                  </a:lnTo>
                  <a:cubicBezTo>
                    <a:pt x="130" y="287"/>
                    <a:pt x="130" y="287"/>
                    <a:pt x="104" y="313"/>
                  </a:cubicBezTo>
                  <a:cubicBezTo>
                    <a:pt x="78" y="338"/>
                    <a:pt x="52" y="390"/>
                    <a:pt x="52" y="416"/>
                  </a:cubicBezTo>
                  <a:cubicBezTo>
                    <a:pt x="26" y="494"/>
                    <a:pt x="0" y="572"/>
                    <a:pt x="0" y="676"/>
                  </a:cubicBezTo>
                  <a:cubicBezTo>
                    <a:pt x="0" y="676"/>
                    <a:pt x="0" y="702"/>
                    <a:pt x="0" y="728"/>
                  </a:cubicBezTo>
                  <a:cubicBezTo>
                    <a:pt x="26" y="806"/>
                    <a:pt x="26" y="832"/>
                    <a:pt x="52" y="858"/>
                  </a:cubicBezTo>
                  <a:cubicBezTo>
                    <a:pt x="78" y="936"/>
                    <a:pt x="130" y="1013"/>
                    <a:pt x="182" y="1091"/>
                  </a:cubicBezTo>
                  <a:cubicBezTo>
                    <a:pt x="260" y="1195"/>
                    <a:pt x="364" y="1299"/>
                    <a:pt x="468" y="1403"/>
                  </a:cubicBezTo>
                  <a:cubicBezTo>
                    <a:pt x="598" y="1507"/>
                    <a:pt x="727" y="1611"/>
                    <a:pt x="883" y="1714"/>
                  </a:cubicBezTo>
                  <a:cubicBezTo>
                    <a:pt x="1221" y="1948"/>
                    <a:pt x="1532" y="2130"/>
                    <a:pt x="1870" y="2311"/>
                  </a:cubicBezTo>
                  <a:cubicBezTo>
                    <a:pt x="2519" y="2727"/>
                    <a:pt x="3194" y="3064"/>
                    <a:pt x="3817" y="3376"/>
                  </a:cubicBezTo>
                  <a:lnTo>
                    <a:pt x="4570" y="3765"/>
                  </a:lnTo>
                  <a:cubicBezTo>
                    <a:pt x="5452" y="4207"/>
                    <a:pt x="6335" y="4648"/>
                    <a:pt x="7166" y="5141"/>
                  </a:cubicBezTo>
                  <a:cubicBezTo>
                    <a:pt x="7114" y="5271"/>
                    <a:pt x="7036" y="5375"/>
                    <a:pt x="6984" y="5505"/>
                  </a:cubicBezTo>
                  <a:cubicBezTo>
                    <a:pt x="6854" y="5764"/>
                    <a:pt x="6776" y="6050"/>
                    <a:pt x="6698" y="6309"/>
                  </a:cubicBezTo>
                  <a:cubicBezTo>
                    <a:pt x="6517" y="6881"/>
                    <a:pt x="6413" y="7452"/>
                    <a:pt x="6335" y="8049"/>
                  </a:cubicBezTo>
                  <a:cubicBezTo>
                    <a:pt x="6257" y="8620"/>
                    <a:pt x="6257" y="9191"/>
                    <a:pt x="6283" y="9788"/>
                  </a:cubicBezTo>
                  <a:cubicBezTo>
                    <a:pt x="6283" y="10333"/>
                    <a:pt x="6361" y="10879"/>
                    <a:pt x="6491" y="11398"/>
                  </a:cubicBezTo>
                  <a:cubicBezTo>
                    <a:pt x="6517" y="11476"/>
                    <a:pt x="6569" y="11502"/>
                    <a:pt x="6620" y="11502"/>
                  </a:cubicBezTo>
                  <a:cubicBezTo>
                    <a:pt x="6672" y="11476"/>
                    <a:pt x="6698" y="11424"/>
                    <a:pt x="6698" y="11372"/>
                  </a:cubicBezTo>
                  <a:cubicBezTo>
                    <a:pt x="6595" y="10904"/>
                    <a:pt x="6543" y="10437"/>
                    <a:pt x="6543" y="9970"/>
                  </a:cubicBezTo>
                  <a:cubicBezTo>
                    <a:pt x="6517" y="9606"/>
                    <a:pt x="6543" y="9217"/>
                    <a:pt x="6569" y="8828"/>
                  </a:cubicBezTo>
                  <a:cubicBezTo>
                    <a:pt x="6620" y="8464"/>
                    <a:pt x="6672" y="8075"/>
                    <a:pt x="6776" y="7711"/>
                  </a:cubicBezTo>
                  <a:cubicBezTo>
                    <a:pt x="6828" y="7452"/>
                    <a:pt x="6906" y="7192"/>
                    <a:pt x="7010" y="6932"/>
                  </a:cubicBezTo>
                  <a:cubicBezTo>
                    <a:pt x="7088" y="6673"/>
                    <a:pt x="7192" y="6413"/>
                    <a:pt x="7321" y="6154"/>
                  </a:cubicBezTo>
                  <a:lnTo>
                    <a:pt x="7425" y="5972"/>
                  </a:lnTo>
                  <a:cubicBezTo>
                    <a:pt x="7503" y="5842"/>
                    <a:pt x="7581" y="5712"/>
                    <a:pt x="7659" y="5583"/>
                  </a:cubicBezTo>
                  <a:cubicBezTo>
                    <a:pt x="7685" y="5531"/>
                    <a:pt x="7711" y="5479"/>
                    <a:pt x="7737" y="5453"/>
                  </a:cubicBezTo>
                  <a:lnTo>
                    <a:pt x="7763" y="5453"/>
                  </a:lnTo>
                  <a:lnTo>
                    <a:pt x="7737" y="5427"/>
                  </a:lnTo>
                  <a:lnTo>
                    <a:pt x="7737" y="5427"/>
                  </a:lnTo>
                  <a:cubicBezTo>
                    <a:pt x="8126" y="5660"/>
                    <a:pt x="8490" y="5920"/>
                    <a:pt x="8853" y="6180"/>
                  </a:cubicBezTo>
                  <a:cubicBezTo>
                    <a:pt x="9191" y="6439"/>
                    <a:pt x="9554" y="6699"/>
                    <a:pt x="9995" y="7088"/>
                  </a:cubicBezTo>
                  <a:cubicBezTo>
                    <a:pt x="10203" y="7244"/>
                    <a:pt x="10411" y="7426"/>
                    <a:pt x="10592" y="7607"/>
                  </a:cubicBezTo>
                  <a:cubicBezTo>
                    <a:pt x="10567" y="7945"/>
                    <a:pt x="10541" y="8308"/>
                    <a:pt x="10567" y="8672"/>
                  </a:cubicBezTo>
                  <a:cubicBezTo>
                    <a:pt x="10567" y="9113"/>
                    <a:pt x="10618" y="9529"/>
                    <a:pt x="10696" y="9970"/>
                  </a:cubicBezTo>
                  <a:cubicBezTo>
                    <a:pt x="10748" y="10385"/>
                    <a:pt x="10852" y="10827"/>
                    <a:pt x="10956" y="11242"/>
                  </a:cubicBezTo>
                  <a:cubicBezTo>
                    <a:pt x="11060" y="11631"/>
                    <a:pt x="11190" y="12047"/>
                    <a:pt x="11319" y="12436"/>
                  </a:cubicBezTo>
                  <a:cubicBezTo>
                    <a:pt x="11345" y="12488"/>
                    <a:pt x="11397" y="12488"/>
                    <a:pt x="11449" y="12488"/>
                  </a:cubicBezTo>
                  <a:cubicBezTo>
                    <a:pt x="11501" y="12462"/>
                    <a:pt x="11501" y="12410"/>
                    <a:pt x="11501" y="12358"/>
                  </a:cubicBezTo>
                  <a:cubicBezTo>
                    <a:pt x="11449" y="12228"/>
                    <a:pt x="11423" y="12125"/>
                    <a:pt x="11371" y="12021"/>
                  </a:cubicBezTo>
                  <a:cubicBezTo>
                    <a:pt x="11138" y="11190"/>
                    <a:pt x="11008" y="10359"/>
                    <a:pt x="10982" y="9529"/>
                  </a:cubicBezTo>
                  <a:lnTo>
                    <a:pt x="10982" y="9061"/>
                  </a:lnTo>
                  <a:cubicBezTo>
                    <a:pt x="10982" y="8880"/>
                    <a:pt x="10982" y="8698"/>
                    <a:pt x="11008" y="8542"/>
                  </a:cubicBezTo>
                  <a:cubicBezTo>
                    <a:pt x="11034" y="8360"/>
                    <a:pt x="11034" y="8205"/>
                    <a:pt x="11060" y="8023"/>
                  </a:cubicBezTo>
                  <a:cubicBezTo>
                    <a:pt x="11449" y="8412"/>
                    <a:pt x="11839" y="8776"/>
                    <a:pt x="12202" y="9165"/>
                  </a:cubicBezTo>
                  <a:lnTo>
                    <a:pt x="12436" y="9425"/>
                  </a:lnTo>
                  <a:lnTo>
                    <a:pt x="13033" y="10178"/>
                  </a:lnTo>
                  <a:cubicBezTo>
                    <a:pt x="13189" y="10359"/>
                    <a:pt x="13318" y="10541"/>
                    <a:pt x="13448" y="10697"/>
                  </a:cubicBezTo>
                  <a:cubicBezTo>
                    <a:pt x="13422" y="10930"/>
                    <a:pt x="13396" y="11138"/>
                    <a:pt x="13422" y="11346"/>
                  </a:cubicBezTo>
                  <a:cubicBezTo>
                    <a:pt x="13422" y="11579"/>
                    <a:pt x="13448" y="11813"/>
                    <a:pt x="13474" y="12047"/>
                  </a:cubicBezTo>
                  <a:cubicBezTo>
                    <a:pt x="13552" y="12488"/>
                    <a:pt x="13682" y="12903"/>
                    <a:pt x="13864" y="13319"/>
                  </a:cubicBezTo>
                  <a:cubicBezTo>
                    <a:pt x="13889" y="13371"/>
                    <a:pt x="13941" y="13371"/>
                    <a:pt x="13993" y="13371"/>
                  </a:cubicBezTo>
                  <a:cubicBezTo>
                    <a:pt x="14019" y="13345"/>
                    <a:pt x="14045" y="13293"/>
                    <a:pt x="14019" y="13241"/>
                  </a:cubicBezTo>
                  <a:cubicBezTo>
                    <a:pt x="13993" y="13137"/>
                    <a:pt x="13941" y="13007"/>
                    <a:pt x="13915" y="12903"/>
                  </a:cubicBezTo>
                  <a:cubicBezTo>
                    <a:pt x="13864" y="12722"/>
                    <a:pt x="13812" y="12514"/>
                    <a:pt x="13786" y="12306"/>
                  </a:cubicBezTo>
                  <a:cubicBezTo>
                    <a:pt x="13760" y="12099"/>
                    <a:pt x="13760" y="11891"/>
                    <a:pt x="13734" y="11683"/>
                  </a:cubicBezTo>
                  <a:lnTo>
                    <a:pt x="13734" y="11112"/>
                  </a:lnTo>
                  <a:lnTo>
                    <a:pt x="13838" y="11216"/>
                  </a:lnTo>
                  <a:cubicBezTo>
                    <a:pt x="14097" y="11579"/>
                    <a:pt x="14357" y="11943"/>
                    <a:pt x="14616" y="12306"/>
                  </a:cubicBezTo>
                  <a:cubicBezTo>
                    <a:pt x="14876" y="12670"/>
                    <a:pt x="15136" y="13007"/>
                    <a:pt x="15369" y="13397"/>
                  </a:cubicBezTo>
                  <a:lnTo>
                    <a:pt x="15343" y="13371"/>
                  </a:lnTo>
                  <a:lnTo>
                    <a:pt x="15343" y="13371"/>
                  </a:lnTo>
                  <a:cubicBezTo>
                    <a:pt x="15603" y="13786"/>
                    <a:pt x="15863" y="14202"/>
                    <a:pt x="16070" y="14617"/>
                  </a:cubicBezTo>
                  <a:cubicBezTo>
                    <a:pt x="16089" y="14655"/>
                    <a:pt x="16108" y="14679"/>
                    <a:pt x="16137" y="14679"/>
                  </a:cubicBezTo>
                  <a:cubicBezTo>
                    <a:pt x="16148" y="14679"/>
                    <a:pt x="16160" y="14676"/>
                    <a:pt x="16174" y="14669"/>
                  </a:cubicBezTo>
                  <a:cubicBezTo>
                    <a:pt x="16174" y="14695"/>
                    <a:pt x="16200" y="14695"/>
                    <a:pt x="16226" y="14695"/>
                  </a:cubicBezTo>
                  <a:cubicBezTo>
                    <a:pt x="16278" y="14695"/>
                    <a:pt x="16304" y="14669"/>
                    <a:pt x="16304" y="14643"/>
                  </a:cubicBezTo>
                  <a:cubicBezTo>
                    <a:pt x="16330" y="14617"/>
                    <a:pt x="16330" y="14591"/>
                    <a:pt x="16330" y="14565"/>
                  </a:cubicBezTo>
                  <a:cubicBezTo>
                    <a:pt x="15681" y="13345"/>
                    <a:pt x="14954" y="12151"/>
                    <a:pt x="14149" y="11008"/>
                  </a:cubicBezTo>
                  <a:lnTo>
                    <a:pt x="14383" y="11008"/>
                  </a:lnTo>
                  <a:cubicBezTo>
                    <a:pt x="14513" y="11008"/>
                    <a:pt x="14642" y="11034"/>
                    <a:pt x="14746" y="11060"/>
                  </a:cubicBezTo>
                  <a:cubicBezTo>
                    <a:pt x="14902" y="11112"/>
                    <a:pt x="15032" y="11138"/>
                    <a:pt x="15162" y="11190"/>
                  </a:cubicBezTo>
                  <a:cubicBezTo>
                    <a:pt x="15291" y="11242"/>
                    <a:pt x="15421" y="11320"/>
                    <a:pt x="15551" y="11372"/>
                  </a:cubicBezTo>
                  <a:lnTo>
                    <a:pt x="15577" y="11372"/>
                  </a:lnTo>
                  <a:cubicBezTo>
                    <a:pt x="15655" y="11424"/>
                    <a:pt x="15733" y="11476"/>
                    <a:pt x="15837" y="11528"/>
                  </a:cubicBezTo>
                  <a:cubicBezTo>
                    <a:pt x="15851" y="11542"/>
                    <a:pt x="15867" y="11549"/>
                    <a:pt x="15883" y="11549"/>
                  </a:cubicBezTo>
                  <a:cubicBezTo>
                    <a:pt x="15947" y="11549"/>
                    <a:pt x="16003" y="11435"/>
                    <a:pt x="15940" y="11372"/>
                  </a:cubicBezTo>
                  <a:cubicBezTo>
                    <a:pt x="15629" y="11190"/>
                    <a:pt x="15291" y="10982"/>
                    <a:pt x="14954" y="10827"/>
                  </a:cubicBezTo>
                  <a:cubicBezTo>
                    <a:pt x="14798" y="10749"/>
                    <a:pt x="14616" y="10697"/>
                    <a:pt x="14435" y="10671"/>
                  </a:cubicBezTo>
                  <a:cubicBezTo>
                    <a:pt x="14331" y="10645"/>
                    <a:pt x="14227" y="10619"/>
                    <a:pt x="14097" y="10619"/>
                  </a:cubicBezTo>
                  <a:cubicBezTo>
                    <a:pt x="14045" y="10619"/>
                    <a:pt x="13967" y="10645"/>
                    <a:pt x="13915" y="10645"/>
                  </a:cubicBezTo>
                  <a:cubicBezTo>
                    <a:pt x="13630" y="10204"/>
                    <a:pt x="13318" y="9788"/>
                    <a:pt x="12981" y="9373"/>
                  </a:cubicBezTo>
                  <a:cubicBezTo>
                    <a:pt x="12514" y="8750"/>
                    <a:pt x="12020" y="8153"/>
                    <a:pt x="11501" y="7530"/>
                  </a:cubicBezTo>
                  <a:lnTo>
                    <a:pt x="11605" y="7478"/>
                  </a:lnTo>
                  <a:cubicBezTo>
                    <a:pt x="11761" y="7400"/>
                    <a:pt x="11916" y="7348"/>
                    <a:pt x="12098" y="7296"/>
                  </a:cubicBezTo>
                  <a:cubicBezTo>
                    <a:pt x="12280" y="7244"/>
                    <a:pt x="12462" y="7192"/>
                    <a:pt x="12643" y="7166"/>
                  </a:cubicBezTo>
                  <a:cubicBezTo>
                    <a:pt x="12877" y="7140"/>
                    <a:pt x="13085" y="7114"/>
                    <a:pt x="13318" y="7114"/>
                  </a:cubicBezTo>
                  <a:lnTo>
                    <a:pt x="13292" y="7114"/>
                  </a:lnTo>
                  <a:cubicBezTo>
                    <a:pt x="13368" y="7110"/>
                    <a:pt x="13443" y="7108"/>
                    <a:pt x="13517" y="7108"/>
                  </a:cubicBezTo>
                  <a:cubicBezTo>
                    <a:pt x="13876" y="7108"/>
                    <a:pt x="14220" y="7158"/>
                    <a:pt x="14564" y="7244"/>
                  </a:cubicBezTo>
                  <a:cubicBezTo>
                    <a:pt x="14616" y="7244"/>
                    <a:pt x="14668" y="7218"/>
                    <a:pt x="14668" y="7166"/>
                  </a:cubicBezTo>
                  <a:cubicBezTo>
                    <a:pt x="14694" y="7114"/>
                    <a:pt x="14668" y="7062"/>
                    <a:pt x="14616" y="7036"/>
                  </a:cubicBezTo>
                  <a:cubicBezTo>
                    <a:pt x="14331" y="6984"/>
                    <a:pt x="14045" y="6907"/>
                    <a:pt x="13760" y="6881"/>
                  </a:cubicBezTo>
                  <a:cubicBezTo>
                    <a:pt x="13474" y="6829"/>
                    <a:pt x="13163" y="6803"/>
                    <a:pt x="12877" y="6803"/>
                  </a:cubicBezTo>
                  <a:lnTo>
                    <a:pt x="12747" y="6803"/>
                  </a:lnTo>
                  <a:cubicBezTo>
                    <a:pt x="12410" y="6829"/>
                    <a:pt x="12098" y="6855"/>
                    <a:pt x="11787" y="6932"/>
                  </a:cubicBezTo>
                  <a:cubicBezTo>
                    <a:pt x="11605" y="6958"/>
                    <a:pt x="11449" y="7010"/>
                    <a:pt x="11319" y="7088"/>
                  </a:cubicBezTo>
                  <a:cubicBezTo>
                    <a:pt x="11267" y="7114"/>
                    <a:pt x="11216" y="7140"/>
                    <a:pt x="11164" y="7166"/>
                  </a:cubicBezTo>
                  <a:lnTo>
                    <a:pt x="10956" y="6932"/>
                  </a:lnTo>
                  <a:cubicBezTo>
                    <a:pt x="10203" y="6102"/>
                    <a:pt x="9476" y="5375"/>
                    <a:pt x="8775" y="4700"/>
                  </a:cubicBezTo>
                  <a:cubicBezTo>
                    <a:pt x="8697" y="4648"/>
                    <a:pt x="8645" y="4596"/>
                    <a:pt x="8568" y="4544"/>
                  </a:cubicBezTo>
                  <a:cubicBezTo>
                    <a:pt x="8801" y="4285"/>
                    <a:pt x="9061" y="4077"/>
                    <a:pt x="9346" y="3895"/>
                  </a:cubicBezTo>
                  <a:cubicBezTo>
                    <a:pt x="9762" y="3661"/>
                    <a:pt x="10203" y="3480"/>
                    <a:pt x="10644" y="3350"/>
                  </a:cubicBezTo>
                  <a:cubicBezTo>
                    <a:pt x="11164" y="3194"/>
                    <a:pt x="11683" y="3116"/>
                    <a:pt x="12202" y="3090"/>
                  </a:cubicBezTo>
                  <a:lnTo>
                    <a:pt x="12540" y="3090"/>
                  </a:lnTo>
                  <a:cubicBezTo>
                    <a:pt x="12591" y="3090"/>
                    <a:pt x="12643" y="3038"/>
                    <a:pt x="12643" y="2986"/>
                  </a:cubicBezTo>
                  <a:cubicBezTo>
                    <a:pt x="12643" y="2935"/>
                    <a:pt x="12617" y="2883"/>
                    <a:pt x="12565" y="2883"/>
                  </a:cubicBezTo>
                  <a:lnTo>
                    <a:pt x="12202" y="2883"/>
                  </a:lnTo>
                  <a:cubicBezTo>
                    <a:pt x="11916" y="2883"/>
                    <a:pt x="11631" y="2883"/>
                    <a:pt x="11345" y="2909"/>
                  </a:cubicBezTo>
                  <a:cubicBezTo>
                    <a:pt x="10930" y="2961"/>
                    <a:pt x="10515" y="3038"/>
                    <a:pt x="10125" y="3142"/>
                  </a:cubicBezTo>
                  <a:cubicBezTo>
                    <a:pt x="9736" y="3272"/>
                    <a:pt x="9346" y="3428"/>
                    <a:pt x="9009" y="3610"/>
                  </a:cubicBezTo>
                  <a:cubicBezTo>
                    <a:pt x="8827" y="3713"/>
                    <a:pt x="8645" y="3817"/>
                    <a:pt x="8464" y="3947"/>
                  </a:cubicBezTo>
                  <a:cubicBezTo>
                    <a:pt x="8360" y="4025"/>
                    <a:pt x="8256" y="4103"/>
                    <a:pt x="8178" y="4181"/>
                  </a:cubicBezTo>
                  <a:cubicBezTo>
                    <a:pt x="7607" y="3661"/>
                    <a:pt x="7010" y="3168"/>
                    <a:pt x="6413" y="2727"/>
                  </a:cubicBezTo>
                  <a:lnTo>
                    <a:pt x="6283" y="2623"/>
                  </a:lnTo>
                  <a:cubicBezTo>
                    <a:pt x="5920" y="2337"/>
                    <a:pt x="5582" y="2078"/>
                    <a:pt x="5219" y="1818"/>
                  </a:cubicBezTo>
                  <a:cubicBezTo>
                    <a:pt x="4777" y="1507"/>
                    <a:pt x="4336" y="1221"/>
                    <a:pt x="3895" y="962"/>
                  </a:cubicBezTo>
                  <a:cubicBezTo>
                    <a:pt x="3453" y="702"/>
                    <a:pt x="2986" y="468"/>
                    <a:pt x="2519" y="313"/>
                  </a:cubicBezTo>
                  <a:cubicBezTo>
                    <a:pt x="2051" y="131"/>
                    <a:pt x="1584" y="27"/>
                    <a:pt x="10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" name="Google Shape;637;p33"/>
            <p:cNvSpPr/>
            <p:nvPr/>
          </p:nvSpPr>
          <p:spPr>
            <a:xfrm flipH="1">
              <a:off x="7844955" y="275991"/>
              <a:ext cx="63620" cy="54652"/>
            </a:xfrm>
            <a:custGeom>
              <a:avLst/>
              <a:gdLst/>
              <a:ahLst/>
              <a:cxnLst/>
              <a:rect l="l" t="t" r="r" b="b"/>
              <a:pathLst>
                <a:path w="1291" h="1109" extrusionOk="0">
                  <a:moveTo>
                    <a:pt x="561" y="1"/>
                  </a:moveTo>
                  <a:cubicBezTo>
                    <a:pt x="272" y="1"/>
                    <a:pt x="0" y="238"/>
                    <a:pt x="18" y="563"/>
                  </a:cubicBezTo>
                  <a:cubicBezTo>
                    <a:pt x="18" y="875"/>
                    <a:pt x="278" y="1109"/>
                    <a:pt x="589" y="1109"/>
                  </a:cubicBezTo>
                  <a:cubicBezTo>
                    <a:pt x="1057" y="1083"/>
                    <a:pt x="1290" y="486"/>
                    <a:pt x="927" y="148"/>
                  </a:cubicBezTo>
                  <a:cubicBezTo>
                    <a:pt x="817" y="46"/>
                    <a:pt x="687" y="1"/>
                    <a:pt x="561" y="1"/>
                  </a:cubicBezTo>
                  <a:close/>
                </a:path>
              </a:pathLst>
            </a:custGeom>
            <a:solidFill>
              <a:srgbClr val="A337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33"/>
            <p:cNvSpPr/>
            <p:nvPr/>
          </p:nvSpPr>
          <p:spPr>
            <a:xfrm flipH="1">
              <a:off x="7889750" y="224394"/>
              <a:ext cx="33313" cy="28878"/>
            </a:xfrm>
            <a:custGeom>
              <a:avLst/>
              <a:gdLst/>
              <a:ahLst/>
              <a:cxnLst/>
              <a:rect l="l" t="t" r="r" b="b"/>
              <a:pathLst>
                <a:path w="676" h="586" extrusionOk="0">
                  <a:moveTo>
                    <a:pt x="286" y="1"/>
                  </a:moveTo>
                  <a:cubicBezTo>
                    <a:pt x="131" y="27"/>
                    <a:pt x="1" y="157"/>
                    <a:pt x="1" y="312"/>
                  </a:cubicBezTo>
                  <a:cubicBezTo>
                    <a:pt x="18" y="482"/>
                    <a:pt x="157" y="586"/>
                    <a:pt x="295" y="586"/>
                  </a:cubicBezTo>
                  <a:cubicBezTo>
                    <a:pt x="368" y="586"/>
                    <a:pt x="440" y="557"/>
                    <a:pt x="494" y="494"/>
                  </a:cubicBezTo>
                  <a:cubicBezTo>
                    <a:pt x="676" y="286"/>
                    <a:pt x="546" y="1"/>
                    <a:pt x="286" y="1"/>
                  </a:cubicBezTo>
                  <a:close/>
                </a:path>
              </a:pathLst>
            </a:custGeom>
            <a:solidFill>
              <a:srgbClr val="A337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33"/>
            <p:cNvSpPr/>
            <p:nvPr/>
          </p:nvSpPr>
          <p:spPr>
            <a:xfrm flipH="1">
              <a:off x="7865406" y="227942"/>
              <a:ext cx="24394" cy="20845"/>
            </a:xfrm>
            <a:custGeom>
              <a:avLst/>
              <a:gdLst/>
              <a:ahLst/>
              <a:cxnLst/>
              <a:rect l="l" t="t" r="r" b="b"/>
              <a:pathLst>
                <a:path w="495" h="423" extrusionOk="0">
                  <a:moveTo>
                    <a:pt x="224" y="1"/>
                  </a:moveTo>
                  <a:cubicBezTo>
                    <a:pt x="112" y="1"/>
                    <a:pt x="1" y="89"/>
                    <a:pt x="1" y="214"/>
                  </a:cubicBezTo>
                  <a:cubicBezTo>
                    <a:pt x="1" y="344"/>
                    <a:pt x="105" y="422"/>
                    <a:pt x="234" y="422"/>
                  </a:cubicBezTo>
                  <a:cubicBezTo>
                    <a:pt x="416" y="422"/>
                    <a:pt x="494" y="188"/>
                    <a:pt x="364" y="59"/>
                  </a:cubicBezTo>
                  <a:cubicBezTo>
                    <a:pt x="324" y="18"/>
                    <a:pt x="274" y="1"/>
                    <a:pt x="224" y="1"/>
                  </a:cubicBezTo>
                  <a:close/>
                </a:path>
              </a:pathLst>
            </a:custGeom>
            <a:solidFill>
              <a:srgbClr val="A337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" name="Google Shape;640;p33"/>
            <p:cNvSpPr/>
            <p:nvPr/>
          </p:nvSpPr>
          <p:spPr>
            <a:xfrm flipH="1">
              <a:off x="7883689" y="137365"/>
              <a:ext cx="45732" cy="38488"/>
            </a:xfrm>
            <a:custGeom>
              <a:avLst/>
              <a:gdLst/>
              <a:ahLst/>
              <a:cxnLst/>
              <a:rect l="l" t="t" r="r" b="b"/>
              <a:pathLst>
                <a:path w="928" h="781" extrusionOk="0">
                  <a:moveTo>
                    <a:pt x="422" y="0"/>
                  </a:moveTo>
                  <a:cubicBezTo>
                    <a:pt x="411" y="0"/>
                    <a:pt x="400" y="1"/>
                    <a:pt x="389" y="2"/>
                  </a:cubicBezTo>
                  <a:cubicBezTo>
                    <a:pt x="182" y="2"/>
                    <a:pt x="0" y="183"/>
                    <a:pt x="26" y="417"/>
                  </a:cubicBezTo>
                  <a:cubicBezTo>
                    <a:pt x="26" y="638"/>
                    <a:pt x="215" y="781"/>
                    <a:pt x="411" y="781"/>
                  </a:cubicBezTo>
                  <a:cubicBezTo>
                    <a:pt x="514" y="781"/>
                    <a:pt x="620" y="740"/>
                    <a:pt x="701" y="651"/>
                  </a:cubicBezTo>
                  <a:cubicBezTo>
                    <a:pt x="928" y="399"/>
                    <a:pt x="763" y="0"/>
                    <a:pt x="422" y="0"/>
                  </a:cubicBezTo>
                  <a:close/>
                </a:path>
              </a:pathLst>
            </a:custGeom>
            <a:solidFill>
              <a:srgbClr val="A337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" name="Google Shape;641;p33"/>
            <p:cNvSpPr/>
            <p:nvPr/>
          </p:nvSpPr>
          <p:spPr>
            <a:xfrm flipH="1">
              <a:off x="7853923" y="179943"/>
              <a:ext cx="15375" cy="16361"/>
            </a:xfrm>
            <a:custGeom>
              <a:avLst/>
              <a:gdLst/>
              <a:ahLst/>
              <a:cxnLst/>
              <a:rect l="l" t="t" r="r" b="b"/>
              <a:pathLst>
                <a:path w="312" h="332" extrusionOk="0">
                  <a:moveTo>
                    <a:pt x="156" y="1"/>
                  </a:moveTo>
                  <a:cubicBezTo>
                    <a:pt x="78" y="1"/>
                    <a:pt x="0" y="59"/>
                    <a:pt x="0" y="176"/>
                  </a:cubicBezTo>
                  <a:cubicBezTo>
                    <a:pt x="0" y="280"/>
                    <a:pt x="78" y="332"/>
                    <a:pt x="156" y="332"/>
                  </a:cubicBezTo>
                  <a:cubicBezTo>
                    <a:pt x="234" y="332"/>
                    <a:pt x="312" y="280"/>
                    <a:pt x="312" y="176"/>
                  </a:cubicBezTo>
                  <a:cubicBezTo>
                    <a:pt x="312" y="59"/>
                    <a:pt x="234" y="1"/>
                    <a:pt x="156" y="1"/>
                  </a:cubicBezTo>
                  <a:close/>
                </a:path>
              </a:pathLst>
            </a:custGeom>
            <a:solidFill>
              <a:srgbClr val="A337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42" name="Google Shape;642;p33"/>
          <p:cNvGrpSpPr/>
          <p:nvPr/>
        </p:nvGrpSpPr>
        <p:grpSpPr>
          <a:xfrm>
            <a:off x="-428875" y="3448979"/>
            <a:ext cx="2885248" cy="2946343"/>
            <a:chOff x="1064350" y="2043650"/>
            <a:chExt cx="1357125" cy="1385775"/>
          </a:xfrm>
        </p:grpSpPr>
        <p:sp>
          <p:nvSpPr>
            <p:cNvPr id="643" name="Google Shape;643;p33"/>
            <p:cNvSpPr/>
            <p:nvPr/>
          </p:nvSpPr>
          <p:spPr>
            <a:xfrm>
              <a:off x="1529675" y="2095175"/>
              <a:ext cx="144450" cy="75575"/>
            </a:xfrm>
            <a:custGeom>
              <a:avLst/>
              <a:gdLst/>
              <a:ahLst/>
              <a:cxnLst/>
              <a:rect l="l" t="t" r="r" b="b"/>
              <a:pathLst>
                <a:path w="5778" h="3023" extrusionOk="0">
                  <a:moveTo>
                    <a:pt x="1946" y="1"/>
                  </a:moveTo>
                  <a:cubicBezTo>
                    <a:pt x="1693" y="20"/>
                    <a:pt x="1460" y="20"/>
                    <a:pt x="1226" y="40"/>
                  </a:cubicBezTo>
                  <a:cubicBezTo>
                    <a:pt x="837" y="98"/>
                    <a:pt x="429" y="176"/>
                    <a:pt x="1" y="312"/>
                  </a:cubicBezTo>
                  <a:lnTo>
                    <a:pt x="1" y="604"/>
                  </a:lnTo>
                  <a:cubicBezTo>
                    <a:pt x="1" y="857"/>
                    <a:pt x="59" y="1071"/>
                    <a:pt x="137" y="1285"/>
                  </a:cubicBezTo>
                  <a:lnTo>
                    <a:pt x="137" y="1265"/>
                  </a:lnTo>
                  <a:cubicBezTo>
                    <a:pt x="176" y="1460"/>
                    <a:pt x="273" y="1654"/>
                    <a:pt x="370" y="1810"/>
                  </a:cubicBezTo>
                  <a:cubicBezTo>
                    <a:pt x="468" y="1985"/>
                    <a:pt x="623" y="2140"/>
                    <a:pt x="759" y="2276"/>
                  </a:cubicBezTo>
                  <a:cubicBezTo>
                    <a:pt x="934" y="2432"/>
                    <a:pt x="1110" y="2549"/>
                    <a:pt x="1304" y="2665"/>
                  </a:cubicBezTo>
                  <a:cubicBezTo>
                    <a:pt x="1537" y="2782"/>
                    <a:pt x="1790" y="2879"/>
                    <a:pt x="2063" y="2938"/>
                  </a:cubicBezTo>
                  <a:lnTo>
                    <a:pt x="2024" y="2938"/>
                  </a:lnTo>
                  <a:cubicBezTo>
                    <a:pt x="2246" y="2997"/>
                    <a:pt x="2469" y="3023"/>
                    <a:pt x="2692" y="3023"/>
                  </a:cubicBezTo>
                  <a:cubicBezTo>
                    <a:pt x="2761" y="3023"/>
                    <a:pt x="2830" y="3020"/>
                    <a:pt x="2899" y="3016"/>
                  </a:cubicBezTo>
                  <a:cubicBezTo>
                    <a:pt x="3191" y="2977"/>
                    <a:pt x="3521" y="2938"/>
                    <a:pt x="3813" y="2860"/>
                  </a:cubicBezTo>
                  <a:cubicBezTo>
                    <a:pt x="4066" y="2763"/>
                    <a:pt x="4319" y="2665"/>
                    <a:pt x="4552" y="2529"/>
                  </a:cubicBezTo>
                  <a:cubicBezTo>
                    <a:pt x="4785" y="2374"/>
                    <a:pt x="4980" y="2238"/>
                    <a:pt x="5136" y="2043"/>
                  </a:cubicBezTo>
                  <a:lnTo>
                    <a:pt x="5136" y="2043"/>
                  </a:lnTo>
                  <a:lnTo>
                    <a:pt x="5116" y="2063"/>
                  </a:lnTo>
                  <a:cubicBezTo>
                    <a:pt x="5311" y="1868"/>
                    <a:pt x="5447" y="1654"/>
                    <a:pt x="5602" y="1401"/>
                  </a:cubicBezTo>
                  <a:cubicBezTo>
                    <a:pt x="5680" y="1285"/>
                    <a:pt x="5719" y="1168"/>
                    <a:pt x="5777" y="1012"/>
                  </a:cubicBezTo>
                  <a:cubicBezTo>
                    <a:pt x="4824" y="545"/>
                    <a:pt x="3930" y="234"/>
                    <a:pt x="3054" y="98"/>
                  </a:cubicBezTo>
                  <a:cubicBezTo>
                    <a:pt x="2685" y="20"/>
                    <a:pt x="2315" y="1"/>
                    <a:pt x="1946" y="1"/>
                  </a:cubicBez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" name="Google Shape;644;p33"/>
            <p:cNvSpPr/>
            <p:nvPr/>
          </p:nvSpPr>
          <p:spPr>
            <a:xfrm>
              <a:off x="2242025" y="2496325"/>
              <a:ext cx="78775" cy="73450"/>
            </a:xfrm>
            <a:custGeom>
              <a:avLst/>
              <a:gdLst/>
              <a:ahLst/>
              <a:cxnLst/>
              <a:rect l="l" t="t" r="r" b="b"/>
              <a:pathLst>
                <a:path w="3151" h="2938" extrusionOk="0">
                  <a:moveTo>
                    <a:pt x="1187" y="1"/>
                  </a:moveTo>
                  <a:cubicBezTo>
                    <a:pt x="1148" y="1"/>
                    <a:pt x="1128" y="1"/>
                    <a:pt x="1089" y="20"/>
                  </a:cubicBezTo>
                  <a:cubicBezTo>
                    <a:pt x="1031" y="20"/>
                    <a:pt x="992" y="39"/>
                    <a:pt x="934" y="39"/>
                  </a:cubicBezTo>
                  <a:cubicBezTo>
                    <a:pt x="895" y="59"/>
                    <a:pt x="837" y="59"/>
                    <a:pt x="778" y="98"/>
                  </a:cubicBezTo>
                  <a:cubicBezTo>
                    <a:pt x="778" y="98"/>
                    <a:pt x="759" y="98"/>
                    <a:pt x="759" y="117"/>
                  </a:cubicBezTo>
                  <a:lnTo>
                    <a:pt x="739" y="117"/>
                  </a:lnTo>
                  <a:cubicBezTo>
                    <a:pt x="720" y="137"/>
                    <a:pt x="681" y="137"/>
                    <a:pt x="661" y="156"/>
                  </a:cubicBezTo>
                  <a:cubicBezTo>
                    <a:pt x="642" y="156"/>
                    <a:pt x="623" y="195"/>
                    <a:pt x="623" y="195"/>
                  </a:cubicBezTo>
                  <a:lnTo>
                    <a:pt x="584" y="215"/>
                  </a:lnTo>
                  <a:cubicBezTo>
                    <a:pt x="564" y="234"/>
                    <a:pt x="545" y="253"/>
                    <a:pt x="525" y="253"/>
                  </a:cubicBezTo>
                  <a:lnTo>
                    <a:pt x="486" y="253"/>
                  </a:lnTo>
                  <a:cubicBezTo>
                    <a:pt x="467" y="292"/>
                    <a:pt x="428" y="312"/>
                    <a:pt x="389" y="331"/>
                  </a:cubicBezTo>
                  <a:lnTo>
                    <a:pt x="370" y="351"/>
                  </a:lnTo>
                  <a:cubicBezTo>
                    <a:pt x="350" y="409"/>
                    <a:pt x="292" y="428"/>
                    <a:pt x="272" y="487"/>
                  </a:cubicBezTo>
                  <a:cubicBezTo>
                    <a:pt x="253" y="506"/>
                    <a:pt x="234" y="526"/>
                    <a:pt x="195" y="584"/>
                  </a:cubicBezTo>
                  <a:cubicBezTo>
                    <a:pt x="195" y="604"/>
                    <a:pt x="175" y="604"/>
                    <a:pt x="175" y="623"/>
                  </a:cubicBezTo>
                  <a:lnTo>
                    <a:pt x="97" y="779"/>
                  </a:lnTo>
                  <a:lnTo>
                    <a:pt x="39" y="993"/>
                  </a:lnTo>
                  <a:lnTo>
                    <a:pt x="39" y="1012"/>
                  </a:lnTo>
                  <a:lnTo>
                    <a:pt x="0" y="1090"/>
                  </a:lnTo>
                  <a:lnTo>
                    <a:pt x="0" y="1129"/>
                  </a:lnTo>
                  <a:lnTo>
                    <a:pt x="0" y="1206"/>
                  </a:lnTo>
                  <a:lnTo>
                    <a:pt x="0" y="1284"/>
                  </a:lnTo>
                  <a:lnTo>
                    <a:pt x="0" y="1304"/>
                  </a:lnTo>
                  <a:lnTo>
                    <a:pt x="0" y="1459"/>
                  </a:lnTo>
                  <a:lnTo>
                    <a:pt x="0" y="1479"/>
                  </a:lnTo>
                  <a:cubicBezTo>
                    <a:pt x="0" y="1498"/>
                    <a:pt x="0" y="1557"/>
                    <a:pt x="39" y="1576"/>
                  </a:cubicBezTo>
                  <a:cubicBezTo>
                    <a:pt x="39" y="1615"/>
                    <a:pt x="59" y="1654"/>
                    <a:pt x="59" y="1693"/>
                  </a:cubicBezTo>
                  <a:lnTo>
                    <a:pt x="78" y="1751"/>
                  </a:lnTo>
                  <a:cubicBezTo>
                    <a:pt x="97" y="1790"/>
                    <a:pt x="97" y="1809"/>
                    <a:pt x="136" y="1868"/>
                  </a:cubicBezTo>
                  <a:cubicBezTo>
                    <a:pt x="156" y="1946"/>
                    <a:pt x="175" y="1984"/>
                    <a:pt x="234" y="2062"/>
                  </a:cubicBezTo>
                  <a:cubicBezTo>
                    <a:pt x="272" y="2140"/>
                    <a:pt x="292" y="2179"/>
                    <a:pt x="350" y="2237"/>
                  </a:cubicBezTo>
                  <a:cubicBezTo>
                    <a:pt x="389" y="2276"/>
                    <a:pt x="448" y="2354"/>
                    <a:pt x="486" y="2393"/>
                  </a:cubicBezTo>
                  <a:cubicBezTo>
                    <a:pt x="545" y="2451"/>
                    <a:pt x="584" y="2490"/>
                    <a:pt x="642" y="2529"/>
                  </a:cubicBezTo>
                  <a:lnTo>
                    <a:pt x="856" y="2665"/>
                  </a:lnTo>
                  <a:cubicBezTo>
                    <a:pt x="914" y="2685"/>
                    <a:pt x="973" y="2724"/>
                    <a:pt x="1031" y="2762"/>
                  </a:cubicBezTo>
                  <a:lnTo>
                    <a:pt x="1012" y="2762"/>
                  </a:lnTo>
                  <a:cubicBezTo>
                    <a:pt x="1109" y="2782"/>
                    <a:pt x="1167" y="2840"/>
                    <a:pt x="1264" y="2860"/>
                  </a:cubicBezTo>
                  <a:cubicBezTo>
                    <a:pt x="1342" y="2879"/>
                    <a:pt x="1420" y="2879"/>
                    <a:pt x="1498" y="2918"/>
                  </a:cubicBezTo>
                  <a:lnTo>
                    <a:pt x="1459" y="2918"/>
                  </a:lnTo>
                  <a:cubicBezTo>
                    <a:pt x="1537" y="2918"/>
                    <a:pt x="1615" y="2937"/>
                    <a:pt x="1692" y="2937"/>
                  </a:cubicBezTo>
                  <a:cubicBezTo>
                    <a:pt x="1751" y="2937"/>
                    <a:pt x="1828" y="2937"/>
                    <a:pt x="1906" y="2918"/>
                  </a:cubicBezTo>
                  <a:cubicBezTo>
                    <a:pt x="1984" y="2918"/>
                    <a:pt x="2042" y="2879"/>
                    <a:pt x="2120" y="2860"/>
                  </a:cubicBezTo>
                  <a:cubicBezTo>
                    <a:pt x="2198" y="2840"/>
                    <a:pt x="2237" y="2821"/>
                    <a:pt x="2315" y="2782"/>
                  </a:cubicBezTo>
                  <a:lnTo>
                    <a:pt x="2334" y="2782"/>
                  </a:lnTo>
                  <a:cubicBezTo>
                    <a:pt x="2392" y="2762"/>
                    <a:pt x="2470" y="2743"/>
                    <a:pt x="2509" y="2685"/>
                  </a:cubicBezTo>
                  <a:cubicBezTo>
                    <a:pt x="2568" y="2665"/>
                    <a:pt x="2587" y="2646"/>
                    <a:pt x="2626" y="2626"/>
                  </a:cubicBezTo>
                  <a:cubicBezTo>
                    <a:pt x="2684" y="2568"/>
                    <a:pt x="2723" y="2548"/>
                    <a:pt x="2781" y="2490"/>
                  </a:cubicBezTo>
                  <a:cubicBezTo>
                    <a:pt x="2801" y="2471"/>
                    <a:pt x="2820" y="2432"/>
                    <a:pt x="2879" y="2393"/>
                  </a:cubicBezTo>
                  <a:cubicBezTo>
                    <a:pt x="2898" y="2354"/>
                    <a:pt x="2918" y="2335"/>
                    <a:pt x="2957" y="2276"/>
                  </a:cubicBezTo>
                  <a:lnTo>
                    <a:pt x="3015" y="2140"/>
                  </a:lnTo>
                  <a:lnTo>
                    <a:pt x="3015" y="2159"/>
                  </a:lnTo>
                  <a:cubicBezTo>
                    <a:pt x="3054" y="2082"/>
                    <a:pt x="3073" y="2043"/>
                    <a:pt x="3093" y="1965"/>
                  </a:cubicBezTo>
                  <a:cubicBezTo>
                    <a:pt x="3093" y="1907"/>
                    <a:pt x="3112" y="1868"/>
                    <a:pt x="3112" y="1809"/>
                  </a:cubicBezTo>
                  <a:cubicBezTo>
                    <a:pt x="3112" y="1751"/>
                    <a:pt x="3151" y="1673"/>
                    <a:pt x="3151" y="1595"/>
                  </a:cubicBezTo>
                  <a:lnTo>
                    <a:pt x="3151" y="1459"/>
                  </a:lnTo>
                  <a:cubicBezTo>
                    <a:pt x="3151" y="1382"/>
                    <a:pt x="3112" y="1304"/>
                    <a:pt x="3093" y="1265"/>
                  </a:cubicBezTo>
                  <a:cubicBezTo>
                    <a:pt x="3073" y="1206"/>
                    <a:pt x="3054" y="1129"/>
                    <a:pt x="3054" y="1090"/>
                  </a:cubicBezTo>
                  <a:lnTo>
                    <a:pt x="3054" y="1109"/>
                  </a:lnTo>
                  <a:cubicBezTo>
                    <a:pt x="3015" y="1031"/>
                    <a:pt x="2995" y="993"/>
                    <a:pt x="2957" y="915"/>
                  </a:cubicBezTo>
                  <a:cubicBezTo>
                    <a:pt x="2918" y="876"/>
                    <a:pt x="2879" y="798"/>
                    <a:pt x="2820" y="740"/>
                  </a:cubicBezTo>
                  <a:cubicBezTo>
                    <a:pt x="2781" y="701"/>
                    <a:pt x="2723" y="642"/>
                    <a:pt x="2684" y="584"/>
                  </a:cubicBezTo>
                  <a:lnTo>
                    <a:pt x="2529" y="428"/>
                  </a:lnTo>
                  <a:cubicBezTo>
                    <a:pt x="2470" y="390"/>
                    <a:pt x="2412" y="331"/>
                    <a:pt x="2334" y="312"/>
                  </a:cubicBezTo>
                  <a:cubicBezTo>
                    <a:pt x="2276" y="253"/>
                    <a:pt x="2217" y="234"/>
                    <a:pt x="2140" y="215"/>
                  </a:cubicBezTo>
                  <a:cubicBezTo>
                    <a:pt x="2081" y="195"/>
                    <a:pt x="1984" y="156"/>
                    <a:pt x="1906" y="137"/>
                  </a:cubicBezTo>
                  <a:cubicBezTo>
                    <a:pt x="1848" y="117"/>
                    <a:pt x="1809" y="117"/>
                    <a:pt x="1751" y="117"/>
                  </a:cubicBezTo>
                  <a:lnTo>
                    <a:pt x="1731" y="117"/>
                  </a:lnTo>
                  <a:cubicBezTo>
                    <a:pt x="1537" y="20"/>
                    <a:pt x="1498" y="1"/>
                    <a:pt x="1439" y="1"/>
                  </a:cubicBez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" name="Google Shape;645;p33"/>
            <p:cNvSpPr/>
            <p:nvPr/>
          </p:nvSpPr>
          <p:spPr>
            <a:xfrm>
              <a:off x="2281900" y="249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33"/>
            <p:cNvSpPr/>
            <p:nvPr/>
          </p:nvSpPr>
          <p:spPr>
            <a:xfrm>
              <a:off x="2281900" y="249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" name="Google Shape;647;p33"/>
            <p:cNvSpPr/>
            <p:nvPr/>
          </p:nvSpPr>
          <p:spPr>
            <a:xfrm>
              <a:off x="2281900" y="249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" name="Google Shape;648;p33"/>
            <p:cNvSpPr/>
            <p:nvPr/>
          </p:nvSpPr>
          <p:spPr>
            <a:xfrm>
              <a:off x="2271675" y="249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33"/>
            <p:cNvSpPr/>
            <p:nvPr/>
          </p:nvSpPr>
          <p:spPr>
            <a:xfrm>
              <a:off x="2271675" y="249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33"/>
            <p:cNvSpPr/>
            <p:nvPr/>
          </p:nvSpPr>
          <p:spPr>
            <a:xfrm>
              <a:off x="2261950" y="2499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33"/>
            <p:cNvSpPr/>
            <p:nvPr/>
          </p:nvSpPr>
          <p:spPr>
            <a:xfrm>
              <a:off x="2303275" y="2505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33"/>
            <p:cNvSpPr/>
            <p:nvPr/>
          </p:nvSpPr>
          <p:spPr>
            <a:xfrm>
              <a:off x="2247850" y="2509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" name="Google Shape;653;p33"/>
            <p:cNvSpPr/>
            <p:nvPr/>
          </p:nvSpPr>
          <p:spPr>
            <a:xfrm>
              <a:off x="2247850" y="2509450"/>
              <a:ext cx="25" cy="1000"/>
            </a:xfrm>
            <a:custGeom>
              <a:avLst/>
              <a:gdLst/>
              <a:ahLst/>
              <a:cxnLst/>
              <a:rect l="l" t="t" r="r" b="b"/>
              <a:pathLst>
                <a:path w="1" h="40" extrusionOk="0">
                  <a:moveTo>
                    <a:pt x="1" y="40"/>
                  </a:moveTo>
                  <a:lnTo>
                    <a:pt x="1" y="40"/>
                  </a:lnTo>
                  <a:cubicBezTo>
                    <a:pt x="1" y="40"/>
                    <a:pt x="1" y="1"/>
                    <a:pt x="1" y="40"/>
                  </a:cubicBez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33"/>
            <p:cNvSpPr/>
            <p:nvPr/>
          </p:nvSpPr>
          <p:spPr>
            <a:xfrm>
              <a:off x="2311075" y="2513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" name="Google Shape;655;p33"/>
            <p:cNvSpPr/>
            <p:nvPr/>
          </p:nvSpPr>
          <p:spPr>
            <a:xfrm>
              <a:off x="2311075" y="2513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" name="Google Shape;656;p33"/>
            <p:cNvSpPr/>
            <p:nvPr/>
          </p:nvSpPr>
          <p:spPr>
            <a:xfrm>
              <a:off x="2311075" y="2513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" name="Google Shape;657;p33"/>
            <p:cNvSpPr/>
            <p:nvPr/>
          </p:nvSpPr>
          <p:spPr>
            <a:xfrm>
              <a:off x="2241050" y="2533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" name="Google Shape;658;p33"/>
            <p:cNvSpPr/>
            <p:nvPr/>
          </p:nvSpPr>
          <p:spPr>
            <a:xfrm>
              <a:off x="2298900" y="2566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" name="Google Shape;659;p33"/>
            <p:cNvSpPr/>
            <p:nvPr/>
          </p:nvSpPr>
          <p:spPr>
            <a:xfrm>
              <a:off x="1691600" y="2242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33"/>
            <p:cNvSpPr/>
            <p:nvPr/>
          </p:nvSpPr>
          <p:spPr>
            <a:xfrm>
              <a:off x="1673600" y="2252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" name="Google Shape;661;p33"/>
            <p:cNvSpPr/>
            <p:nvPr/>
          </p:nvSpPr>
          <p:spPr>
            <a:xfrm>
              <a:off x="2170050" y="2773000"/>
              <a:ext cx="128400" cy="102125"/>
            </a:xfrm>
            <a:custGeom>
              <a:avLst/>
              <a:gdLst/>
              <a:ahLst/>
              <a:cxnLst/>
              <a:rect l="l" t="t" r="r" b="b"/>
              <a:pathLst>
                <a:path w="5136" h="4085" extrusionOk="0">
                  <a:moveTo>
                    <a:pt x="3891" y="0"/>
                  </a:moveTo>
                  <a:cubicBezTo>
                    <a:pt x="3696" y="20"/>
                    <a:pt x="3521" y="20"/>
                    <a:pt x="3385" y="39"/>
                  </a:cubicBezTo>
                  <a:cubicBezTo>
                    <a:pt x="3015" y="78"/>
                    <a:pt x="2646" y="195"/>
                    <a:pt x="2315" y="331"/>
                  </a:cubicBezTo>
                  <a:lnTo>
                    <a:pt x="2335" y="331"/>
                  </a:lnTo>
                  <a:cubicBezTo>
                    <a:pt x="1965" y="467"/>
                    <a:pt x="1634" y="700"/>
                    <a:pt x="1304" y="914"/>
                  </a:cubicBezTo>
                  <a:cubicBezTo>
                    <a:pt x="1051" y="1128"/>
                    <a:pt x="798" y="1362"/>
                    <a:pt x="604" y="1615"/>
                  </a:cubicBezTo>
                  <a:cubicBezTo>
                    <a:pt x="429" y="1848"/>
                    <a:pt x="292" y="2081"/>
                    <a:pt x="195" y="2334"/>
                  </a:cubicBezTo>
                  <a:lnTo>
                    <a:pt x="195" y="2295"/>
                  </a:lnTo>
                  <a:cubicBezTo>
                    <a:pt x="98" y="2529"/>
                    <a:pt x="40" y="2743"/>
                    <a:pt x="20" y="2957"/>
                  </a:cubicBezTo>
                  <a:lnTo>
                    <a:pt x="20" y="2937"/>
                  </a:lnTo>
                  <a:cubicBezTo>
                    <a:pt x="1" y="3132"/>
                    <a:pt x="1" y="3346"/>
                    <a:pt x="20" y="3540"/>
                  </a:cubicBezTo>
                  <a:cubicBezTo>
                    <a:pt x="40" y="3735"/>
                    <a:pt x="98" y="3910"/>
                    <a:pt x="176" y="4085"/>
                  </a:cubicBezTo>
                  <a:cubicBezTo>
                    <a:pt x="390" y="3948"/>
                    <a:pt x="604" y="3832"/>
                    <a:pt x="798" y="3715"/>
                  </a:cubicBezTo>
                  <a:cubicBezTo>
                    <a:pt x="1829" y="3112"/>
                    <a:pt x="2763" y="2451"/>
                    <a:pt x="3599" y="1751"/>
                  </a:cubicBezTo>
                  <a:cubicBezTo>
                    <a:pt x="4163" y="1284"/>
                    <a:pt x="4669" y="778"/>
                    <a:pt x="5135" y="253"/>
                  </a:cubicBezTo>
                  <a:cubicBezTo>
                    <a:pt x="5077" y="234"/>
                    <a:pt x="5058" y="214"/>
                    <a:pt x="4999" y="214"/>
                  </a:cubicBezTo>
                  <a:lnTo>
                    <a:pt x="5038" y="214"/>
                  </a:lnTo>
                  <a:cubicBezTo>
                    <a:pt x="4785" y="117"/>
                    <a:pt x="4571" y="39"/>
                    <a:pt x="4299" y="20"/>
                  </a:cubicBezTo>
                  <a:lnTo>
                    <a:pt x="4318" y="20"/>
                  </a:lnTo>
                  <a:cubicBezTo>
                    <a:pt x="4182" y="0"/>
                    <a:pt x="4027" y="0"/>
                    <a:pt x="3891" y="0"/>
                  </a:cubicBez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33"/>
            <p:cNvSpPr/>
            <p:nvPr/>
          </p:nvSpPr>
          <p:spPr>
            <a:xfrm>
              <a:off x="2254650" y="277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" name="Google Shape;663;p33"/>
            <p:cNvSpPr/>
            <p:nvPr/>
          </p:nvSpPr>
          <p:spPr>
            <a:xfrm>
              <a:off x="2202625" y="2796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" name="Google Shape;664;p33"/>
            <p:cNvSpPr/>
            <p:nvPr/>
          </p:nvSpPr>
          <p:spPr>
            <a:xfrm>
              <a:off x="2225975" y="2448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" name="Google Shape;665;p33"/>
            <p:cNvSpPr/>
            <p:nvPr/>
          </p:nvSpPr>
          <p:spPr>
            <a:xfrm>
              <a:off x="1795650" y="2237175"/>
              <a:ext cx="51575" cy="48525"/>
            </a:xfrm>
            <a:custGeom>
              <a:avLst/>
              <a:gdLst/>
              <a:ahLst/>
              <a:cxnLst/>
              <a:rect l="l" t="t" r="r" b="b"/>
              <a:pathLst>
                <a:path w="2063" h="1941" extrusionOk="0">
                  <a:moveTo>
                    <a:pt x="429" y="0"/>
                  </a:moveTo>
                  <a:cubicBezTo>
                    <a:pt x="312" y="39"/>
                    <a:pt x="195" y="97"/>
                    <a:pt x="137" y="175"/>
                  </a:cubicBezTo>
                  <a:cubicBezTo>
                    <a:pt x="40" y="292"/>
                    <a:pt x="1" y="467"/>
                    <a:pt x="40" y="622"/>
                  </a:cubicBezTo>
                  <a:cubicBezTo>
                    <a:pt x="40" y="642"/>
                    <a:pt x="78" y="661"/>
                    <a:pt x="78" y="681"/>
                  </a:cubicBezTo>
                  <a:cubicBezTo>
                    <a:pt x="78" y="875"/>
                    <a:pt x="176" y="1070"/>
                    <a:pt x="292" y="1225"/>
                  </a:cubicBezTo>
                  <a:cubicBezTo>
                    <a:pt x="487" y="1459"/>
                    <a:pt x="701" y="1653"/>
                    <a:pt x="973" y="1809"/>
                  </a:cubicBezTo>
                  <a:cubicBezTo>
                    <a:pt x="1109" y="1888"/>
                    <a:pt x="1277" y="1941"/>
                    <a:pt x="1440" y="1941"/>
                  </a:cubicBezTo>
                  <a:cubicBezTo>
                    <a:pt x="1558" y="1941"/>
                    <a:pt x="1673" y="1913"/>
                    <a:pt x="1771" y="1848"/>
                  </a:cubicBezTo>
                  <a:cubicBezTo>
                    <a:pt x="1926" y="1789"/>
                    <a:pt x="2023" y="1614"/>
                    <a:pt x="2043" y="1459"/>
                  </a:cubicBezTo>
                  <a:cubicBezTo>
                    <a:pt x="2062" y="1400"/>
                    <a:pt x="2062" y="1323"/>
                    <a:pt x="2062" y="1225"/>
                  </a:cubicBezTo>
                  <a:cubicBezTo>
                    <a:pt x="2043" y="1109"/>
                    <a:pt x="2023" y="1011"/>
                    <a:pt x="1965" y="914"/>
                  </a:cubicBezTo>
                  <a:cubicBezTo>
                    <a:pt x="1887" y="778"/>
                    <a:pt x="1790" y="661"/>
                    <a:pt x="1693" y="564"/>
                  </a:cubicBezTo>
                  <a:cubicBezTo>
                    <a:pt x="1576" y="447"/>
                    <a:pt x="1440" y="350"/>
                    <a:pt x="1284" y="272"/>
                  </a:cubicBezTo>
                  <a:cubicBezTo>
                    <a:pt x="1168" y="195"/>
                    <a:pt x="1051" y="156"/>
                    <a:pt x="915" y="97"/>
                  </a:cubicBezTo>
                  <a:cubicBezTo>
                    <a:pt x="856" y="78"/>
                    <a:pt x="759" y="58"/>
                    <a:pt x="681" y="39"/>
                  </a:cubicBezTo>
                  <a:cubicBezTo>
                    <a:pt x="604" y="0"/>
                    <a:pt x="526" y="0"/>
                    <a:pt x="4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33"/>
            <p:cNvSpPr/>
            <p:nvPr/>
          </p:nvSpPr>
          <p:spPr>
            <a:xfrm>
              <a:off x="1064350" y="2043650"/>
              <a:ext cx="1357125" cy="1385775"/>
            </a:xfrm>
            <a:custGeom>
              <a:avLst/>
              <a:gdLst/>
              <a:ahLst/>
              <a:cxnLst/>
              <a:rect l="l" t="t" r="r" b="b"/>
              <a:pathLst>
                <a:path w="54285" h="55431" extrusionOk="0">
                  <a:moveTo>
                    <a:pt x="20539" y="0"/>
                  </a:moveTo>
                  <a:cubicBezTo>
                    <a:pt x="20248" y="0"/>
                    <a:pt x="19956" y="20"/>
                    <a:pt x="19664" y="39"/>
                  </a:cubicBezTo>
                  <a:cubicBezTo>
                    <a:pt x="19509" y="59"/>
                    <a:pt x="19334" y="98"/>
                    <a:pt x="19120" y="117"/>
                  </a:cubicBezTo>
                  <a:lnTo>
                    <a:pt x="18983" y="136"/>
                  </a:lnTo>
                  <a:cubicBezTo>
                    <a:pt x="18828" y="156"/>
                    <a:pt x="18672" y="214"/>
                    <a:pt x="18536" y="234"/>
                  </a:cubicBezTo>
                  <a:cubicBezTo>
                    <a:pt x="18497" y="234"/>
                    <a:pt x="18478" y="253"/>
                    <a:pt x="18458" y="253"/>
                  </a:cubicBezTo>
                  <a:cubicBezTo>
                    <a:pt x="18303" y="311"/>
                    <a:pt x="18167" y="331"/>
                    <a:pt x="18050" y="389"/>
                  </a:cubicBezTo>
                  <a:cubicBezTo>
                    <a:pt x="17992" y="409"/>
                    <a:pt x="17953" y="409"/>
                    <a:pt x="17914" y="428"/>
                  </a:cubicBezTo>
                  <a:cubicBezTo>
                    <a:pt x="17700" y="506"/>
                    <a:pt x="17505" y="584"/>
                    <a:pt x="17311" y="681"/>
                  </a:cubicBezTo>
                  <a:cubicBezTo>
                    <a:pt x="16591" y="992"/>
                    <a:pt x="15910" y="1401"/>
                    <a:pt x="15288" y="1945"/>
                  </a:cubicBezTo>
                  <a:cubicBezTo>
                    <a:pt x="14782" y="2373"/>
                    <a:pt x="14316" y="2918"/>
                    <a:pt x="13888" y="3521"/>
                  </a:cubicBezTo>
                  <a:cubicBezTo>
                    <a:pt x="13518" y="4026"/>
                    <a:pt x="13168" y="4610"/>
                    <a:pt x="12857" y="5291"/>
                  </a:cubicBezTo>
                  <a:cubicBezTo>
                    <a:pt x="12604" y="5835"/>
                    <a:pt x="12351" y="6419"/>
                    <a:pt x="12118" y="7138"/>
                  </a:cubicBezTo>
                  <a:cubicBezTo>
                    <a:pt x="11768" y="8091"/>
                    <a:pt x="11476" y="9044"/>
                    <a:pt x="11262" y="9822"/>
                  </a:cubicBezTo>
                  <a:lnTo>
                    <a:pt x="11009" y="10620"/>
                  </a:lnTo>
                  <a:cubicBezTo>
                    <a:pt x="10990" y="10697"/>
                    <a:pt x="10970" y="10795"/>
                    <a:pt x="10951" y="10872"/>
                  </a:cubicBezTo>
                  <a:cubicBezTo>
                    <a:pt x="10951" y="10911"/>
                    <a:pt x="10912" y="10950"/>
                    <a:pt x="10912" y="10989"/>
                  </a:cubicBezTo>
                  <a:cubicBezTo>
                    <a:pt x="10873" y="11125"/>
                    <a:pt x="10815" y="11281"/>
                    <a:pt x="10776" y="11436"/>
                  </a:cubicBezTo>
                  <a:lnTo>
                    <a:pt x="10679" y="11728"/>
                  </a:lnTo>
                  <a:lnTo>
                    <a:pt x="10581" y="12020"/>
                  </a:lnTo>
                  <a:cubicBezTo>
                    <a:pt x="10426" y="12409"/>
                    <a:pt x="10251" y="12856"/>
                    <a:pt x="10076" y="13343"/>
                  </a:cubicBezTo>
                  <a:cubicBezTo>
                    <a:pt x="9998" y="13518"/>
                    <a:pt x="9901" y="13712"/>
                    <a:pt x="9823" y="13907"/>
                  </a:cubicBezTo>
                  <a:cubicBezTo>
                    <a:pt x="9745" y="14101"/>
                    <a:pt x="9648" y="14257"/>
                    <a:pt x="9550" y="14451"/>
                  </a:cubicBezTo>
                  <a:cubicBezTo>
                    <a:pt x="9220" y="15190"/>
                    <a:pt x="8831" y="15910"/>
                    <a:pt x="8442" y="16571"/>
                  </a:cubicBezTo>
                  <a:lnTo>
                    <a:pt x="8364" y="16688"/>
                  </a:lnTo>
                  <a:cubicBezTo>
                    <a:pt x="7742" y="17738"/>
                    <a:pt x="7003" y="18769"/>
                    <a:pt x="6205" y="19780"/>
                  </a:cubicBezTo>
                  <a:cubicBezTo>
                    <a:pt x="5797" y="20286"/>
                    <a:pt x="5349" y="20811"/>
                    <a:pt x="4844" y="21414"/>
                  </a:cubicBezTo>
                  <a:cubicBezTo>
                    <a:pt x="4358" y="21939"/>
                    <a:pt x="3949" y="22464"/>
                    <a:pt x="3541" y="22989"/>
                  </a:cubicBezTo>
                  <a:cubicBezTo>
                    <a:pt x="2646" y="24176"/>
                    <a:pt x="1868" y="25421"/>
                    <a:pt x="1285" y="26685"/>
                  </a:cubicBezTo>
                  <a:cubicBezTo>
                    <a:pt x="604" y="28143"/>
                    <a:pt x="195" y="29602"/>
                    <a:pt x="79" y="30983"/>
                  </a:cubicBezTo>
                  <a:cubicBezTo>
                    <a:pt x="1" y="31761"/>
                    <a:pt x="20" y="32539"/>
                    <a:pt x="137" y="33298"/>
                  </a:cubicBezTo>
                  <a:cubicBezTo>
                    <a:pt x="195" y="33550"/>
                    <a:pt x="254" y="33803"/>
                    <a:pt x="312" y="34075"/>
                  </a:cubicBezTo>
                  <a:cubicBezTo>
                    <a:pt x="312" y="34134"/>
                    <a:pt x="331" y="34173"/>
                    <a:pt x="331" y="34231"/>
                  </a:cubicBezTo>
                  <a:cubicBezTo>
                    <a:pt x="370" y="34270"/>
                    <a:pt x="370" y="34328"/>
                    <a:pt x="390" y="34367"/>
                  </a:cubicBezTo>
                  <a:lnTo>
                    <a:pt x="526" y="34815"/>
                  </a:lnTo>
                  <a:lnTo>
                    <a:pt x="526" y="34834"/>
                  </a:lnTo>
                  <a:cubicBezTo>
                    <a:pt x="565" y="34873"/>
                    <a:pt x="565" y="34931"/>
                    <a:pt x="584" y="34970"/>
                  </a:cubicBezTo>
                  <a:cubicBezTo>
                    <a:pt x="682" y="35223"/>
                    <a:pt x="759" y="35417"/>
                    <a:pt x="857" y="35612"/>
                  </a:cubicBezTo>
                  <a:cubicBezTo>
                    <a:pt x="1362" y="36682"/>
                    <a:pt x="2160" y="37674"/>
                    <a:pt x="3229" y="38646"/>
                  </a:cubicBezTo>
                  <a:cubicBezTo>
                    <a:pt x="3482" y="38860"/>
                    <a:pt x="3716" y="39093"/>
                    <a:pt x="3969" y="39249"/>
                  </a:cubicBezTo>
                  <a:lnTo>
                    <a:pt x="4066" y="39327"/>
                  </a:lnTo>
                  <a:cubicBezTo>
                    <a:pt x="4085" y="39346"/>
                    <a:pt x="4105" y="39385"/>
                    <a:pt x="4124" y="39385"/>
                  </a:cubicBezTo>
                  <a:cubicBezTo>
                    <a:pt x="5174" y="40144"/>
                    <a:pt x="6341" y="40785"/>
                    <a:pt x="7606" y="41272"/>
                  </a:cubicBezTo>
                  <a:cubicBezTo>
                    <a:pt x="7975" y="41427"/>
                    <a:pt x="8345" y="41544"/>
                    <a:pt x="8695" y="41641"/>
                  </a:cubicBezTo>
                  <a:cubicBezTo>
                    <a:pt x="9842" y="42030"/>
                    <a:pt x="11087" y="42303"/>
                    <a:pt x="12429" y="42439"/>
                  </a:cubicBezTo>
                  <a:cubicBezTo>
                    <a:pt x="13207" y="42536"/>
                    <a:pt x="13985" y="42555"/>
                    <a:pt x="14763" y="42555"/>
                  </a:cubicBezTo>
                  <a:cubicBezTo>
                    <a:pt x="15074" y="42555"/>
                    <a:pt x="15444" y="42555"/>
                    <a:pt x="15852" y="42536"/>
                  </a:cubicBezTo>
                  <a:cubicBezTo>
                    <a:pt x="15969" y="42536"/>
                    <a:pt x="16066" y="42536"/>
                    <a:pt x="16183" y="42516"/>
                  </a:cubicBezTo>
                  <a:cubicBezTo>
                    <a:pt x="16825" y="42497"/>
                    <a:pt x="17486" y="42458"/>
                    <a:pt x="18244" y="42400"/>
                  </a:cubicBezTo>
                  <a:cubicBezTo>
                    <a:pt x="18847" y="42341"/>
                    <a:pt x="19431" y="42244"/>
                    <a:pt x="20014" y="42166"/>
                  </a:cubicBezTo>
                  <a:lnTo>
                    <a:pt x="20014" y="42166"/>
                  </a:lnTo>
                  <a:cubicBezTo>
                    <a:pt x="20014" y="42244"/>
                    <a:pt x="19975" y="42322"/>
                    <a:pt x="19975" y="42419"/>
                  </a:cubicBezTo>
                  <a:cubicBezTo>
                    <a:pt x="19684" y="42516"/>
                    <a:pt x="19431" y="42633"/>
                    <a:pt x="19158" y="42789"/>
                  </a:cubicBezTo>
                  <a:cubicBezTo>
                    <a:pt x="18886" y="42944"/>
                    <a:pt x="18614" y="43178"/>
                    <a:pt x="18381" y="43431"/>
                  </a:cubicBezTo>
                  <a:cubicBezTo>
                    <a:pt x="18167" y="43683"/>
                    <a:pt x="17972" y="43975"/>
                    <a:pt x="17816" y="44267"/>
                  </a:cubicBezTo>
                  <a:cubicBezTo>
                    <a:pt x="17583" y="44753"/>
                    <a:pt x="17447" y="45278"/>
                    <a:pt x="17408" y="45920"/>
                  </a:cubicBezTo>
                  <a:cubicBezTo>
                    <a:pt x="17389" y="46406"/>
                    <a:pt x="17427" y="46931"/>
                    <a:pt x="17544" y="47457"/>
                  </a:cubicBezTo>
                  <a:cubicBezTo>
                    <a:pt x="17603" y="47671"/>
                    <a:pt x="17680" y="47904"/>
                    <a:pt x="17797" y="48176"/>
                  </a:cubicBezTo>
                  <a:cubicBezTo>
                    <a:pt x="17894" y="48429"/>
                    <a:pt x="18011" y="48682"/>
                    <a:pt x="18167" y="48974"/>
                  </a:cubicBezTo>
                  <a:cubicBezTo>
                    <a:pt x="18322" y="49324"/>
                    <a:pt x="18556" y="49635"/>
                    <a:pt x="18808" y="50004"/>
                  </a:cubicBezTo>
                  <a:cubicBezTo>
                    <a:pt x="18614" y="50277"/>
                    <a:pt x="18497" y="50568"/>
                    <a:pt x="18400" y="50899"/>
                  </a:cubicBezTo>
                  <a:lnTo>
                    <a:pt x="18400" y="50919"/>
                  </a:lnTo>
                  <a:cubicBezTo>
                    <a:pt x="18303" y="51269"/>
                    <a:pt x="18283" y="51599"/>
                    <a:pt x="18283" y="52027"/>
                  </a:cubicBezTo>
                  <a:cubicBezTo>
                    <a:pt x="18303" y="52416"/>
                    <a:pt x="18400" y="52766"/>
                    <a:pt x="18575" y="53194"/>
                  </a:cubicBezTo>
                  <a:cubicBezTo>
                    <a:pt x="18672" y="53428"/>
                    <a:pt x="18847" y="53680"/>
                    <a:pt x="19003" y="53836"/>
                  </a:cubicBezTo>
                  <a:cubicBezTo>
                    <a:pt x="19081" y="53933"/>
                    <a:pt x="19158" y="54069"/>
                    <a:pt x="19236" y="54167"/>
                  </a:cubicBezTo>
                  <a:cubicBezTo>
                    <a:pt x="19392" y="54381"/>
                    <a:pt x="19586" y="54575"/>
                    <a:pt x="19839" y="54711"/>
                  </a:cubicBezTo>
                  <a:cubicBezTo>
                    <a:pt x="20287" y="55139"/>
                    <a:pt x="20851" y="55372"/>
                    <a:pt x="21492" y="55372"/>
                  </a:cubicBezTo>
                  <a:cubicBezTo>
                    <a:pt x="21687" y="55372"/>
                    <a:pt x="21881" y="55353"/>
                    <a:pt x="22076" y="55295"/>
                  </a:cubicBezTo>
                  <a:cubicBezTo>
                    <a:pt x="22407" y="55197"/>
                    <a:pt x="22776" y="55159"/>
                    <a:pt x="23204" y="55081"/>
                  </a:cubicBezTo>
                  <a:cubicBezTo>
                    <a:pt x="23943" y="54983"/>
                    <a:pt x="24721" y="54945"/>
                    <a:pt x="25635" y="54945"/>
                  </a:cubicBezTo>
                  <a:cubicBezTo>
                    <a:pt x="26646" y="54945"/>
                    <a:pt x="27697" y="55003"/>
                    <a:pt x="28494" y="55061"/>
                  </a:cubicBezTo>
                  <a:cubicBezTo>
                    <a:pt x="29000" y="55100"/>
                    <a:pt x="29525" y="55139"/>
                    <a:pt x="30050" y="55178"/>
                  </a:cubicBezTo>
                  <a:cubicBezTo>
                    <a:pt x="31431" y="55295"/>
                    <a:pt x="32890" y="55392"/>
                    <a:pt x="34348" y="55431"/>
                  </a:cubicBezTo>
                  <a:lnTo>
                    <a:pt x="34718" y="55431"/>
                  </a:lnTo>
                  <a:cubicBezTo>
                    <a:pt x="36254" y="55431"/>
                    <a:pt x="37616" y="55334"/>
                    <a:pt x="38880" y="55081"/>
                  </a:cubicBezTo>
                  <a:cubicBezTo>
                    <a:pt x="40631" y="54770"/>
                    <a:pt x="42070" y="54225"/>
                    <a:pt x="43256" y="53428"/>
                  </a:cubicBezTo>
                  <a:cubicBezTo>
                    <a:pt x="43976" y="52941"/>
                    <a:pt x="44618" y="52338"/>
                    <a:pt x="45143" y="51658"/>
                  </a:cubicBezTo>
                  <a:cubicBezTo>
                    <a:pt x="45687" y="50957"/>
                    <a:pt x="46115" y="50141"/>
                    <a:pt x="46407" y="49246"/>
                  </a:cubicBezTo>
                  <a:cubicBezTo>
                    <a:pt x="46563" y="48818"/>
                    <a:pt x="46679" y="48351"/>
                    <a:pt x="46757" y="47846"/>
                  </a:cubicBezTo>
                  <a:cubicBezTo>
                    <a:pt x="46854" y="47320"/>
                    <a:pt x="46893" y="46815"/>
                    <a:pt x="46893" y="46348"/>
                  </a:cubicBezTo>
                  <a:lnTo>
                    <a:pt x="46893" y="46329"/>
                  </a:lnTo>
                  <a:cubicBezTo>
                    <a:pt x="46971" y="46095"/>
                    <a:pt x="46991" y="45842"/>
                    <a:pt x="46971" y="45609"/>
                  </a:cubicBezTo>
                  <a:cubicBezTo>
                    <a:pt x="46893" y="44675"/>
                    <a:pt x="46602" y="43781"/>
                    <a:pt x="46096" y="43003"/>
                  </a:cubicBezTo>
                  <a:cubicBezTo>
                    <a:pt x="45804" y="42536"/>
                    <a:pt x="45435" y="42147"/>
                    <a:pt x="45026" y="41816"/>
                  </a:cubicBezTo>
                  <a:cubicBezTo>
                    <a:pt x="44559" y="41447"/>
                    <a:pt x="44015" y="41174"/>
                    <a:pt x="43451" y="41058"/>
                  </a:cubicBezTo>
                  <a:cubicBezTo>
                    <a:pt x="43392" y="40883"/>
                    <a:pt x="43353" y="40688"/>
                    <a:pt x="43295" y="40513"/>
                  </a:cubicBezTo>
                  <a:cubicBezTo>
                    <a:pt x="43081" y="39774"/>
                    <a:pt x="42770" y="39035"/>
                    <a:pt x="42362" y="38160"/>
                  </a:cubicBezTo>
                  <a:cubicBezTo>
                    <a:pt x="42167" y="37751"/>
                    <a:pt x="41914" y="37343"/>
                    <a:pt x="41642" y="36857"/>
                  </a:cubicBezTo>
                  <a:cubicBezTo>
                    <a:pt x="42011" y="36701"/>
                    <a:pt x="42381" y="36565"/>
                    <a:pt x="42751" y="36390"/>
                  </a:cubicBezTo>
                  <a:cubicBezTo>
                    <a:pt x="43645" y="36001"/>
                    <a:pt x="44520" y="35554"/>
                    <a:pt x="45376" y="35106"/>
                  </a:cubicBezTo>
                  <a:cubicBezTo>
                    <a:pt x="45396" y="35106"/>
                    <a:pt x="45415" y="35067"/>
                    <a:pt x="45435" y="35067"/>
                  </a:cubicBezTo>
                  <a:cubicBezTo>
                    <a:pt x="45629" y="34951"/>
                    <a:pt x="45862" y="34853"/>
                    <a:pt x="46057" y="34737"/>
                  </a:cubicBezTo>
                  <a:cubicBezTo>
                    <a:pt x="46076" y="34717"/>
                    <a:pt x="46096" y="34717"/>
                    <a:pt x="46154" y="34678"/>
                  </a:cubicBezTo>
                  <a:lnTo>
                    <a:pt x="46738" y="34328"/>
                  </a:lnTo>
                  <a:cubicBezTo>
                    <a:pt x="46777" y="34289"/>
                    <a:pt x="46796" y="34270"/>
                    <a:pt x="46854" y="34251"/>
                  </a:cubicBezTo>
                  <a:cubicBezTo>
                    <a:pt x="47730" y="33686"/>
                    <a:pt x="48527" y="33103"/>
                    <a:pt x="49227" y="32520"/>
                  </a:cubicBezTo>
                  <a:cubicBezTo>
                    <a:pt x="49869" y="31994"/>
                    <a:pt x="50452" y="31430"/>
                    <a:pt x="50958" y="30847"/>
                  </a:cubicBezTo>
                  <a:cubicBezTo>
                    <a:pt x="51017" y="30789"/>
                    <a:pt x="51055" y="30730"/>
                    <a:pt x="51114" y="30672"/>
                  </a:cubicBezTo>
                  <a:cubicBezTo>
                    <a:pt x="51367" y="30380"/>
                    <a:pt x="51600" y="30108"/>
                    <a:pt x="51795" y="29855"/>
                  </a:cubicBezTo>
                  <a:cubicBezTo>
                    <a:pt x="52670" y="28688"/>
                    <a:pt x="53312" y="27463"/>
                    <a:pt x="53739" y="26179"/>
                  </a:cubicBezTo>
                  <a:cubicBezTo>
                    <a:pt x="54128" y="24720"/>
                    <a:pt x="54284" y="23184"/>
                    <a:pt x="54148" y="21608"/>
                  </a:cubicBezTo>
                  <a:cubicBezTo>
                    <a:pt x="53992" y="20169"/>
                    <a:pt x="53584" y="18730"/>
                    <a:pt x="52884" y="17349"/>
                  </a:cubicBezTo>
                  <a:cubicBezTo>
                    <a:pt x="52242" y="16065"/>
                    <a:pt x="51367" y="14840"/>
                    <a:pt x="50297" y="13770"/>
                  </a:cubicBezTo>
                  <a:cubicBezTo>
                    <a:pt x="50064" y="13518"/>
                    <a:pt x="49772" y="13265"/>
                    <a:pt x="49480" y="12992"/>
                  </a:cubicBezTo>
                  <a:lnTo>
                    <a:pt x="49324" y="12856"/>
                  </a:lnTo>
                  <a:cubicBezTo>
                    <a:pt x="48546" y="12195"/>
                    <a:pt x="47710" y="11592"/>
                    <a:pt x="46796" y="11106"/>
                  </a:cubicBezTo>
                  <a:cubicBezTo>
                    <a:pt x="46115" y="10736"/>
                    <a:pt x="45415" y="10386"/>
                    <a:pt x="44540" y="10056"/>
                  </a:cubicBezTo>
                  <a:cubicBezTo>
                    <a:pt x="43859" y="9764"/>
                    <a:pt x="43081" y="9492"/>
                    <a:pt x="42167" y="9200"/>
                  </a:cubicBezTo>
                  <a:cubicBezTo>
                    <a:pt x="41720" y="9064"/>
                    <a:pt x="41253" y="8947"/>
                    <a:pt x="40708" y="8772"/>
                  </a:cubicBezTo>
                  <a:cubicBezTo>
                    <a:pt x="40650" y="8752"/>
                    <a:pt x="40611" y="8752"/>
                    <a:pt x="40553" y="8714"/>
                  </a:cubicBezTo>
                  <a:lnTo>
                    <a:pt x="39250" y="8363"/>
                  </a:lnTo>
                  <a:cubicBezTo>
                    <a:pt x="38686" y="8208"/>
                    <a:pt x="38141" y="8072"/>
                    <a:pt x="37596" y="7897"/>
                  </a:cubicBezTo>
                  <a:lnTo>
                    <a:pt x="37558" y="7897"/>
                  </a:lnTo>
                  <a:cubicBezTo>
                    <a:pt x="35904" y="7410"/>
                    <a:pt x="34018" y="6808"/>
                    <a:pt x="32365" y="5835"/>
                  </a:cubicBezTo>
                  <a:cubicBezTo>
                    <a:pt x="31587" y="5368"/>
                    <a:pt x="30809" y="4804"/>
                    <a:pt x="30031" y="4240"/>
                  </a:cubicBezTo>
                  <a:lnTo>
                    <a:pt x="29564" y="3910"/>
                  </a:lnTo>
                  <a:cubicBezTo>
                    <a:pt x="28319" y="3034"/>
                    <a:pt x="27249" y="2295"/>
                    <a:pt x="26121" y="1673"/>
                  </a:cubicBezTo>
                  <a:cubicBezTo>
                    <a:pt x="25888" y="1556"/>
                    <a:pt x="25674" y="1420"/>
                    <a:pt x="25460" y="1323"/>
                  </a:cubicBezTo>
                  <a:cubicBezTo>
                    <a:pt x="25402" y="1303"/>
                    <a:pt x="25363" y="1264"/>
                    <a:pt x="25285" y="1226"/>
                  </a:cubicBezTo>
                  <a:cubicBezTo>
                    <a:pt x="24138" y="681"/>
                    <a:pt x="23068" y="331"/>
                    <a:pt x="21979" y="136"/>
                  </a:cubicBezTo>
                  <a:cubicBezTo>
                    <a:pt x="21804" y="117"/>
                    <a:pt x="21648" y="98"/>
                    <a:pt x="21492" y="59"/>
                  </a:cubicBezTo>
                  <a:cubicBezTo>
                    <a:pt x="21473" y="59"/>
                    <a:pt x="21415" y="59"/>
                    <a:pt x="21395" y="39"/>
                  </a:cubicBezTo>
                  <a:cubicBezTo>
                    <a:pt x="21376" y="39"/>
                    <a:pt x="21162" y="20"/>
                    <a:pt x="21162" y="20"/>
                  </a:cubicBezTo>
                  <a:cubicBezTo>
                    <a:pt x="20987" y="20"/>
                    <a:pt x="20831" y="0"/>
                    <a:pt x="206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33"/>
            <p:cNvSpPr/>
            <p:nvPr/>
          </p:nvSpPr>
          <p:spPr>
            <a:xfrm>
              <a:off x="1113950" y="2095675"/>
              <a:ext cx="1256950" cy="960325"/>
            </a:xfrm>
            <a:custGeom>
              <a:avLst/>
              <a:gdLst/>
              <a:ahLst/>
              <a:cxnLst/>
              <a:rect l="l" t="t" r="r" b="b"/>
              <a:pathLst>
                <a:path w="50278" h="38413" extrusionOk="0">
                  <a:moveTo>
                    <a:pt x="18536" y="0"/>
                  </a:moveTo>
                  <a:cubicBezTo>
                    <a:pt x="18322" y="0"/>
                    <a:pt x="18069" y="0"/>
                    <a:pt x="17855" y="20"/>
                  </a:cubicBezTo>
                  <a:cubicBezTo>
                    <a:pt x="17272" y="78"/>
                    <a:pt x="16669" y="253"/>
                    <a:pt x="16085" y="506"/>
                  </a:cubicBezTo>
                  <a:cubicBezTo>
                    <a:pt x="15541" y="759"/>
                    <a:pt x="15035" y="1070"/>
                    <a:pt x="14588" y="1440"/>
                  </a:cubicBezTo>
                  <a:cubicBezTo>
                    <a:pt x="14199" y="1770"/>
                    <a:pt x="13868" y="2159"/>
                    <a:pt x="13499" y="2645"/>
                  </a:cubicBezTo>
                  <a:cubicBezTo>
                    <a:pt x="13207" y="3073"/>
                    <a:pt x="12935" y="3521"/>
                    <a:pt x="12643" y="4143"/>
                  </a:cubicBezTo>
                  <a:cubicBezTo>
                    <a:pt x="12429" y="4590"/>
                    <a:pt x="12215" y="5135"/>
                    <a:pt x="11962" y="5796"/>
                  </a:cubicBezTo>
                  <a:cubicBezTo>
                    <a:pt x="11651" y="6633"/>
                    <a:pt x="11417" y="7508"/>
                    <a:pt x="11165" y="8344"/>
                  </a:cubicBezTo>
                  <a:cubicBezTo>
                    <a:pt x="11087" y="8616"/>
                    <a:pt x="10990" y="8869"/>
                    <a:pt x="10931" y="9161"/>
                  </a:cubicBezTo>
                  <a:cubicBezTo>
                    <a:pt x="10776" y="9628"/>
                    <a:pt x="10601" y="10172"/>
                    <a:pt x="10406" y="10678"/>
                  </a:cubicBezTo>
                  <a:cubicBezTo>
                    <a:pt x="10192" y="11281"/>
                    <a:pt x="9920" y="11923"/>
                    <a:pt x="9589" y="12662"/>
                  </a:cubicBezTo>
                  <a:cubicBezTo>
                    <a:pt x="9142" y="13673"/>
                    <a:pt x="8636" y="14646"/>
                    <a:pt x="8111" y="15560"/>
                  </a:cubicBezTo>
                  <a:lnTo>
                    <a:pt x="8072" y="15618"/>
                  </a:lnTo>
                  <a:cubicBezTo>
                    <a:pt x="7391" y="16727"/>
                    <a:pt x="6613" y="17874"/>
                    <a:pt x="5719" y="19022"/>
                  </a:cubicBezTo>
                  <a:cubicBezTo>
                    <a:pt x="5310" y="19527"/>
                    <a:pt x="4844" y="20092"/>
                    <a:pt x="4280" y="20714"/>
                  </a:cubicBezTo>
                  <a:cubicBezTo>
                    <a:pt x="3852" y="21220"/>
                    <a:pt x="3443" y="21686"/>
                    <a:pt x="3093" y="22173"/>
                  </a:cubicBezTo>
                  <a:cubicBezTo>
                    <a:pt x="2276" y="23242"/>
                    <a:pt x="1596" y="24370"/>
                    <a:pt x="1070" y="25479"/>
                  </a:cubicBezTo>
                  <a:cubicBezTo>
                    <a:pt x="487" y="26724"/>
                    <a:pt x="156" y="27930"/>
                    <a:pt x="59" y="29077"/>
                  </a:cubicBezTo>
                  <a:cubicBezTo>
                    <a:pt x="1" y="29680"/>
                    <a:pt x="40" y="30302"/>
                    <a:pt x="137" y="30886"/>
                  </a:cubicBezTo>
                  <a:cubicBezTo>
                    <a:pt x="234" y="31469"/>
                    <a:pt x="429" y="32053"/>
                    <a:pt x="701" y="32597"/>
                  </a:cubicBezTo>
                  <a:cubicBezTo>
                    <a:pt x="1187" y="33628"/>
                    <a:pt x="2004" y="34581"/>
                    <a:pt x="3229" y="35515"/>
                  </a:cubicBezTo>
                  <a:cubicBezTo>
                    <a:pt x="4143" y="36234"/>
                    <a:pt x="5194" y="36818"/>
                    <a:pt x="6361" y="37246"/>
                  </a:cubicBezTo>
                  <a:cubicBezTo>
                    <a:pt x="6672" y="37362"/>
                    <a:pt x="7022" y="37499"/>
                    <a:pt x="7333" y="37557"/>
                  </a:cubicBezTo>
                  <a:cubicBezTo>
                    <a:pt x="8344" y="37907"/>
                    <a:pt x="9473" y="38140"/>
                    <a:pt x="10659" y="38296"/>
                  </a:cubicBezTo>
                  <a:cubicBezTo>
                    <a:pt x="11340" y="38374"/>
                    <a:pt x="12040" y="38413"/>
                    <a:pt x="12779" y="38413"/>
                  </a:cubicBezTo>
                  <a:cubicBezTo>
                    <a:pt x="13090" y="38413"/>
                    <a:pt x="13421" y="38413"/>
                    <a:pt x="13771" y="38393"/>
                  </a:cubicBezTo>
                  <a:cubicBezTo>
                    <a:pt x="13888" y="38393"/>
                    <a:pt x="13985" y="38393"/>
                    <a:pt x="14101" y="38374"/>
                  </a:cubicBezTo>
                  <a:cubicBezTo>
                    <a:pt x="14724" y="38374"/>
                    <a:pt x="15346" y="38316"/>
                    <a:pt x="16046" y="38238"/>
                  </a:cubicBezTo>
                  <a:cubicBezTo>
                    <a:pt x="17777" y="38082"/>
                    <a:pt x="19528" y="37751"/>
                    <a:pt x="21220" y="37440"/>
                  </a:cubicBezTo>
                  <a:lnTo>
                    <a:pt x="21628" y="37362"/>
                  </a:lnTo>
                  <a:lnTo>
                    <a:pt x="21765" y="37343"/>
                  </a:lnTo>
                  <a:cubicBezTo>
                    <a:pt x="22718" y="37168"/>
                    <a:pt x="23671" y="36974"/>
                    <a:pt x="24643" y="36779"/>
                  </a:cubicBezTo>
                  <a:cubicBezTo>
                    <a:pt x="25693" y="36565"/>
                    <a:pt x="26724" y="36351"/>
                    <a:pt x="27755" y="36098"/>
                  </a:cubicBezTo>
                  <a:cubicBezTo>
                    <a:pt x="29583" y="35690"/>
                    <a:pt x="31528" y="35184"/>
                    <a:pt x="33881" y="34503"/>
                  </a:cubicBezTo>
                  <a:cubicBezTo>
                    <a:pt x="34270" y="34406"/>
                    <a:pt x="34640" y="34290"/>
                    <a:pt x="35029" y="34153"/>
                  </a:cubicBezTo>
                  <a:cubicBezTo>
                    <a:pt x="36779" y="33648"/>
                    <a:pt x="38433" y="33064"/>
                    <a:pt x="39930" y="32403"/>
                  </a:cubicBezTo>
                  <a:cubicBezTo>
                    <a:pt x="41019" y="31917"/>
                    <a:pt x="42089" y="31392"/>
                    <a:pt x="43100" y="30808"/>
                  </a:cubicBezTo>
                  <a:cubicBezTo>
                    <a:pt x="44112" y="30205"/>
                    <a:pt x="45045" y="29544"/>
                    <a:pt x="45882" y="28844"/>
                  </a:cubicBezTo>
                  <a:cubicBezTo>
                    <a:pt x="46738" y="28105"/>
                    <a:pt x="47496" y="27327"/>
                    <a:pt x="48118" y="26471"/>
                  </a:cubicBezTo>
                  <a:cubicBezTo>
                    <a:pt x="48857" y="25498"/>
                    <a:pt x="49422" y="24468"/>
                    <a:pt x="49752" y="23417"/>
                  </a:cubicBezTo>
                  <a:cubicBezTo>
                    <a:pt x="50141" y="22231"/>
                    <a:pt x="50277" y="20986"/>
                    <a:pt x="50161" y="19703"/>
                  </a:cubicBezTo>
                  <a:cubicBezTo>
                    <a:pt x="50044" y="18536"/>
                    <a:pt x="49713" y="17330"/>
                    <a:pt x="49110" y="16163"/>
                  </a:cubicBezTo>
                  <a:cubicBezTo>
                    <a:pt x="48585" y="15074"/>
                    <a:pt x="47827" y="14062"/>
                    <a:pt x="46932" y="13109"/>
                  </a:cubicBezTo>
                  <a:cubicBezTo>
                    <a:pt x="46057" y="12215"/>
                    <a:pt x="45026" y="11437"/>
                    <a:pt x="43898" y="10795"/>
                  </a:cubicBezTo>
                  <a:cubicBezTo>
                    <a:pt x="43314" y="10484"/>
                    <a:pt x="42653" y="10172"/>
                    <a:pt x="41875" y="9842"/>
                  </a:cubicBezTo>
                  <a:cubicBezTo>
                    <a:pt x="41233" y="9589"/>
                    <a:pt x="40514" y="9336"/>
                    <a:pt x="39638" y="9064"/>
                  </a:cubicBezTo>
                  <a:cubicBezTo>
                    <a:pt x="38685" y="8772"/>
                    <a:pt x="37713" y="8519"/>
                    <a:pt x="36760" y="8247"/>
                  </a:cubicBezTo>
                  <a:cubicBezTo>
                    <a:pt x="36215" y="8091"/>
                    <a:pt x="35651" y="7936"/>
                    <a:pt x="35087" y="7780"/>
                  </a:cubicBezTo>
                  <a:cubicBezTo>
                    <a:pt x="33298" y="7274"/>
                    <a:pt x="31217" y="6594"/>
                    <a:pt x="29369" y="5505"/>
                  </a:cubicBezTo>
                  <a:cubicBezTo>
                    <a:pt x="28533" y="4979"/>
                    <a:pt x="27697" y="4376"/>
                    <a:pt x="26899" y="3812"/>
                  </a:cubicBezTo>
                  <a:lnTo>
                    <a:pt x="26432" y="3482"/>
                  </a:lnTo>
                  <a:cubicBezTo>
                    <a:pt x="25246" y="2626"/>
                    <a:pt x="24254" y="1945"/>
                    <a:pt x="23184" y="1362"/>
                  </a:cubicBezTo>
                  <a:cubicBezTo>
                    <a:pt x="21940" y="681"/>
                    <a:pt x="20831" y="253"/>
                    <a:pt x="19722" y="78"/>
                  </a:cubicBezTo>
                  <a:cubicBezTo>
                    <a:pt x="19275" y="20"/>
                    <a:pt x="18905" y="0"/>
                    <a:pt x="18536" y="0"/>
                  </a:cubicBezTo>
                  <a:close/>
                </a:path>
              </a:pathLst>
            </a:custGeom>
            <a:solidFill>
              <a:srgbClr val="C25F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" name="Google Shape;668;p33"/>
            <p:cNvSpPr/>
            <p:nvPr/>
          </p:nvSpPr>
          <p:spPr>
            <a:xfrm>
              <a:off x="1113950" y="2095675"/>
              <a:ext cx="1091150" cy="960825"/>
            </a:xfrm>
            <a:custGeom>
              <a:avLst/>
              <a:gdLst/>
              <a:ahLst/>
              <a:cxnLst/>
              <a:rect l="l" t="t" r="r" b="b"/>
              <a:pathLst>
                <a:path w="43646" h="38433" extrusionOk="0">
                  <a:moveTo>
                    <a:pt x="18575" y="0"/>
                  </a:moveTo>
                  <a:cubicBezTo>
                    <a:pt x="18322" y="0"/>
                    <a:pt x="18089" y="0"/>
                    <a:pt x="17855" y="20"/>
                  </a:cubicBezTo>
                  <a:cubicBezTo>
                    <a:pt x="17272" y="78"/>
                    <a:pt x="16669" y="253"/>
                    <a:pt x="16085" y="506"/>
                  </a:cubicBezTo>
                  <a:cubicBezTo>
                    <a:pt x="15541" y="759"/>
                    <a:pt x="15035" y="1051"/>
                    <a:pt x="14588" y="1440"/>
                  </a:cubicBezTo>
                  <a:cubicBezTo>
                    <a:pt x="14199" y="1770"/>
                    <a:pt x="13849" y="2159"/>
                    <a:pt x="13499" y="2645"/>
                  </a:cubicBezTo>
                  <a:cubicBezTo>
                    <a:pt x="13207" y="3073"/>
                    <a:pt x="12935" y="3521"/>
                    <a:pt x="12643" y="4143"/>
                  </a:cubicBezTo>
                  <a:cubicBezTo>
                    <a:pt x="12429" y="4590"/>
                    <a:pt x="12215" y="5135"/>
                    <a:pt x="11962" y="5796"/>
                  </a:cubicBezTo>
                  <a:cubicBezTo>
                    <a:pt x="11651" y="6671"/>
                    <a:pt x="11379" y="7605"/>
                    <a:pt x="11165" y="8344"/>
                  </a:cubicBezTo>
                  <a:lnTo>
                    <a:pt x="11087" y="8616"/>
                  </a:lnTo>
                  <a:lnTo>
                    <a:pt x="10931" y="9142"/>
                  </a:lnTo>
                  <a:cubicBezTo>
                    <a:pt x="10795" y="9550"/>
                    <a:pt x="10639" y="10114"/>
                    <a:pt x="10406" y="10659"/>
                  </a:cubicBezTo>
                  <a:cubicBezTo>
                    <a:pt x="10192" y="11262"/>
                    <a:pt x="9920" y="11884"/>
                    <a:pt x="9589" y="12642"/>
                  </a:cubicBezTo>
                  <a:cubicBezTo>
                    <a:pt x="9142" y="13634"/>
                    <a:pt x="8636" y="14607"/>
                    <a:pt x="8111" y="15540"/>
                  </a:cubicBezTo>
                  <a:lnTo>
                    <a:pt x="8072" y="15579"/>
                  </a:lnTo>
                  <a:cubicBezTo>
                    <a:pt x="7391" y="16707"/>
                    <a:pt x="6613" y="17855"/>
                    <a:pt x="5719" y="18983"/>
                  </a:cubicBezTo>
                  <a:cubicBezTo>
                    <a:pt x="5291" y="19527"/>
                    <a:pt x="4824" y="20092"/>
                    <a:pt x="4280" y="20694"/>
                  </a:cubicBezTo>
                  <a:cubicBezTo>
                    <a:pt x="3852" y="21181"/>
                    <a:pt x="3463" y="21667"/>
                    <a:pt x="3093" y="22153"/>
                  </a:cubicBezTo>
                  <a:cubicBezTo>
                    <a:pt x="2276" y="23223"/>
                    <a:pt x="1596" y="24331"/>
                    <a:pt x="1070" y="25460"/>
                  </a:cubicBezTo>
                  <a:cubicBezTo>
                    <a:pt x="487" y="26685"/>
                    <a:pt x="156" y="27910"/>
                    <a:pt x="59" y="29058"/>
                  </a:cubicBezTo>
                  <a:cubicBezTo>
                    <a:pt x="1" y="29661"/>
                    <a:pt x="40" y="30263"/>
                    <a:pt x="137" y="30847"/>
                  </a:cubicBezTo>
                  <a:cubicBezTo>
                    <a:pt x="234" y="31430"/>
                    <a:pt x="390" y="32014"/>
                    <a:pt x="701" y="32597"/>
                  </a:cubicBezTo>
                  <a:cubicBezTo>
                    <a:pt x="1187" y="33628"/>
                    <a:pt x="2004" y="34581"/>
                    <a:pt x="3229" y="35515"/>
                  </a:cubicBezTo>
                  <a:cubicBezTo>
                    <a:pt x="4143" y="36234"/>
                    <a:pt x="5194" y="36818"/>
                    <a:pt x="6361" y="37246"/>
                  </a:cubicBezTo>
                  <a:cubicBezTo>
                    <a:pt x="6691" y="37362"/>
                    <a:pt x="7022" y="37499"/>
                    <a:pt x="7353" y="37596"/>
                  </a:cubicBezTo>
                  <a:cubicBezTo>
                    <a:pt x="8364" y="37927"/>
                    <a:pt x="9492" y="38179"/>
                    <a:pt x="10678" y="38316"/>
                  </a:cubicBezTo>
                  <a:cubicBezTo>
                    <a:pt x="11359" y="38393"/>
                    <a:pt x="12098" y="38432"/>
                    <a:pt x="12798" y="38432"/>
                  </a:cubicBezTo>
                  <a:cubicBezTo>
                    <a:pt x="13110" y="38432"/>
                    <a:pt x="13421" y="38432"/>
                    <a:pt x="13790" y="38413"/>
                  </a:cubicBezTo>
                  <a:cubicBezTo>
                    <a:pt x="13907" y="38413"/>
                    <a:pt x="14004" y="38413"/>
                    <a:pt x="14140" y="38393"/>
                  </a:cubicBezTo>
                  <a:cubicBezTo>
                    <a:pt x="14724" y="38393"/>
                    <a:pt x="15346" y="38335"/>
                    <a:pt x="16085" y="38277"/>
                  </a:cubicBezTo>
                  <a:cubicBezTo>
                    <a:pt x="17816" y="38102"/>
                    <a:pt x="19547" y="37790"/>
                    <a:pt x="21220" y="37460"/>
                  </a:cubicBezTo>
                  <a:lnTo>
                    <a:pt x="21648" y="37401"/>
                  </a:lnTo>
                  <a:lnTo>
                    <a:pt x="21803" y="37362"/>
                  </a:lnTo>
                  <a:cubicBezTo>
                    <a:pt x="22718" y="37207"/>
                    <a:pt x="23690" y="37012"/>
                    <a:pt x="24662" y="36818"/>
                  </a:cubicBezTo>
                  <a:cubicBezTo>
                    <a:pt x="25752" y="36585"/>
                    <a:pt x="26821" y="36351"/>
                    <a:pt x="27774" y="36118"/>
                  </a:cubicBezTo>
                  <a:cubicBezTo>
                    <a:pt x="29603" y="35709"/>
                    <a:pt x="31548" y="35204"/>
                    <a:pt x="33901" y="34523"/>
                  </a:cubicBezTo>
                  <a:cubicBezTo>
                    <a:pt x="34290" y="34426"/>
                    <a:pt x="34659" y="34309"/>
                    <a:pt x="35048" y="34173"/>
                  </a:cubicBezTo>
                  <a:cubicBezTo>
                    <a:pt x="36799" y="33667"/>
                    <a:pt x="38452" y="33084"/>
                    <a:pt x="39950" y="32442"/>
                  </a:cubicBezTo>
                  <a:cubicBezTo>
                    <a:pt x="41078" y="31956"/>
                    <a:pt x="42128" y="31411"/>
                    <a:pt x="43120" y="30828"/>
                  </a:cubicBezTo>
                  <a:cubicBezTo>
                    <a:pt x="43295" y="30730"/>
                    <a:pt x="43489" y="30614"/>
                    <a:pt x="43645" y="30516"/>
                  </a:cubicBezTo>
                  <a:lnTo>
                    <a:pt x="43645" y="30516"/>
                  </a:lnTo>
                  <a:cubicBezTo>
                    <a:pt x="42264" y="31119"/>
                    <a:pt x="40864" y="31625"/>
                    <a:pt x="39425" y="32111"/>
                  </a:cubicBezTo>
                  <a:lnTo>
                    <a:pt x="36585" y="33064"/>
                  </a:lnTo>
                  <a:cubicBezTo>
                    <a:pt x="36040" y="33239"/>
                    <a:pt x="35515" y="33434"/>
                    <a:pt x="34990" y="33589"/>
                  </a:cubicBezTo>
                  <a:cubicBezTo>
                    <a:pt x="34270" y="33842"/>
                    <a:pt x="33570" y="34056"/>
                    <a:pt x="32812" y="34251"/>
                  </a:cubicBezTo>
                  <a:cubicBezTo>
                    <a:pt x="29894" y="35029"/>
                    <a:pt x="26919" y="35515"/>
                    <a:pt x="23943" y="35884"/>
                  </a:cubicBezTo>
                  <a:cubicBezTo>
                    <a:pt x="23184" y="35982"/>
                    <a:pt x="22426" y="36059"/>
                    <a:pt x="21667" y="36157"/>
                  </a:cubicBezTo>
                  <a:cubicBezTo>
                    <a:pt x="20987" y="36215"/>
                    <a:pt x="20345" y="36293"/>
                    <a:pt x="19664" y="36371"/>
                  </a:cubicBezTo>
                  <a:cubicBezTo>
                    <a:pt x="18322" y="36507"/>
                    <a:pt x="16980" y="36662"/>
                    <a:pt x="15638" y="36740"/>
                  </a:cubicBezTo>
                  <a:cubicBezTo>
                    <a:pt x="15157" y="36754"/>
                    <a:pt x="14695" y="36768"/>
                    <a:pt x="14225" y="36768"/>
                  </a:cubicBezTo>
                  <a:cubicBezTo>
                    <a:pt x="14030" y="36768"/>
                    <a:pt x="13834" y="36765"/>
                    <a:pt x="13635" y="36760"/>
                  </a:cubicBezTo>
                  <a:cubicBezTo>
                    <a:pt x="12973" y="36740"/>
                    <a:pt x="12293" y="36682"/>
                    <a:pt x="11631" y="36604"/>
                  </a:cubicBezTo>
                  <a:cubicBezTo>
                    <a:pt x="11009" y="36507"/>
                    <a:pt x="10367" y="36409"/>
                    <a:pt x="9745" y="36254"/>
                  </a:cubicBezTo>
                  <a:cubicBezTo>
                    <a:pt x="9122" y="36079"/>
                    <a:pt x="8520" y="35865"/>
                    <a:pt x="7917" y="35593"/>
                  </a:cubicBezTo>
                  <a:cubicBezTo>
                    <a:pt x="7333" y="35320"/>
                    <a:pt x="6769" y="35009"/>
                    <a:pt x="6244" y="34640"/>
                  </a:cubicBezTo>
                  <a:cubicBezTo>
                    <a:pt x="5797" y="34328"/>
                    <a:pt x="5369" y="33939"/>
                    <a:pt x="4999" y="33531"/>
                  </a:cubicBezTo>
                  <a:cubicBezTo>
                    <a:pt x="4649" y="33142"/>
                    <a:pt x="4338" y="32695"/>
                    <a:pt x="4105" y="32228"/>
                  </a:cubicBezTo>
                  <a:cubicBezTo>
                    <a:pt x="3852" y="31781"/>
                    <a:pt x="3657" y="31294"/>
                    <a:pt x="3540" y="30769"/>
                  </a:cubicBezTo>
                  <a:cubicBezTo>
                    <a:pt x="3424" y="30263"/>
                    <a:pt x="3327" y="29738"/>
                    <a:pt x="3327" y="29194"/>
                  </a:cubicBezTo>
                  <a:cubicBezTo>
                    <a:pt x="3288" y="28630"/>
                    <a:pt x="3346" y="28085"/>
                    <a:pt x="3443" y="27521"/>
                  </a:cubicBezTo>
                  <a:cubicBezTo>
                    <a:pt x="3482" y="27210"/>
                    <a:pt x="3560" y="26918"/>
                    <a:pt x="3638" y="26588"/>
                  </a:cubicBezTo>
                  <a:cubicBezTo>
                    <a:pt x="3716" y="26335"/>
                    <a:pt x="3813" y="26043"/>
                    <a:pt x="3910" y="25771"/>
                  </a:cubicBezTo>
                  <a:cubicBezTo>
                    <a:pt x="4124" y="25226"/>
                    <a:pt x="4357" y="24720"/>
                    <a:pt x="4649" y="24234"/>
                  </a:cubicBezTo>
                  <a:cubicBezTo>
                    <a:pt x="5291" y="23223"/>
                    <a:pt x="6049" y="22289"/>
                    <a:pt x="6827" y="21395"/>
                  </a:cubicBezTo>
                  <a:cubicBezTo>
                    <a:pt x="7625" y="20461"/>
                    <a:pt x="8442" y="19586"/>
                    <a:pt x="9200" y="18613"/>
                  </a:cubicBezTo>
                  <a:cubicBezTo>
                    <a:pt x="9609" y="18088"/>
                    <a:pt x="9998" y="17524"/>
                    <a:pt x="10348" y="16941"/>
                  </a:cubicBezTo>
                  <a:cubicBezTo>
                    <a:pt x="10620" y="16474"/>
                    <a:pt x="10834" y="15988"/>
                    <a:pt x="11048" y="15501"/>
                  </a:cubicBezTo>
                  <a:lnTo>
                    <a:pt x="11048" y="15540"/>
                  </a:lnTo>
                  <a:cubicBezTo>
                    <a:pt x="11631" y="14121"/>
                    <a:pt x="12040" y="12662"/>
                    <a:pt x="12409" y="11184"/>
                  </a:cubicBezTo>
                  <a:lnTo>
                    <a:pt x="12993" y="8928"/>
                  </a:lnTo>
                  <a:cubicBezTo>
                    <a:pt x="13187" y="8189"/>
                    <a:pt x="13382" y="7488"/>
                    <a:pt x="13635" y="6788"/>
                  </a:cubicBezTo>
                  <a:cubicBezTo>
                    <a:pt x="13888" y="5952"/>
                    <a:pt x="14218" y="5154"/>
                    <a:pt x="14607" y="4376"/>
                  </a:cubicBezTo>
                  <a:cubicBezTo>
                    <a:pt x="14957" y="3637"/>
                    <a:pt x="15424" y="2918"/>
                    <a:pt x="15969" y="2276"/>
                  </a:cubicBezTo>
                  <a:cubicBezTo>
                    <a:pt x="16221" y="1965"/>
                    <a:pt x="16552" y="1673"/>
                    <a:pt x="16863" y="1401"/>
                  </a:cubicBezTo>
                  <a:cubicBezTo>
                    <a:pt x="17174" y="1148"/>
                    <a:pt x="17544" y="876"/>
                    <a:pt x="17894" y="681"/>
                  </a:cubicBezTo>
                  <a:cubicBezTo>
                    <a:pt x="18303" y="428"/>
                    <a:pt x="18711" y="234"/>
                    <a:pt x="19119" y="78"/>
                  </a:cubicBezTo>
                  <a:cubicBezTo>
                    <a:pt x="19158" y="39"/>
                    <a:pt x="19197" y="39"/>
                    <a:pt x="19236" y="20"/>
                  </a:cubicBezTo>
                  <a:cubicBezTo>
                    <a:pt x="19022" y="0"/>
                    <a:pt x="18808" y="0"/>
                    <a:pt x="18575" y="0"/>
                  </a:cubicBezTo>
                  <a:close/>
                </a:path>
              </a:pathLst>
            </a:custGeom>
            <a:solidFill>
              <a:srgbClr val="A337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33"/>
            <p:cNvSpPr/>
            <p:nvPr/>
          </p:nvSpPr>
          <p:spPr>
            <a:xfrm>
              <a:off x="1236000" y="2661650"/>
              <a:ext cx="190150" cy="200225"/>
            </a:xfrm>
            <a:custGeom>
              <a:avLst/>
              <a:gdLst/>
              <a:ahLst/>
              <a:cxnLst/>
              <a:rect l="l" t="t" r="r" b="b"/>
              <a:pathLst>
                <a:path w="7606" h="8009" extrusionOk="0">
                  <a:moveTo>
                    <a:pt x="0" y="4979"/>
                  </a:moveTo>
                  <a:lnTo>
                    <a:pt x="0" y="4999"/>
                  </a:lnTo>
                  <a:cubicBezTo>
                    <a:pt x="0" y="4993"/>
                    <a:pt x="0" y="4986"/>
                    <a:pt x="1" y="4980"/>
                  </a:cubicBezTo>
                  <a:lnTo>
                    <a:pt x="1" y="4980"/>
                  </a:lnTo>
                  <a:cubicBezTo>
                    <a:pt x="0" y="4980"/>
                    <a:pt x="0" y="4980"/>
                    <a:pt x="0" y="4979"/>
                  </a:cubicBezTo>
                  <a:close/>
                  <a:moveTo>
                    <a:pt x="3968" y="0"/>
                  </a:moveTo>
                  <a:cubicBezTo>
                    <a:pt x="3793" y="0"/>
                    <a:pt x="3501" y="39"/>
                    <a:pt x="3229" y="117"/>
                  </a:cubicBezTo>
                  <a:cubicBezTo>
                    <a:pt x="2937" y="214"/>
                    <a:pt x="2646" y="331"/>
                    <a:pt x="2373" y="506"/>
                  </a:cubicBezTo>
                  <a:cubicBezTo>
                    <a:pt x="2062" y="720"/>
                    <a:pt x="1751" y="973"/>
                    <a:pt x="1479" y="1245"/>
                  </a:cubicBezTo>
                  <a:cubicBezTo>
                    <a:pt x="1167" y="1576"/>
                    <a:pt x="895" y="1945"/>
                    <a:pt x="681" y="2354"/>
                  </a:cubicBezTo>
                  <a:cubicBezTo>
                    <a:pt x="428" y="2801"/>
                    <a:pt x="253" y="3248"/>
                    <a:pt x="137" y="3715"/>
                  </a:cubicBezTo>
                  <a:cubicBezTo>
                    <a:pt x="41" y="4118"/>
                    <a:pt x="2" y="4558"/>
                    <a:pt x="1" y="4980"/>
                  </a:cubicBezTo>
                  <a:lnTo>
                    <a:pt x="1" y="4980"/>
                  </a:lnTo>
                  <a:cubicBezTo>
                    <a:pt x="20" y="5349"/>
                    <a:pt x="59" y="5719"/>
                    <a:pt x="156" y="6049"/>
                  </a:cubicBezTo>
                  <a:cubicBezTo>
                    <a:pt x="253" y="6341"/>
                    <a:pt x="389" y="6633"/>
                    <a:pt x="545" y="6905"/>
                  </a:cubicBezTo>
                  <a:cubicBezTo>
                    <a:pt x="623" y="7002"/>
                    <a:pt x="701" y="7119"/>
                    <a:pt x="778" y="7216"/>
                  </a:cubicBezTo>
                  <a:cubicBezTo>
                    <a:pt x="788" y="7206"/>
                    <a:pt x="803" y="7201"/>
                    <a:pt x="822" y="7201"/>
                  </a:cubicBezTo>
                  <a:cubicBezTo>
                    <a:pt x="842" y="7201"/>
                    <a:pt x="866" y="7206"/>
                    <a:pt x="895" y="7216"/>
                  </a:cubicBezTo>
                  <a:cubicBezTo>
                    <a:pt x="934" y="7274"/>
                    <a:pt x="992" y="7333"/>
                    <a:pt x="1070" y="7391"/>
                  </a:cubicBezTo>
                  <a:lnTo>
                    <a:pt x="1070" y="7372"/>
                  </a:lnTo>
                  <a:cubicBezTo>
                    <a:pt x="1090" y="7333"/>
                    <a:pt x="1109" y="7333"/>
                    <a:pt x="1109" y="7333"/>
                  </a:cubicBezTo>
                  <a:cubicBezTo>
                    <a:pt x="1129" y="7333"/>
                    <a:pt x="1167" y="7372"/>
                    <a:pt x="1167" y="7372"/>
                  </a:cubicBezTo>
                  <a:lnTo>
                    <a:pt x="1187" y="7391"/>
                  </a:lnTo>
                  <a:lnTo>
                    <a:pt x="1206" y="7411"/>
                  </a:lnTo>
                  <a:cubicBezTo>
                    <a:pt x="1401" y="7586"/>
                    <a:pt x="1595" y="7722"/>
                    <a:pt x="1809" y="7877"/>
                  </a:cubicBezTo>
                  <a:cubicBezTo>
                    <a:pt x="1984" y="7916"/>
                    <a:pt x="2159" y="7975"/>
                    <a:pt x="2315" y="7994"/>
                  </a:cubicBezTo>
                  <a:lnTo>
                    <a:pt x="2296" y="7994"/>
                  </a:lnTo>
                  <a:cubicBezTo>
                    <a:pt x="2422" y="8004"/>
                    <a:pt x="2548" y="8009"/>
                    <a:pt x="2677" y="8009"/>
                  </a:cubicBezTo>
                  <a:cubicBezTo>
                    <a:pt x="2806" y="8009"/>
                    <a:pt x="2937" y="8004"/>
                    <a:pt x="3073" y="7994"/>
                  </a:cubicBezTo>
                  <a:lnTo>
                    <a:pt x="3054" y="7994"/>
                  </a:lnTo>
                  <a:cubicBezTo>
                    <a:pt x="3424" y="7955"/>
                    <a:pt x="3754" y="7858"/>
                    <a:pt x="4104" y="7702"/>
                  </a:cubicBezTo>
                  <a:cubicBezTo>
                    <a:pt x="4571" y="7508"/>
                    <a:pt x="4980" y="7236"/>
                    <a:pt x="5369" y="6944"/>
                  </a:cubicBezTo>
                  <a:cubicBezTo>
                    <a:pt x="5796" y="6613"/>
                    <a:pt x="6205" y="6205"/>
                    <a:pt x="6555" y="5757"/>
                  </a:cubicBezTo>
                  <a:cubicBezTo>
                    <a:pt x="6847" y="5368"/>
                    <a:pt x="7080" y="4979"/>
                    <a:pt x="7275" y="4552"/>
                  </a:cubicBezTo>
                  <a:cubicBezTo>
                    <a:pt x="7411" y="4221"/>
                    <a:pt x="7508" y="3890"/>
                    <a:pt x="7566" y="3540"/>
                  </a:cubicBezTo>
                  <a:cubicBezTo>
                    <a:pt x="7605" y="3404"/>
                    <a:pt x="7605" y="3287"/>
                    <a:pt x="7605" y="3132"/>
                  </a:cubicBezTo>
                  <a:cubicBezTo>
                    <a:pt x="7566" y="2957"/>
                    <a:pt x="7527" y="2801"/>
                    <a:pt x="7469" y="2645"/>
                  </a:cubicBezTo>
                  <a:cubicBezTo>
                    <a:pt x="7430" y="2509"/>
                    <a:pt x="7372" y="2354"/>
                    <a:pt x="7313" y="2237"/>
                  </a:cubicBezTo>
                  <a:cubicBezTo>
                    <a:pt x="7236" y="2120"/>
                    <a:pt x="7177" y="1984"/>
                    <a:pt x="7119" y="1867"/>
                  </a:cubicBezTo>
                  <a:cubicBezTo>
                    <a:pt x="7022" y="1731"/>
                    <a:pt x="6924" y="1576"/>
                    <a:pt x="6788" y="1440"/>
                  </a:cubicBezTo>
                  <a:cubicBezTo>
                    <a:pt x="6672" y="1284"/>
                    <a:pt x="6555" y="1167"/>
                    <a:pt x="6438" y="1051"/>
                  </a:cubicBezTo>
                  <a:cubicBezTo>
                    <a:pt x="6166" y="778"/>
                    <a:pt x="5855" y="564"/>
                    <a:pt x="5524" y="389"/>
                  </a:cubicBezTo>
                  <a:cubicBezTo>
                    <a:pt x="5291" y="234"/>
                    <a:pt x="5018" y="137"/>
                    <a:pt x="4727" y="78"/>
                  </a:cubicBezTo>
                  <a:cubicBezTo>
                    <a:pt x="4493" y="20"/>
                    <a:pt x="4221" y="0"/>
                    <a:pt x="3968" y="0"/>
                  </a:cubicBezTo>
                  <a:close/>
                </a:path>
              </a:pathLst>
            </a:custGeom>
            <a:solidFill>
              <a:srgbClr val="FEB83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" name="Google Shape;670;p33"/>
            <p:cNvSpPr/>
            <p:nvPr/>
          </p:nvSpPr>
          <p:spPr>
            <a:xfrm>
              <a:off x="1302625" y="2764250"/>
              <a:ext cx="125450" cy="104075"/>
            </a:xfrm>
            <a:custGeom>
              <a:avLst/>
              <a:gdLst/>
              <a:ahLst/>
              <a:cxnLst/>
              <a:rect l="l" t="t" r="r" b="b"/>
              <a:pathLst>
                <a:path w="5018" h="4163" extrusionOk="0">
                  <a:moveTo>
                    <a:pt x="3695" y="2723"/>
                  </a:moveTo>
                  <a:cubicBezTo>
                    <a:pt x="3682" y="2723"/>
                    <a:pt x="3678" y="2732"/>
                    <a:pt x="3682" y="2732"/>
                  </a:cubicBezTo>
                  <a:cubicBezTo>
                    <a:pt x="3685" y="2732"/>
                    <a:pt x="3689" y="2730"/>
                    <a:pt x="3695" y="2723"/>
                  </a:cubicBezTo>
                  <a:close/>
                  <a:moveTo>
                    <a:pt x="5018" y="0"/>
                  </a:moveTo>
                  <a:cubicBezTo>
                    <a:pt x="4979" y="97"/>
                    <a:pt x="4979" y="175"/>
                    <a:pt x="4960" y="214"/>
                  </a:cubicBezTo>
                  <a:cubicBezTo>
                    <a:pt x="4843" y="584"/>
                    <a:pt x="4668" y="953"/>
                    <a:pt x="4454" y="1264"/>
                  </a:cubicBezTo>
                  <a:cubicBezTo>
                    <a:pt x="4240" y="1614"/>
                    <a:pt x="3987" y="1926"/>
                    <a:pt x="3695" y="2237"/>
                  </a:cubicBezTo>
                  <a:cubicBezTo>
                    <a:pt x="3306" y="2645"/>
                    <a:pt x="2840" y="3034"/>
                    <a:pt x="2353" y="3365"/>
                  </a:cubicBezTo>
                  <a:cubicBezTo>
                    <a:pt x="2120" y="3501"/>
                    <a:pt x="1867" y="3657"/>
                    <a:pt x="1614" y="3754"/>
                  </a:cubicBezTo>
                  <a:cubicBezTo>
                    <a:pt x="1361" y="3851"/>
                    <a:pt x="1128" y="3948"/>
                    <a:pt x="856" y="3987"/>
                  </a:cubicBezTo>
                  <a:cubicBezTo>
                    <a:pt x="603" y="4046"/>
                    <a:pt x="370" y="4085"/>
                    <a:pt x="97" y="4085"/>
                  </a:cubicBezTo>
                  <a:lnTo>
                    <a:pt x="0" y="4085"/>
                  </a:lnTo>
                  <a:cubicBezTo>
                    <a:pt x="266" y="4141"/>
                    <a:pt x="531" y="4161"/>
                    <a:pt x="779" y="4162"/>
                  </a:cubicBezTo>
                  <a:lnTo>
                    <a:pt x="779" y="4162"/>
                  </a:lnTo>
                  <a:cubicBezTo>
                    <a:pt x="1070" y="4143"/>
                    <a:pt x="1362" y="4084"/>
                    <a:pt x="1653" y="4007"/>
                  </a:cubicBezTo>
                  <a:cubicBezTo>
                    <a:pt x="2003" y="3890"/>
                    <a:pt x="2334" y="3754"/>
                    <a:pt x="2645" y="3559"/>
                  </a:cubicBezTo>
                  <a:cubicBezTo>
                    <a:pt x="3015" y="3307"/>
                    <a:pt x="3384" y="3015"/>
                    <a:pt x="3676" y="2704"/>
                  </a:cubicBezTo>
                  <a:cubicBezTo>
                    <a:pt x="3987" y="2354"/>
                    <a:pt x="4259" y="2003"/>
                    <a:pt x="4473" y="1614"/>
                  </a:cubicBezTo>
                  <a:cubicBezTo>
                    <a:pt x="4668" y="1245"/>
                    <a:pt x="4843" y="856"/>
                    <a:pt x="4940" y="448"/>
                  </a:cubicBezTo>
                  <a:lnTo>
                    <a:pt x="5018" y="0"/>
                  </a:lnTo>
                  <a:close/>
                  <a:moveTo>
                    <a:pt x="779" y="4162"/>
                  </a:moveTo>
                  <a:cubicBezTo>
                    <a:pt x="778" y="4162"/>
                    <a:pt x="778" y="4162"/>
                    <a:pt x="778" y="4162"/>
                  </a:cubicBezTo>
                  <a:lnTo>
                    <a:pt x="797" y="4162"/>
                  </a:lnTo>
                  <a:cubicBezTo>
                    <a:pt x="791" y="4162"/>
                    <a:pt x="785" y="4162"/>
                    <a:pt x="779" y="4162"/>
                  </a:cubicBez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" name="Google Shape;671;p33"/>
            <p:cNvSpPr/>
            <p:nvPr/>
          </p:nvSpPr>
          <p:spPr>
            <a:xfrm>
              <a:off x="1401800" y="280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" name="Google Shape;672;p33"/>
            <p:cNvSpPr/>
            <p:nvPr/>
          </p:nvSpPr>
          <p:spPr>
            <a:xfrm>
              <a:off x="1602125" y="2439450"/>
              <a:ext cx="76850" cy="73925"/>
            </a:xfrm>
            <a:custGeom>
              <a:avLst/>
              <a:gdLst/>
              <a:ahLst/>
              <a:cxnLst/>
              <a:rect l="l" t="t" r="r" b="b"/>
              <a:pathLst>
                <a:path w="3074" h="2957" extrusionOk="0">
                  <a:moveTo>
                    <a:pt x="1557" y="0"/>
                  </a:moveTo>
                  <a:lnTo>
                    <a:pt x="1421" y="19"/>
                  </a:lnTo>
                  <a:cubicBezTo>
                    <a:pt x="1343" y="19"/>
                    <a:pt x="1304" y="19"/>
                    <a:pt x="1226" y="39"/>
                  </a:cubicBezTo>
                  <a:cubicBezTo>
                    <a:pt x="1148" y="39"/>
                    <a:pt x="1071" y="58"/>
                    <a:pt x="1012" y="78"/>
                  </a:cubicBezTo>
                  <a:cubicBezTo>
                    <a:pt x="973" y="78"/>
                    <a:pt x="954" y="117"/>
                    <a:pt x="934" y="117"/>
                  </a:cubicBezTo>
                  <a:lnTo>
                    <a:pt x="915" y="117"/>
                  </a:lnTo>
                  <a:cubicBezTo>
                    <a:pt x="857" y="136"/>
                    <a:pt x="837" y="136"/>
                    <a:pt x="779" y="156"/>
                  </a:cubicBezTo>
                  <a:lnTo>
                    <a:pt x="759" y="156"/>
                  </a:lnTo>
                  <a:cubicBezTo>
                    <a:pt x="682" y="175"/>
                    <a:pt x="604" y="233"/>
                    <a:pt x="565" y="253"/>
                  </a:cubicBezTo>
                  <a:cubicBezTo>
                    <a:pt x="545" y="272"/>
                    <a:pt x="507" y="272"/>
                    <a:pt x="507" y="311"/>
                  </a:cubicBezTo>
                  <a:lnTo>
                    <a:pt x="468" y="350"/>
                  </a:lnTo>
                  <a:lnTo>
                    <a:pt x="448" y="370"/>
                  </a:lnTo>
                  <a:cubicBezTo>
                    <a:pt x="409" y="408"/>
                    <a:pt x="390" y="428"/>
                    <a:pt x="370" y="428"/>
                  </a:cubicBezTo>
                  <a:cubicBezTo>
                    <a:pt x="351" y="447"/>
                    <a:pt x="312" y="506"/>
                    <a:pt x="293" y="525"/>
                  </a:cubicBezTo>
                  <a:cubicBezTo>
                    <a:pt x="293" y="525"/>
                    <a:pt x="293" y="545"/>
                    <a:pt x="273" y="545"/>
                  </a:cubicBezTo>
                  <a:lnTo>
                    <a:pt x="254" y="564"/>
                  </a:lnTo>
                  <a:cubicBezTo>
                    <a:pt x="215" y="622"/>
                    <a:pt x="195" y="642"/>
                    <a:pt x="176" y="700"/>
                  </a:cubicBezTo>
                  <a:cubicBezTo>
                    <a:pt x="156" y="720"/>
                    <a:pt x="156" y="759"/>
                    <a:pt x="118" y="797"/>
                  </a:cubicBezTo>
                  <a:lnTo>
                    <a:pt x="118" y="817"/>
                  </a:lnTo>
                  <a:lnTo>
                    <a:pt x="118" y="836"/>
                  </a:lnTo>
                  <a:cubicBezTo>
                    <a:pt x="118" y="856"/>
                    <a:pt x="118" y="856"/>
                    <a:pt x="98" y="895"/>
                  </a:cubicBezTo>
                  <a:cubicBezTo>
                    <a:pt x="79" y="934"/>
                    <a:pt x="79" y="953"/>
                    <a:pt x="59" y="1011"/>
                  </a:cubicBezTo>
                  <a:lnTo>
                    <a:pt x="59" y="1031"/>
                  </a:lnTo>
                  <a:cubicBezTo>
                    <a:pt x="59" y="1089"/>
                    <a:pt x="20" y="1128"/>
                    <a:pt x="20" y="1167"/>
                  </a:cubicBezTo>
                  <a:cubicBezTo>
                    <a:pt x="20" y="1245"/>
                    <a:pt x="1" y="1303"/>
                    <a:pt x="1" y="1361"/>
                  </a:cubicBezTo>
                  <a:lnTo>
                    <a:pt x="1" y="1400"/>
                  </a:lnTo>
                  <a:lnTo>
                    <a:pt x="1" y="1517"/>
                  </a:lnTo>
                  <a:lnTo>
                    <a:pt x="1" y="1556"/>
                  </a:lnTo>
                  <a:cubicBezTo>
                    <a:pt x="1" y="1614"/>
                    <a:pt x="20" y="1653"/>
                    <a:pt x="20" y="1712"/>
                  </a:cubicBezTo>
                  <a:lnTo>
                    <a:pt x="20" y="1731"/>
                  </a:lnTo>
                  <a:cubicBezTo>
                    <a:pt x="59" y="1789"/>
                    <a:pt x="59" y="1828"/>
                    <a:pt x="79" y="1887"/>
                  </a:cubicBezTo>
                  <a:lnTo>
                    <a:pt x="79" y="1906"/>
                  </a:lnTo>
                  <a:cubicBezTo>
                    <a:pt x="98" y="1984"/>
                    <a:pt x="118" y="2023"/>
                    <a:pt x="176" y="2101"/>
                  </a:cubicBezTo>
                  <a:lnTo>
                    <a:pt x="176" y="2120"/>
                  </a:lnTo>
                  <a:cubicBezTo>
                    <a:pt x="195" y="2178"/>
                    <a:pt x="254" y="2217"/>
                    <a:pt x="273" y="2276"/>
                  </a:cubicBezTo>
                  <a:lnTo>
                    <a:pt x="293" y="2295"/>
                  </a:lnTo>
                  <a:cubicBezTo>
                    <a:pt x="351" y="2334"/>
                    <a:pt x="390" y="2412"/>
                    <a:pt x="448" y="2470"/>
                  </a:cubicBezTo>
                  <a:lnTo>
                    <a:pt x="487" y="2490"/>
                  </a:lnTo>
                  <a:cubicBezTo>
                    <a:pt x="507" y="2509"/>
                    <a:pt x="565" y="2528"/>
                    <a:pt x="584" y="2587"/>
                  </a:cubicBezTo>
                  <a:lnTo>
                    <a:pt x="798" y="2723"/>
                  </a:lnTo>
                  <a:cubicBezTo>
                    <a:pt x="857" y="2762"/>
                    <a:pt x="934" y="2781"/>
                    <a:pt x="973" y="2801"/>
                  </a:cubicBezTo>
                  <a:lnTo>
                    <a:pt x="954" y="2801"/>
                  </a:lnTo>
                  <a:lnTo>
                    <a:pt x="1168" y="2879"/>
                  </a:lnTo>
                  <a:cubicBezTo>
                    <a:pt x="1246" y="2898"/>
                    <a:pt x="1343" y="2898"/>
                    <a:pt x="1421" y="2917"/>
                  </a:cubicBezTo>
                  <a:lnTo>
                    <a:pt x="1382" y="2917"/>
                  </a:lnTo>
                  <a:cubicBezTo>
                    <a:pt x="1460" y="2917"/>
                    <a:pt x="1537" y="2956"/>
                    <a:pt x="1635" y="2956"/>
                  </a:cubicBezTo>
                  <a:cubicBezTo>
                    <a:pt x="1712" y="2956"/>
                    <a:pt x="1771" y="2956"/>
                    <a:pt x="1829" y="2917"/>
                  </a:cubicBezTo>
                  <a:lnTo>
                    <a:pt x="1849" y="2917"/>
                  </a:lnTo>
                  <a:cubicBezTo>
                    <a:pt x="1926" y="2917"/>
                    <a:pt x="2004" y="2898"/>
                    <a:pt x="2062" y="2879"/>
                  </a:cubicBezTo>
                  <a:cubicBezTo>
                    <a:pt x="2121" y="2859"/>
                    <a:pt x="2199" y="2820"/>
                    <a:pt x="2238" y="2801"/>
                  </a:cubicBezTo>
                  <a:cubicBezTo>
                    <a:pt x="2315" y="2781"/>
                    <a:pt x="2354" y="2762"/>
                    <a:pt x="2432" y="2703"/>
                  </a:cubicBezTo>
                  <a:cubicBezTo>
                    <a:pt x="2490" y="2684"/>
                    <a:pt x="2529" y="2665"/>
                    <a:pt x="2549" y="2606"/>
                  </a:cubicBezTo>
                  <a:cubicBezTo>
                    <a:pt x="2607" y="2587"/>
                    <a:pt x="2627" y="2528"/>
                    <a:pt x="2685" y="2509"/>
                  </a:cubicBezTo>
                  <a:cubicBezTo>
                    <a:pt x="2704" y="2470"/>
                    <a:pt x="2743" y="2431"/>
                    <a:pt x="2782" y="2392"/>
                  </a:cubicBezTo>
                  <a:cubicBezTo>
                    <a:pt x="2802" y="2334"/>
                    <a:pt x="2840" y="2295"/>
                    <a:pt x="2879" y="2276"/>
                  </a:cubicBezTo>
                  <a:lnTo>
                    <a:pt x="2938" y="2120"/>
                  </a:lnTo>
                  <a:lnTo>
                    <a:pt x="3015" y="1906"/>
                  </a:lnTo>
                  <a:cubicBezTo>
                    <a:pt x="3015" y="1848"/>
                    <a:pt x="3035" y="1809"/>
                    <a:pt x="3035" y="1731"/>
                  </a:cubicBezTo>
                  <a:lnTo>
                    <a:pt x="3035" y="1750"/>
                  </a:lnTo>
                  <a:cubicBezTo>
                    <a:pt x="3035" y="1692"/>
                    <a:pt x="3074" y="1634"/>
                    <a:pt x="3035" y="1556"/>
                  </a:cubicBezTo>
                  <a:cubicBezTo>
                    <a:pt x="3035" y="1517"/>
                    <a:pt x="3035" y="1439"/>
                    <a:pt x="3015" y="1400"/>
                  </a:cubicBezTo>
                  <a:lnTo>
                    <a:pt x="3015" y="1420"/>
                  </a:lnTo>
                  <a:cubicBezTo>
                    <a:pt x="3015" y="1342"/>
                    <a:pt x="2996" y="1264"/>
                    <a:pt x="2977" y="1206"/>
                  </a:cubicBezTo>
                  <a:cubicBezTo>
                    <a:pt x="2938" y="1128"/>
                    <a:pt x="2918" y="1050"/>
                    <a:pt x="2899" y="1011"/>
                  </a:cubicBezTo>
                  <a:lnTo>
                    <a:pt x="2899" y="1031"/>
                  </a:lnTo>
                  <a:cubicBezTo>
                    <a:pt x="2879" y="953"/>
                    <a:pt x="2840" y="914"/>
                    <a:pt x="2802" y="836"/>
                  </a:cubicBezTo>
                  <a:cubicBezTo>
                    <a:pt x="2782" y="778"/>
                    <a:pt x="2724" y="720"/>
                    <a:pt x="2685" y="661"/>
                  </a:cubicBezTo>
                  <a:cubicBezTo>
                    <a:pt x="2627" y="622"/>
                    <a:pt x="2588" y="564"/>
                    <a:pt x="2549" y="525"/>
                  </a:cubicBezTo>
                  <a:lnTo>
                    <a:pt x="2413" y="370"/>
                  </a:lnTo>
                  <a:lnTo>
                    <a:pt x="2199" y="233"/>
                  </a:lnTo>
                  <a:cubicBezTo>
                    <a:pt x="2121" y="195"/>
                    <a:pt x="2062" y="156"/>
                    <a:pt x="2004" y="136"/>
                  </a:cubicBezTo>
                  <a:lnTo>
                    <a:pt x="2024" y="136"/>
                  </a:lnTo>
                  <a:cubicBezTo>
                    <a:pt x="1946" y="97"/>
                    <a:pt x="1849" y="58"/>
                    <a:pt x="1771" y="58"/>
                  </a:cubicBezTo>
                  <a:cubicBezTo>
                    <a:pt x="1712" y="39"/>
                    <a:pt x="1635" y="39"/>
                    <a:pt x="1557" y="0"/>
                  </a:cubicBezTo>
                  <a:close/>
                </a:path>
              </a:pathLst>
            </a:custGeom>
            <a:solidFill>
              <a:srgbClr val="FEB83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33"/>
            <p:cNvSpPr/>
            <p:nvPr/>
          </p:nvSpPr>
          <p:spPr>
            <a:xfrm>
              <a:off x="1664375" y="2448675"/>
              <a:ext cx="500" cy="1000"/>
            </a:xfrm>
            <a:custGeom>
              <a:avLst/>
              <a:gdLst/>
              <a:ahLst/>
              <a:cxnLst/>
              <a:rect l="l" t="t" r="r" b="b"/>
              <a:pathLst>
                <a:path w="20" h="40" extrusionOk="0">
                  <a:moveTo>
                    <a:pt x="20" y="1"/>
                  </a:moveTo>
                  <a:cubicBezTo>
                    <a:pt x="20" y="39"/>
                    <a:pt x="20" y="39"/>
                    <a:pt x="20" y="1"/>
                  </a:cubicBezTo>
                  <a:lnTo>
                    <a:pt x="20" y="1"/>
                  </a:lnTo>
                  <a:cubicBezTo>
                    <a:pt x="0" y="1"/>
                    <a:pt x="20" y="1"/>
                    <a:pt x="20" y="1"/>
                  </a:cubicBez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" name="Google Shape;674;p33"/>
            <p:cNvSpPr/>
            <p:nvPr/>
          </p:nvSpPr>
          <p:spPr>
            <a:xfrm>
              <a:off x="1608450" y="2453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" name="Google Shape;675;p33"/>
            <p:cNvSpPr/>
            <p:nvPr/>
          </p:nvSpPr>
          <p:spPr>
            <a:xfrm>
              <a:off x="1602125" y="2468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" name="Google Shape;676;p33"/>
            <p:cNvSpPr/>
            <p:nvPr/>
          </p:nvSpPr>
          <p:spPr>
            <a:xfrm>
              <a:off x="1672650" y="2499250"/>
              <a:ext cx="975" cy="25"/>
            </a:xfrm>
            <a:custGeom>
              <a:avLst/>
              <a:gdLst/>
              <a:ahLst/>
              <a:cxnLst/>
              <a:rect l="l" t="t" r="r" b="b"/>
              <a:pathLst>
                <a:path w="39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39" y="0"/>
                    <a:pt x="0" y="0"/>
                  </a:cubicBez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" name="Google Shape;677;p33"/>
            <p:cNvSpPr/>
            <p:nvPr/>
          </p:nvSpPr>
          <p:spPr>
            <a:xfrm>
              <a:off x="1672650" y="249925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" name="Google Shape;678;p33"/>
            <p:cNvSpPr/>
            <p:nvPr/>
          </p:nvSpPr>
          <p:spPr>
            <a:xfrm>
              <a:off x="1667300" y="2504600"/>
              <a:ext cx="500" cy="25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0" y="0"/>
                    <a:pt x="0" y="0"/>
                  </a:cubicBezTo>
                  <a:cubicBezTo>
                    <a:pt x="2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" name="Google Shape;679;p33"/>
            <p:cNvSpPr/>
            <p:nvPr/>
          </p:nvSpPr>
          <p:spPr>
            <a:xfrm>
              <a:off x="1667300" y="2504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" name="Google Shape;680;p33"/>
            <p:cNvSpPr/>
            <p:nvPr/>
          </p:nvSpPr>
          <p:spPr>
            <a:xfrm>
              <a:off x="1667300" y="2504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" name="Google Shape;681;p33"/>
            <p:cNvSpPr/>
            <p:nvPr/>
          </p:nvSpPr>
          <p:spPr>
            <a:xfrm>
              <a:off x="1667300" y="2504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" name="Google Shape;682;p33"/>
            <p:cNvSpPr/>
            <p:nvPr/>
          </p:nvSpPr>
          <p:spPr>
            <a:xfrm>
              <a:off x="1851075" y="2407350"/>
              <a:ext cx="117700" cy="110875"/>
            </a:xfrm>
            <a:custGeom>
              <a:avLst/>
              <a:gdLst/>
              <a:ahLst/>
              <a:cxnLst/>
              <a:rect l="l" t="t" r="r" b="b"/>
              <a:pathLst>
                <a:path w="4708" h="4435" extrusionOk="0">
                  <a:moveTo>
                    <a:pt x="2179" y="0"/>
                  </a:moveTo>
                  <a:cubicBezTo>
                    <a:pt x="2140" y="137"/>
                    <a:pt x="2140" y="137"/>
                    <a:pt x="2101" y="137"/>
                  </a:cubicBezTo>
                  <a:lnTo>
                    <a:pt x="1849" y="137"/>
                  </a:lnTo>
                  <a:cubicBezTo>
                    <a:pt x="1751" y="156"/>
                    <a:pt x="1654" y="156"/>
                    <a:pt x="1557" y="175"/>
                  </a:cubicBezTo>
                  <a:cubicBezTo>
                    <a:pt x="1499" y="175"/>
                    <a:pt x="1479" y="195"/>
                    <a:pt x="1421" y="195"/>
                  </a:cubicBezTo>
                  <a:cubicBezTo>
                    <a:pt x="1382" y="234"/>
                    <a:pt x="1304" y="253"/>
                    <a:pt x="1265" y="253"/>
                  </a:cubicBezTo>
                  <a:lnTo>
                    <a:pt x="1226" y="253"/>
                  </a:lnTo>
                  <a:cubicBezTo>
                    <a:pt x="1187" y="273"/>
                    <a:pt x="1110" y="292"/>
                    <a:pt x="1071" y="331"/>
                  </a:cubicBezTo>
                  <a:cubicBezTo>
                    <a:pt x="1032" y="350"/>
                    <a:pt x="1012" y="350"/>
                    <a:pt x="993" y="370"/>
                  </a:cubicBezTo>
                  <a:cubicBezTo>
                    <a:pt x="973" y="389"/>
                    <a:pt x="934" y="389"/>
                    <a:pt x="915" y="428"/>
                  </a:cubicBezTo>
                  <a:cubicBezTo>
                    <a:pt x="876" y="448"/>
                    <a:pt x="818" y="487"/>
                    <a:pt x="759" y="526"/>
                  </a:cubicBezTo>
                  <a:lnTo>
                    <a:pt x="740" y="545"/>
                  </a:lnTo>
                  <a:cubicBezTo>
                    <a:pt x="701" y="584"/>
                    <a:pt x="643" y="623"/>
                    <a:pt x="623" y="662"/>
                  </a:cubicBezTo>
                  <a:cubicBezTo>
                    <a:pt x="604" y="662"/>
                    <a:pt x="604" y="681"/>
                    <a:pt x="565" y="720"/>
                  </a:cubicBezTo>
                  <a:cubicBezTo>
                    <a:pt x="526" y="759"/>
                    <a:pt x="487" y="817"/>
                    <a:pt x="448" y="856"/>
                  </a:cubicBezTo>
                  <a:cubicBezTo>
                    <a:pt x="429" y="876"/>
                    <a:pt x="429" y="914"/>
                    <a:pt x="409" y="914"/>
                  </a:cubicBezTo>
                  <a:cubicBezTo>
                    <a:pt x="351" y="973"/>
                    <a:pt x="312" y="1051"/>
                    <a:pt x="254" y="1148"/>
                  </a:cubicBezTo>
                  <a:cubicBezTo>
                    <a:pt x="234" y="1226"/>
                    <a:pt x="176" y="1265"/>
                    <a:pt x="157" y="1342"/>
                  </a:cubicBezTo>
                  <a:cubicBezTo>
                    <a:pt x="137" y="1420"/>
                    <a:pt x="79" y="1517"/>
                    <a:pt x="59" y="1595"/>
                  </a:cubicBezTo>
                  <a:cubicBezTo>
                    <a:pt x="40" y="1654"/>
                    <a:pt x="40" y="1731"/>
                    <a:pt x="20" y="1809"/>
                  </a:cubicBezTo>
                  <a:lnTo>
                    <a:pt x="20" y="1790"/>
                  </a:lnTo>
                  <a:cubicBezTo>
                    <a:pt x="1" y="1887"/>
                    <a:pt x="1" y="1984"/>
                    <a:pt x="1" y="2081"/>
                  </a:cubicBezTo>
                  <a:cubicBezTo>
                    <a:pt x="1" y="2179"/>
                    <a:pt x="1" y="2276"/>
                    <a:pt x="20" y="2334"/>
                  </a:cubicBezTo>
                  <a:cubicBezTo>
                    <a:pt x="40" y="2432"/>
                    <a:pt x="40" y="2529"/>
                    <a:pt x="98" y="2626"/>
                  </a:cubicBezTo>
                  <a:cubicBezTo>
                    <a:pt x="118" y="2723"/>
                    <a:pt x="157" y="2821"/>
                    <a:pt x="195" y="2918"/>
                  </a:cubicBezTo>
                  <a:lnTo>
                    <a:pt x="332" y="3210"/>
                  </a:lnTo>
                  <a:lnTo>
                    <a:pt x="487" y="3443"/>
                  </a:lnTo>
                  <a:cubicBezTo>
                    <a:pt x="546" y="3501"/>
                    <a:pt x="623" y="3598"/>
                    <a:pt x="701" y="3676"/>
                  </a:cubicBezTo>
                  <a:cubicBezTo>
                    <a:pt x="779" y="3754"/>
                    <a:pt x="837" y="3832"/>
                    <a:pt x="934" y="3890"/>
                  </a:cubicBezTo>
                  <a:cubicBezTo>
                    <a:pt x="1032" y="3968"/>
                    <a:pt x="1129" y="4046"/>
                    <a:pt x="1226" y="4085"/>
                  </a:cubicBezTo>
                  <a:cubicBezTo>
                    <a:pt x="1323" y="4143"/>
                    <a:pt x="1401" y="4182"/>
                    <a:pt x="1499" y="4221"/>
                  </a:cubicBezTo>
                  <a:cubicBezTo>
                    <a:pt x="1615" y="4260"/>
                    <a:pt x="1712" y="4318"/>
                    <a:pt x="1849" y="4338"/>
                  </a:cubicBezTo>
                  <a:cubicBezTo>
                    <a:pt x="1946" y="4357"/>
                    <a:pt x="2063" y="4376"/>
                    <a:pt x="2160" y="4415"/>
                  </a:cubicBezTo>
                  <a:cubicBezTo>
                    <a:pt x="2276" y="4435"/>
                    <a:pt x="2393" y="4435"/>
                    <a:pt x="2490" y="4435"/>
                  </a:cubicBezTo>
                  <a:lnTo>
                    <a:pt x="2685" y="4435"/>
                  </a:lnTo>
                  <a:cubicBezTo>
                    <a:pt x="2743" y="4435"/>
                    <a:pt x="2782" y="4435"/>
                    <a:pt x="2860" y="4415"/>
                  </a:cubicBezTo>
                  <a:cubicBezTo>
                    <a:pt x="2977" y="4376"/>
                    <a:pt x="3074" y="4357"/>
                    <a:pt x="3191" y="4338"/>
                  </a:cubicBezTo>
                  <a:cubicBezTo>
                    <a:pt x="3288" y="4318"/>
                    <a:pt x="3366" y="4279"/>
                    <a:pt x="3463" y="4240"/>
                  </a:cubicBezTo>
                  <a:cubicBezTo>
                    <a:pt x="3541" y="4221"/>
                    <a:pt x="3638" y="4163"/>
                    <a:pt x="3716" y="4124"/>
                  </a:cubicBezTo>
                  <a:lnTo>
                    <a:pt x="3930" y="3968"/>
                  </a:lnTo>
                  <a:cubicBezTo>
                    <a:pt x="4007" y="3929"/>
                    <a:pt x="4085" y="3851"/>
                    <a:pt x="4124" y="3793"/>
                  </a:cubicBezTo>
                  <a:lnTo>
                    <a:pt x="4280" y="3657"/>
                  </a:lnTo>
                  <a:lnTo>
                    <a:pt x="4280" y="3637"/>
                  </a:lnTo>
                  <a:lnTo>
                    <a:pt x="4416" y="3404"/>
                  </a:lnTo>
                  <a:cubicBezTo>
                    <a:pt x="4474" y="3346"/>
                    <a:pt x="4513" y="3248"/>
                    <a:pt x="4533" y="3151"/>
                  </a:cubicBezTo>
                  <a:lnTo>
                    <a:pt x="4533" y="3171"/>
                  </a:lnTo>
                  <a:cubicBezTo>
                    <a:pt x="4591" y="3073"/>
                    <a:pt x="4610" y="2976"/>
                    <a:pt x="4630" y="2879"/>
                  </a:cubicBezTo>
                  <a:cubicBezTo>
                    <a:pt x="4669" y="2801"/>
                    <a:pt x="4669" y="2723"/>
                    <a:pt x="4688" y="2626"/>
                  </a:cubicBezTo>
                  <a:lnTo>
                    <a:pt x="4688" y="2665"/>
                  </a:lnTo>
                  <a:cubicBezTo>
                    <a:pt x="4688" y="2568"/>
                    <a:pt x="4708" y="2470"/>
                    <a:pt x="4708" y="2334"/>
                  </a:cubicBezTo>
                  <a:cubicBezTo>
                    <a:pt x="4708" y="2276"/>
                    <a:pt x="4708" y="2198"/>
                    <a:pt x="4688" y="2120"/>
                  </a:cubicBezTo>
                  <a:cubicBezTo>
                    <a:pt x="4649" y="2023"/>
                    <a:pt x="4649" y="1926"/>
                    <a:pt x="4630" y="1848"/>
                  </a:cubicBezTo>
                  <a:cubicBezTo>
                    <a:pt x="4610" y="1751"/>
                    <a:pt x="4591" y="1692"/>
                    <a:pt x="4533" y="1595"/>
                  </a:cubicBezTo>
                  <a:lnTo>
                    <a:pt x="4533" y="1615"/>
                  </a:lnTo>
                  <a:lnTo>
                    <a:pt x="4396" y="1323"/>
                  </a:lnTo>
                  <a:cubicBezTo>
                    <a:pt x="4338" y="1226"/>
                    <a:pt x="4299" y="1148"/>
                    <a:pt x="4221" y="1051"/>
                  </a:cubicBezTo>
                  <a:cubicBezTo>
                    <a:pt x="4144" y="953"/>
                    <a:pt x="4085" y="876"/>
                    <a:pt x="3988" y="778"/>
                  </a:cubicBezTo>
                  <a:cubicBezTo>
                    <a:pt x="3910" y="720"/>
                    <a:pt x="3813" y="642"/>
                    <a:pt x="3735" y="564"/>
                  </a:cubicBezTo>
                  <a:cubicBezTo>
                    <a:pt x="3638" y="487"/>
                    <a:pt x="3541" y="428"/>
                    <a:pt x="3424" y="370"/>
                  </a:cubicBezTo>
                  <a:lnTo>
                    <a:pt x="3132" y="234"/>
                  </a:lnTo>
                  <a:lnTo>
                    <a:pt x="3152" y="234"/>
                  </a:lnTo>
                  <a:cubicBezTo>
                    <a:pt x="3035" y="175"/>
                    <a:pt x="2918" y="137"/>
                    <a:pt x="2782" y="98"/>
                  </a:cubicBezTo>
                  <a:cubicBezTo>
                    <a:pt x="2685" y="78"/>
                    <a:pt x="2568" y="59"/>
                    <a:pt x="2471" y="39"/>
                  </a:cubicBezTo>
                  <a:lnTo>
                    <a:pt x="2490" y="39"/>
                  </a:lnTo>
                  <a:cubicBezTo>
                    <a:pt x="2393" y="0"/>
                    <a:pt x="2276" y="0"/>
                    <a:pt x="2179" y="0"/>
                  </a:cubicBezTo>
                  <a:close/>
                </a:path>
              </a:pathLst>
            </a:custGeom>
            <a:solidFill>
              <a:srgbClr val="FEB83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" name="Google Shape;683;p33"/>
            <p:cNvSpPr/>
            <p:nvPr/>
          </p:nvSpPr>
          <p:spPr>
            <a:xfrm>
              <a:off x="1897275" y="2411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" name="Google Shape;684;p33"/>
            <p:cNvSpPr/>
            <p:nvPr/>
          </p:nvSpPr>
          <p:spPr>
            <a:xfrm>
              <a:off x="1881725" y="2414650"/>
              <a:ext cx="25" cy="1000"/>
            </a:xfrm>
            <a:custGeom>
              <a:avLst/>
              <a:gdLst/>
              <a:ahLst/>
              <a:cxnLst/>
              <a:rect l="l" t="t" r="r" b="b"/>
              <a:pathLst>
                <a:path w="1" h="40" extrusionOk="0">
                  <a:moveTo>
                    <a:pt x="0" y="39"/>
                  </a:moveTo>
                  <a:lnTo>
                    <a:pt x="0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" name="Google Shape;685;p33"/>
            <p:cNvSpPr/>
            <p:nvPr/>
          </p:nvSpPr>
          <p:spPr>
            <a:xfrm>
              <a:off x="1854975" y="244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" name="Google Shape;686;p33"/>
            <p:cNvSpPr/>
            <p:nvPr/>
          </p:nvSpPr>
          <p:spPr>
            <a:xfrm>
              <a:off x="1854975" y="244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" name="Google Shape;687;p33"/>
            <p:cNvSpPr/>
            <p:nvPr/>
          </p:nvSpPr>
          <p:spPr>
            <a:xfrm>
              <a:off x="1967300" y="2462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" name="Google Shape;688;p33"/>
            <p:cNvSpPr/>
            <p:nvPr/>
          </p:nvSpPr>
          <p:spPr>
            <a:xfrm>
              <a:off x="1967300" y="2462775"/>
              <a:ext cx="25" cy="525"/>
            </a:xfrm>
            <a:custGeom>
              <a:avLst/>
              <a:gdLst/>
              <a:ahLst/>
              <a:cxnLst/>
              <a:rect l="l" t="t" r="r" b="b"/>
              <a:pathLst>
                <a:path w="1" h="21" extrusionOk="0">
                  <a:moveTo>
                    <a:pt x="0" y="20"/>
                  </a:moveTo>
                  <a:cubicBezTo>
                    <a:pt x="0" y="1"/>
                    <a:pt x="0" y="1"/>
                    <a:pt x="0" y="20"/>
                  </a:cubicBezTo>
                  <a:cubicBezTo>
                    <a:pt x="0" y="1"/>
                    <a:pt x="0" y="1"/>
                    <a:pt x="0" y="20"/>
                  </a:cubicBez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" name="Google Shape;689;p33"/>
            <p:cNvSpPr/>
            <p:nvPr/>
          </p:nvSpPr>
          <p:spPr>
            <a:xfrm>
              <a:off x="1923050" y="251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" name="Google Shape;690;p33"/>
            <p:cNvSpPr/>
            <p:nvPr/>
          </p:nvSpPr>
          <p:spPr>
            <a:xfrm>
              <a:off x="1922550" y="251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" name="Google Shape;691;p33"/>
            <p:cNvSpPr/>
            <p:nvPr/>
          </p:nvSpPr>
          <p:spPr>
            <a:xfrm>
              <a:off x="1636175" y="2232800"/>
              <a:ext cx="145400" cy="164350"/>
            </a:xfrm>
            <a:custGeom>
              <a:avLst/>
              <a:gdLst/>
              <a:ahLst/>
              <a:cxnLst/>
              <a:rect l="l" t="t" r="r" b="b"/>
              <a:pathLst>
                <a:path w="5816" h="6574" extrusionOk="0">
                  <a:moveTo>
                    <a:pt x="3268" y="0"/>
                  </a:moveTo>
                  <a:cubicBezTo>
                    <a:pt x="3346" y="136"/>
                    <a:pt x="3307" y="136"/>
                    <a:pt x="3307" y="136"/>
                  </a:cubicBezTo>
                  <a:cubicBezTo>
                    <a:pt x="3190" y="136"/>
                    <a:pt x="3093" y="136"/>
                    <a:pt x="2976" y="156"/>
                  </a:cubicBezTo>
                  <a:cubicBezTo>
                    <a:pt x="2859" y="175"/>
                    <a:pt x="2704" y="214"/>
                    <a:pt x="2587" y="233"/>
                  </a:cubicBezTo>
                  <a:cubicBezTo>
                    <a:pt x="2470" y="272"/>
                    <a:pt x="2334" y="292"/>
                    <a:pt x="2218" y="350"/>
                  </a:cubicBezTo>
                  <a:cubicBezTo>
                    <a:pt x="2218" y="350"/>
                    <a:pt x="2198" y="350"/>
                    <a:pt x="2198" y="370"/>
                  </a:cubicBezTo>
                  <a:cubicBezTo>
                    <a:pt x="2062" y="428"/>
                    <a:pt x="1945" y="486"/>
                    <a:pt x="1848" y="545"/>
                  </a:cubicBezTo>
                  <a:cubicBezTo>
                    <a:pt x="1848" y="545"/>
                    <a:pt x="1829" y="545"/>
                    <a:pt x="1829" y="564"/>
                  </a:cubicBezTo>
                  <a:lnTo>
                    <a:pt x="1770" y="564"/>
                  </a:lnTo>
                  <a:cubicBezTo>
                    <a:pt x="1712" y="622"/>
                    <a:pt x="1653" y="642"/>
                    <a:pt x="1576" y="681"/>
                  </a:cubicBezTo>
                  <a:cubicBezTo>
                    <a:pt x="1576" y="681"/>
                    <a:pt x="1556" y="681"/>
                    <a:pt x="1556" y="720"/>
                  </a:cubicBezTo>
                  <a:cubicBezTo>
                    <a:pt x="1537" y="739"/>
                    <a:pt x="1517" y="739"/>
                    <a:pt x="1478" y="759"/>
                  </a:cubicBezTo>
                  <a:cubicBezTo>
                    <a:pt x="1420" y="817"/>
                    <a:pt x="1342" y="875"/>
                    <a:pt x="1265" y="934"/>
                  </a:cubicBezTo>
                  <a:lnTo>
                    <a:pt x="1226" y="953"/>
                  </a:lnTo>
                  <a:lnTo>
                    <a:pt x="1187" y="973"/>
                  </a:lnTo>
                  <a:lnTo>
                    <a:pt x="1167" y="973"/>
                  </a:lnTo>
                  <a:lnTo>
                    <a:pt x="1128" y="1031"/>
                  </a:lnTo>
                  <a:cubicBezTo>
                    <a:pt x="1031" y="1128"/>
                    <a:pt x="934" y="1245"/>
                    <a:pt x="837" y="1362"/>
                  </a:cubicBezTo>
                  <a:cubicBezTo>
                    <a:pt x="798" y="1400"/>
                    <a:pt x="778" y="1420"/>
                    <a:pt x="759" y="1459"/>
                  </a:cubicBezTo>
                  <a:lnTo>
                    <a:pt x="759" y="1498"/>
                  </a:lnTo>
                  <a:cubicBezTo>
                    <a:pt x="681" y="1595"/>
                    <a:pt x="603" y="1692"/>
                    <a:pt x="564" y="1809"/>
                  </a:cubicBezTo>
                  <a:cubicBezTo>
                    <a:pt x="506" y="1887"/>
                    <a:pt x="487" y="1945"/>
                    <a:pt x="448" y="2023"/>
                  </a:cubicBezTo>
                  <a:lnTo>
                    <a:pt x="448" y="2042"/>
                  </a:lnTo>
                  <a:cubicBezTo>
                    <a:pt x="448" y="2042"/>
                    <a:pt x="448" y="2081"/>
                    <a:pt x="409" y="2081"/>
                  </a:cubicBezTo>
                  <a:cubicBezTo>
                    <a:pt x="389" y="2139"/>
                    <a:pt x="350" y="2217"/>
                    <a:pt x="311" y="2295"/>
                  </a:cubicBezTo>
                  <a:lnTo>
                    <a:pt x="311" y="2315"/>
                  </a:lnTo>
                  <a:cubicBezTo>
                    <a:pt x="292" y="2392"/>
                    <a:pt x="273" y="2470"/>
                    <a:pt x="214" y="2528"/>
                  </a:cubicBezTo>
                  <a:lnTo>
                    <a:pt x="156" y="2762"/>
                  </a:lnTo>
                  <a:cubicBezTo>
                    <a:pt x="98" y="2898"/>
                    <a:pt x="78" y="3073"/>
                    <a:pt x="59" y="3209"/>
                  </a:cubicBezTo>
                  <a:cubicBezTo>
                    <a:pt x="59" y="3268"/>
                    <a:pt x="20" y="3345"/>
                    <a:pt x="20" y="3384"/>
                  </a:cubicBezTo>
                  <a:cubicBezTo>
                    <a:pt x="20" y="3482"/>
                    <a:pt x="0" y="3618"/>
                    <a:pt x="0" y="3695"/>
                  </a:cubicBezTo>
                  <a:lnTo>
                    <a:pt x="0" y="3870"/>
                  </a:lnTo>
                  <a:lnTo>
                    <a:pt x="0" y="3890"/>
                  </a:lnTo>
                  <a:lnTo>
                    <a:pt x="0" y="3929"/>
                  </a:lnTo>
                  <a:cubicBezTo>
                    <a:pt x="0" y="4026"/>
                    <a:pt x="0" y="4084"/>
                    <a:pt x="20" y="4182"/>
                  </a:cubicBezTo>
                  <a:cubicBezTo>
                    <a:pt x="59" y="4318"/>
                    <a:pt x="59" y="4415"/>
                    <a:pt x="78" y="4532"/>
                  </a:cubicBezTo>
                  <a:cubicBezTo>
                    <a:pt x="78" y="4571"/>
                    <a:pt x="98" y="4610"/>
                    <a:pt x="98" y="4648"/>
                  </a:cubicBezTo>
                  <a:cubicBezTo>
                    <a:pt x="98" y="4668"/>
                    <a:pt x="98" y="4668"/>
                    <a:pt x="117" y="4707"/>
                  </a:cubicBezTo>
                  <a:lnTo>
                    <a:pt x="195" y="4921"/>
                  </a:lnTo>
                  <a:cubicBezTo>
                    <a:pt x="195" y="4940"/>
                    <a:pt x="214" y="4999"/>
                    <a:pt x="214" y="5018"/>
                  </a:cubicBezTo>
                  <a:cubicBezTo>
                    <a:pt x="214" y="5018"/>
                    <a:pt x="214" y="5037"/>
                    <a:pt x="253" y="5037"/>
                  </a:cubicBezTo>
                  <a:cubicBezTo>
                    <a:pt x="292" y="5135"/>
                    <a:pt x="350" y="5232"/>
                    <a:pt x="389" y="5310"/>
                  </a:cubicBezTo>
                  <a:cubicBezTo>
                    <a:pt x="448" y="5407"/>
                    <a:pt x="525" y="5504"/>
                    <a:pt x="584" y="5601"/>
                  </a:cubicBezTo>
                  <a:cubicBezTo>
                    <a:pt x="662" y="5699"/>
                    <a:pt x="739" y="5777"/>
                    <a:pt x="817" y="5835"/>
                  </a:cubicBezTo>
                  <a:cubicBezTo>
                    <a:pt x="876" y="5913"/>
                    <a:pt x="973" y="5990"/>
                    <a:pt x="1051" y="6068"/>
                  </a:cubicBezTo>
                  <a:cubicBezTo>
                    <a:pt x="1148" y="6127"/>
                    <a:pt x="1226" y="6185"/>
                    <a:pt x="1323" y="6263"/>
                  </a:cubicBezTo>
                  <a:cubicBezTo>
                    <a:pt x="1420" y="6302"/>
                    <a:pt x="1498" y="6360"/>
                    <a:pt x="1595" y="6379"/>
                  </a:cubicBezTo>
                  <a:lnTo>
                    <a:pt x="1556" y="6379"/>
                  </a:lnTo>
                  <a:cubicBezTo>
                    <a:pt x="1692" y="6438"/>
                    <a:pt x="1790" y="6477"/>
                    <a:pt x="1906" y="6496"/>
                  </a:cubicBezTo>
                  <a:cubicBezTo>
                    <a:pt x="2004" y="6516"/>
                    <a:pt x="2101" y="6554"/>
                    <a:pt x="2198" y="6554"/>
                  </a:cubicBezTo>
                  <a:cubicBezTo>
                    <a:pt x="2315" y="6574"/>
                    <a:pt x="2431" y="6574"/>
                    <a:pt x="2529" y="6574"/>
                  </a:cubicBezTo>
                  <a:cubicBezTo>
                    <a:pt x="2626" y="6574"/>
                    <a:pt x="2743" y="6574"/>
                    <a:pt x="2840" y="6554"/>
                  </a:cubicBezTo>
                  <a:cubicBezTo>
                    <a:pt x="2996" y="6535"/>
                    <a:pt x="3112" y="6496"/>
                    <a:pt x="3248" y="6477"/>
                  </a:cubicBezTo>
                  <a:cubicBezTo>
                    <a:pt x="3384" y="6438"/>
                    <a:pt x="3501" y="6399"/>
                    <a:pt x="3637" y="6341"/>
                  </a:cubicBezTo>
                  <a:lnTo>
                    <a:pt x="3598" y="6341"/>
                  </a:lnTo>
                  <a:cubicBezTo>
                    <a:pt x="3754" y="6263"/>
                    <a:pt x="3890" y="6204"/>
                    <a:pt x="4007" y="6107"/>
                  </a:cubicBezTo>
                  <a:cubicBezTo>
                    <a:pt x="4143" y="6049"/>
                    <a:pt x="4240" y="5971"/>
                    <a:pt x="4338" y="5893"/>
                  </a:cubicBezTo>
                  <a:cubicBezTo>
                    <a:pt x="4454" y="5796"/>
                    <a:pt x="4571" y="5679"/>
                    <a:pt x="4707" y="5582"/>
                  </a:cubicBezTo>
                  <a:cubicBezTo>
                    <a:pt x="4785" y="5485"/>
                    <a:pt x="4902" y="5349"/>
                    <a:pt x="4979" y="5232"/>
                  </a:cubicBezTo>
                  <a:cubicBezTo>
                    <a:pt x="5115" y="5096"/>
                    <a:pt x="5213" y="4940"/>
                    <a:pt x="5310" y="4765"/>
                  </a:cubicBezTo>
                  <a:lnTo>
                    <a:pt x="5524" y="4337"/>
                  </a:lnTo>
                  <a:lnTo>
                    <a:pt x="5524" y="4357"/>
                  </a:lnTo>
                  <a:cubicBezTo>
                    <a:pt x="5602" y="4182"/>
                    <a:pt x="5641" y="4046"/>
                    <a:pt x="5699" y="3870"/>
                  </a:cubicBezTo>
                  <a:cubicBezTo>
                    <a:pt x="5738" y="3695"/>
                    <a:pt x="5757" y="3540"/>
                    <a:pt x="5796" y="3365"/>
                  </a:cubicBezTo>
                  <a:lnTo>
                    <a:pt x="5796" y="3384"/>
                  </a:lnTo>
                  <a:cubicBezTo>
                    <a:pt x="5816" y="3248"/>
                    <a:pt x="5816" y="3073"/>
                    <a:pt x="5816" y="2917"/>
                  </a:cubicBezTo>
                  <a:lnTo>
                    <a:pt x="5816" y="2665"/>
                  </a:lnTo>
                  <a:cubicBezTo>
                    <a:pt x="5816" y="2587"/>
                    <a:pt x="5796" y="2509"/>
                    <a:pt x="5796" y="2412"/>
                  </a:cubicBezTo>
                  <a:cubicBezTo>
                    <a:pt x="5757" y="2276"/>
                    <a:pt x="5738" y="2120"/>
                    <a:pt x="5718" y="2003"/>
                  </a:cubicBezTo>
                  <a:cubicBezTo>
                    <a:pt x="5660" y="1848"/>
                    <a:pt x="5641" y="1731"/>
                    <a:pt x="5563" y="1595"/>
                  </a:cubicBezTo>
                  <a:lnTo>
                    <a:pt x="5563" y="1614"/>
                  </a:lnTo>
                  <a:cubicBezTo>
                    <a:pt x="5524" y="1498"/>
                    <a:pt x="5446" y="1362"/>
                    <a:pt x="5407" y="1245"/>
                  </a:cubicBezTo>
                  <a:cubicBezTo>
                    <a:pt x="5349" y="1148"/>
                    <a:pt x="5271" y="1070"/>
                    <a:pt x="5232" y="973"/>
                  </a:cubicBezTo>
                  <a:cubicBezTo>
                    <a:pt x="5154" y="914"/>
                    <a:pt x="5077" y="817"/>
                    <a:pt x="5018" y="739"/>
                  </a:cubicBezTo>
                  <a:cubicBezTo>
                    <a:pt x="4940" y="661"/>
                    <a:pt x="4843" y="584"/>
                    <a:pt x="4765" y="525"/>
                  </a:cubicBezTo>
                  <a:lnTo>
                    <a:pt x="4765" y="525"/>
                  </a:lnTo>
                  <a:lnTo>
                    <a:pt x="4785" y="545"/>
                  </a:lnTo>
                  <a:cubicBezTo>
                    <a:pt x="4707" y="467"/>
                    <a:pt x="4590" y="389"/>
                    <a:pt x="4493" y="350"/>
                  </a:cubicBezTo>
                  <a:cubicBezTo>
                    <a:pt x="4435" y="292"/>
                    <a:pt x="4338" y="253"/>
                    <a:pt x="4260" y="233"/>
                  </a:cubicBezTo>
                  <a:cubicBezTo>
                    <a:pt x="4143" y="175"/>
                    <a:pt x="4007" y="136"/>
                    <a:pt x="3890" y="97"/>
                  </a:cubicBezTo>
                  <a:cubicBezTo>
                    <a:pt x="3793" y="78"/>
                    <a:pt x="3676" y="58"/>
                    <a:pt x="3560" y="39"/>
                  </a:cubicBezTo>
                  <a:cubicBezTo>
                    <a:pt x="3462" y="39"/>
                    <a:pt x="3365" y="0"/>
                    <a:pt x="3268" y="0"/>
                  </a:cubicBezTo>
                  <a:close/>
                </a:path>
              </a:pathLst>
            </a:custGeom>
            <a:solidFill>
              <a:srgbClr val="FEB83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" name="Google Shape;692;p33"/>
            <p:cNvSpPr/>
            <p:nvPr/>
          </p:nvSpPr>
          <p:spPr>
            <a:xfrm>
              <a:off x="1637150" y="2316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" name="Google Shape;693;p33"/>
            <p:cNvSpPr/>
            <p:nvPr/>
          </p:nvSpPr>
          <p:spPr>
            <a:xfrm>
              <a:off x="1642500" y="2360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" name="Google Shape;694;p33"/>
            <p:cNvSpPr/>
            <p:nvPr/>
          </p:nvSpPr>
          <p:spPr>
            <a:xfrm>
              <a:off x="1642500" y="2360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" name="Google Shape;695;p33"/>
            <p:cNvSpPr/>
            <p:nvPr/>
          </p:nvSpPr>
          <p:spPr>
            <a:xfrm>
              <a:off x="1519000" y="2575100"/>
              <a:ext cx="124000" cy="123900"/>
            </a:xfrm>
            <a:custGeom>
              <a:avLst/>
              <a:gdLst/>
              <a:ahLst/>
              <a:cxnLst/>
              <a:rect l="l" t="t" r="r" b="b"/>
              <a:pathLst>
                <a:path w="4960" h="4956" extrusionOk="0">
                  <a:moveTo>
                    <a:pt x="2703" y="0"/>
                  </a:moveTo>
                  <a:cubicBezTo>
                    <a:pt x="2692" y="35"/>
                    <a:pt x="2638" y="42"/>
                    <a:pt x="2572" y="42"/>
                  </a:cubicBezTo>
                  <a:cubicBezTo>
                    <a:pt x="2528" y="42"/>
                    <a:pt x="2478" y="39"/>
                    <a:pt x="2431" y="39"/>
                  </a:cubicBezTo>
                  <a:cubicBezTo>
                    <a:pt x="2334" y="39"/>
                    <a:pt x="2217" y="39"/>
                    <a:pt x="2120" y="59"/>
                  </a:cubicBezTo>
                  <a:cubicBezTo>
                    <a:pt x="2023" y="78"/>
                    <a:pt x="1906" y="78"/>
                    <a:pt x="1809" y="137"/>
                  </a:cubicBezTo>
                  <a:cubicBezTo>
                    <a:pt x="1712" y="156"/>
                    <a:pt x="1614" y="195"/>
                    <a:pt x="1517" y="234"/>
                  </a:cubicBezTo>
                  <a:lnTo>
                    <a:pt x="1537" y="234"/>
                  </a:lnTo>
                  <a:cubicBezTo>
                    <a:pt x="1323" y="331"/>
                    <a:pt x="1128" y="448"/>
                    <a:pt x="934" y="564"/>
                  </a:cubicBezTo>
                  <a:cubicBezTo>
                    <a:pt x="856" y="642"/>
                    <a:pt x="778" y="681"/>
                    <a:pt x="700" y="759"/>
                  </a:cubicBezTo>
                  <a:cubicBezTo>
                    <a:pt x="642" y="837"/>
                    <a:pt x="583" y="915"/>
                    <a:pt x="506" y="973"/>
                  </a:cubicBezTo>
                  <a:cubicBezTo>
                    <a:pt x="389" y="1128"/>
                    <a:pt x="292" y="1303"/>
                    <a:pt x="214" y="1459"/>
                  </a:cubicBezTo>
                  <a:lnTo>
                    <a:pt x="214" y="1440"/>
                  </a:lnTo>
                  <a:cubicBezTo>
                    <a:pt x="175" y="1556"/>
                    <a:pt x="156" y="1654"/>
                    <a:pt x="97" y="1790"/>
                  </a:cubicBezTo>
                  <a:cubicBezTo>
                    <a:pt x="78" y="1887"/>
                    <a:pt x="58" y="2004"/>
                    <a:pt x="19" y="2101"/>
                  </a:cubicBezTo>
                  <a:lnTo>
                    <a:pt x="19" y="2081"/>
                  </a:lnTo>
                  <a:cubicBezTo>
                    <a:pt x="0" y="2315"/>
                    <a:pt x="0" y="2568"/>
                    <a:pt x="19" y="2821"/>
                  </a:cubicBezTo>
                  <a:cubicBezTo>
                    <a:pt x="78" y="3112"/>
                    <a:pt x="156" y="3443"/>
                    <a:pt x="272" y="3696"/>
                  </a:cubicBezTo>
                  <a:cubicBezTo>
                    <a:pt x="389" y="3987"/>
                    <a:pt x="545" y="4240"/>
                    <a:pt x="739" y="4474"/>
                  </a:cubicBezTo>
                  <a:cubicBezTo>
                    <a:pt x="759" y="4513"/>
                    <a:pt x="759" y="4532"/>
                    <a:pt x="778" y="4552"/>
                  </a:cubicBezTo>
                  <a:cubicBezTo>
                    <a:pt x="895" y="4649"/>
                    <a:pt x="1031" y="4727"/>
                    <a:pt x="1167" y="4765"/>
                  </a:cubicBezTo>
                  <a:lnTo>
                    <a:pt x="1148" y="4765"/>
                  </a:lnTo>
                  <a:cubicBezTo>
                    <a:pt x="1342" y="4843"/>
                    <a:pt x="1537" y="4921"/>
                    <a:pt x="1750" y="4941"/>
                  </a:cubicBezTo>
                  <a:lnTo>
                    <a:pt x="1731" y="4941"/>
                  </a:lnTo>
                  <a:cubicBezTo>
                    <a:pt x="1848" y="4950"/>
                    <a:pt x="1974" y="4955"/>
                    <a:pt x="2101" y="4955"/>
                  </a:cubicBezTo>
                  <a:cubicBezTo>
                    <a:pt x="2227" y="4955"/>
                    <a:pt x="2353" y="4950"/>
                    <a:pt x="2470" y="4941"/>
                  </a:cubicBezTo>
                  <a:cubicBezTo>
                    <a:pt x="2801" y="4902"/>
                    <a:pt x="3092" y="4824"/>
                    <a:pt x="3384" y="4707"/>
                  </a:cubicBezTo>
                  <a:lnTo>
                    <a:pt x="3345" y="4707"/>
                  </a:lnTo>
                  <a:cubicBezTo>
                    <a:pt x="3598" y="4610"/>
                    <a:pt x="3832" y="4454"/>
                    <a:pt x="4065" y="4279"/>
                  </a:cubicBezTo>
                  <a:cubicBezTo>
                    <a:pt x="4221" y="4143"/>
                    <a:pt x="4396" y="3987"/>
                    <a:pt x="4512" y="3832"/>
                  </a:cubicBezTo>
                  <a:cubicBezTo>
                    <a:pt x="4610" y="3676"/>
                    <a:pt x="4707" y="3540"/>
                    <a:pt x="4785" y="3365"/>
                  </a:cubicBezTo>
                  <a:lnTo>
                    <a:pt x="4785" y="3385"/>
                  </a:lnTo>
                  <a:cubicBezTo>
                    <a:pt x="4804" y="3307"/>
                    <a:pt x="4843" y="3248"/>
                    <a:pt x="4862" y="3151"/>
                  </a:cubicBezTo>
                  <a:cubicBezTo>
                    <a:pt x="4882" y="3054"/>
                    <a:pt x="4901" y="2918"/>
                    <a:pt x="4940" y="2801"/>
                  </a:cubicBezTo>
                  <a:lnTo>
                    <a:pt x="4940" y="2821"/>
                  </a:lnTo>
                  <a:cubicBezTo>
                    <a:pt x="4960" y="2704"/>
                    <a:pt x="4960" y="2607"/>
                    <a:pt x="4960" y="2490"/>
                  </a:cubicBezTo>
                  <a:cubicBezTo>
                    <a:pt x="4960" y="2393"/>
                    <a:pt x="4960" y="2315"/>
                    <a:pt x="4940" y="2218"/>
                  </a:cubicBezTo>
                  <a:cubicBezTo>
                    <a:pt x="4901" y="2120"/>
                    <a:pt x="4901" y="2004"/>
                    <a:pt x="4862" y="1906"/>
                  </a:cubicBezTo>
                  <a:cubicBezTo>
                    <a:pt x="4843" y="1809"/>
                    <a:pt x="4785" y="1712"/>
                    <a:pt x="4765" y="1615"/>
                  </a:cubicBezTo>
                  <a:lnTo>
                    <a:pt x="4765" y="1634"/>
                  </a:lnTo>
                  <a:cubicBezTo>
                    <a:pt x="4707" y="1537"/>
                    <a:pt x="4668" y="1420"/>
                    <a:pt x="4590" y="1323"/>
                  </a:cubicBezTo>
                  <a:cubicBezTo>
                    <a:pt x="4551" y="1245"/>
                    <a:pt x="4493" y="1148"/>
                    <a:pt x="4415" y="1070"/>
                  </a:cubicBezTo>
                  <a:lnTo>
                    <a:pt x="4415" y="1051"/>
                  </a:lnTo>
                  <a:cubicBezTo>
                    <a:pt x="4279" y="876"/>
                    <a:pt x="4104" y="701"/>
                    <a:pt x="3929" y="564"/>
                  </a:cubicBezTo>
                  <a:cubicBezTo>
                    <a:pt x="3832" y="487"/>
                    <a:pt x="3734" y="428"/>
                    <a:pt x="3637" y="370"/>
                  </a:cubicBezTo>
                  <a:cubicBezTo>
                    <a:pt x="3559" y="331"/>
                    <a:pt x="3423" y="253"/>
                    <a:pt x="3326" y="195"/>
                  </a:cubicBezTo>
                  <a:lnTo>
                    <a:pt x="3345" y="195"/>
                  </a:lnTo>
                  <a:cubicBezTo>
                    <a:pt x="3229" y="156"/>
                    <a:pt x="3131" y="98"/>
                    <a:pt x="3015" y="78"/>
                  </a:cubicBezTo>
                  <a:cubicBezTo>
                    <a:pt x="2917" y="59"/>
                    <a:pt x="2801" y="39"/>
                    <a:pt x="2703" y="0"/>
                  </a:cubicBezTo>
                  <a:close/>
                </a:path>
              </a:pathLst>
            </a:custGeom>
            <a:solidFill>
              <a:srgbClr val="FEB83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" name="Google Shape;696;p33"/>
            <p:cNvSpPr/>
            <p:nvPr/>
          </p:nvSpPr>
          <p:spPr>
            <a:xfrm>
              <a:off x="1538925" y="2688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" name="Google Shape;697;p33"/>
            <p:cNvSpPr/>
            <p:nvPr/>
          </p:nvSpPr>
          <p:spPr>
            <a:xfrm>
              <a:off x="1449450" y="2912550"/>
              <a:ext cx="99225" cy="93250"/>
            </a:xfrm>
            <a:custGeom>
              <a:avLst/>
              <a:gdLst/>
              <a:ahLst/>
              <a:cxnLst/>
              <a:rect l="l" t="t" r="r" b="b"/>
              <a:pathLst>
                <a:path w="3969" h="3730" extrusionOk="0">
                  <a:moveTo>
                    <a:pt x="2199" y="0"/>
                  </a:moveTo>
                  <a:cubicBezTo>
                    <a:pt x="2101" y="0"/>
                    <a:pt x="2004" y="0"/>
                    <a:pt x="1887" y="20"/>
                  </a:cubicBezTo>
                  <a:cubicBezTo>
                    <a:pt x="1751" y="59"/>
                    <a:pt x="1654" y="59"/>
                    <a:pt x="1537" y="97"/>
                  </a:cubicBezTo>
                  <a:cubicBezTo>
                    <a:pt x="1440" y="117"/>
                    <a:pt x="1323" y="175"/>
                    <a:pt x="1226" y="195"/>
                  </a:cubicBezTo>
                  <a:cubicBezTo>
                    <a:pt x="1012" y="292"/>
                    <a:pt x="818" y="409"/>
                    <a:pt x="623" y="545"/>
                  </a:cubicBezTo>
                  <a:cubicBezTo>
                    <a:pt x="545" y="584"/>
                    <a:pt x="468" y="661"/>
                    <a:pt x="429" y="700"/>
                  </a:cubicBezTo>
                  <a:cubicBezTo>
                    <a:pt x="370" y="759"/>
                    <a:pt x="331" y="798"/>
                    <a:pt x="273" y="875"/>
                  </a:cubicBezTo>
                  <a:cubicBezTo>
                    <a:pt x="234" y="934"/>
                    <a:pt x="195" y="973"/>
                    <a:pt x="156" y="1050"/>
                  </a:cubicBezTo>
                  <a:lnTo>
                    <a:pt x="79" y="1187"/>
                  </a:lnTo>
                  <a:lnTo>
                    <a:pt x="79" y="1226"/>
                  </a:lnTo>
                  <a:cubicBezTo>
                    <a:pt x="59" y="1264"/>
                    <a:pt x="40" y="1323"/>
                    <a:pt x="40" y="1362"/>
                  </a:cubicBezTo>
                  <a:cubicBezTo>
                    <a:pt x="1" y="1401"/>
                    <a:pt x="1" y="1459"/>
                    <a:pt x="1" y="1537"/>
                  </a:cubicBezTo>
                  <a:lnTo>
                    <a:pt x="1" y="1692"/>
                  </a:lnTo>
                  <a:cubicBezTo>
                    <a:pt x="1" y="1770"/>
                    <a:pt x="1" y="1828"/>
                    <a:pt x="40" y="1887"/>
                  </a:cubicBezTo>
                  <a:lnTo>
                    <a:pt x="40" y="1945"/>
                  </a:lnTo>
                  <a:lnTo>
                    <a:pt x="40" y="2023"/>
                  </a:lnTo>
                  <a:cubicBezTo>
                    <a:pt x="40" y="2023"/>
                    <a:pt x="40" y="2042"/>
                    <a:pt x="1" y="2042"/>
                  </a:cubicBezTo>
                  <a:lnTo>
                    <a:pt x="1" y="2140"/>
                  </a:lnTo>
                  <a:lnTo>
                    <a:pt x="1" y="2159"/>
                  </a:lnTo>
                  <a:cubicBezTo>
                    <a:pt x="40" y="2334"/>
                    <a:pt x="79" y="2509"/>
                    <a:pt x="156" y="2645"/>
                  </a:cubicBezTo>
                  <a:cubicBezTo>
                    <a:pt x="195" y="2762"/>
                    <a:pt x="273" y="2898"/>
                    <a:pt x="370" y="3015"/>
                  </a:cubicBezTo>
                  <a:cubicBezTo>
                    <a:pt x="468" y="3132"/>
                    <a:pt x="565" y="3229"/>
                    <a:pt x="681" y="3326"/>
                  </a:cubicBezTo>
                  <a:cubicBezTo>
                    <a:pt x="837" y="3423"/>
                    <a:pt x="973" y="3521"/>
                    <a:pt x="1129" y="3579"/>
                  </a:cubicBezTo>
                  <a:lnTo>
                    <a:pt x="1109" y="3579"/>
                  </a:lnTo>
                  <a:cubicBezTo>
                    <a:pt x="1265" y="3657"/>
                    <a:pt x="1479" y="3696"/>
                    <a:pt x="1673" y="3715"/>
                  </a:cubicBezTo>
                  <a:lnTo>
                    <a:pt x="1634" y="3715"/>
                  </a:lnTo>
                  <a:cubicBezTo>
                    <a:pt x="1722" y="3725"/>
                    <a:pt x="1814" y="3730"/>
                    <a:pt x="1907" y="3730"/>
                  </a:cubicBezTo>
                  <a:cubicBezTo>
                    <a:pt x="1999" y="3730"/>
                    <a:pt x="2092" y="3725"/>
                    <a:pt x="2179" y="3715"/>
                  </a:cubicBezTo>
                  <a:lnTo>
                    <a:pt x="2199" y="3715"/>
                  </a:lnTo>
                  <a:cubicBezTo>
                    <a:pt x="2393" y="3696"/>
                    <a:pt x="2568" y="3637"/>
                    <a:pt x="2724" y="3579"/>
                  </a:cubicBezTo>
                  <a:lnTo>
                    <a:pt x="2704" y="3579"/>
                  </a:lnTo>
                  <a:cubicBezTo>
                    <a:pt x="2860" y="3501"/>
                    <a:pt x="2996" y="3423"/>
                    <a:pt x="3152" y="3326"/>
                  </a:cubicBezTo>
                  <a:cubicBezTo>
                    <a:pt x="3268" y="3229"/>
                    <a:pt x="3385" y="3112"/>
                    <a:pt x="3521" y="2957"/>
                  </a:cubicBezTo>
                  <a:cubicBezTo>
                    <a:pt x="3618" y="2820"/>
                    <a:pt x="3716" y="2684"/>
                    <a:pt x="3774" y="2509"/>
                  </a:cubicBezTo>
                  <a:lnTo>
                    <a:pt x="3774" y="2529"/>
                  </a:lnTo>
                  <a:cubicBezTo>
                    <a:pt x="3871" y="2315"/>
                    <a:pt x="3930" y="2120"/>
                    <a:pt x="3949" y="1867"/>
                  </a:cubicBezTo>
                  <a:cubicBezTo>
                    <a:pt x="3949" y="1790"/>
                    <a:pt x="3968" y="1712"/>
                    <a:pt x="3968" y="1634"/>
                  </a:cubicBezTo>
                  <a:cubicBezTo>
                    <a:pt x="3968" y="1556"/>
                    <a:pt x="3968" y="1478"/>
                    <a:pt x="3949" y="1381"/>
                  </a:cubicBezTo>
                  <a:cubicBezTo>
                    <a:pt x="3930" y="1245"/>
                    <a:pt x="3910" y="1109"/>
                    <a:pt x="3852" y="992"/>
                  </a:cubicBezTo>
                  <a:lnTo>
                    <a:pt x="3852" y="1012"/>
                  </a:lnTo>
                  <a:cubicBezTo>
                    <a:pt x="3813" y="895"/>
                    <a:pt x="3735" y="798"/>
                    <a:pt x="3657" y="700"/>
                  </a:cubicBezTo>
                  <a:cubicBezTo>
                    <a:pt x="3579" y="603"/>
                    <a:pt x="3482" y="525"/>
                    <a:pt x="3404" y="467"/>
                  </a:cubicBezTo>
                  <a:lnTo>
                    <a:pt x="3385" y="467"/>
                  </a:lnTo>
                  <a:cubicBezTo>
                    <a:pt x="3268" y="370"/>
                    <a:pt x="3152" y="292"/>
                    <a:pt x="2996" y="234"/>
                  </a:cubicBezTo>
                  <a:cubicBezTo>
                    <a:pt x="2840" y="175"/>
                    <a:pt x="2665" y="117"/>
                    <a:pt x="2471" y="97"/>
                  </a:cubicBezTo>
                  <a:lnTo>
                    <a:pt x="2490" y="97"/>
                  </a:lnTo>
                  <a:cubicBezTo>
                    <a:pt x="2412" y="0"/>
                    <a:pt x="2315" y="0"/>
                    <a:pt x="2199" y="0"/>
                  </a:cubicBezTo>
                  <a:close/>
                </a:path>
              </a:pathLst>
            </a:custGeom>
            <a:solidFill>
              <a:srgbClr val="FEB83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" name="Google Shape;698;p33"/>
            <p:cNvSpPr/>
            <p:nvPr/>
          </p:nvSpPr>
          <p:spPr>
            <a:xfrm>
              <a:off x="1534050" y="2922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" name="Google Shape;699;p33"/>
            <p:cNvSpPr/>
            <p:nvPr/>
          </p:nvSpPr>
          <p:spPr>
            <a:xfrm>
              <a:off x="1452375" y="2942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" name="Google Shape;700;p33"/>
            <p:cNvSpPr/>
            <p:nvPr/>
          </p:nvSpPr>
          <p:spPr>
            <a:xfrm>
              <a:off x="1548150" y="2945600"/>
              <a:ext cx="25" cy="525"/>
            </a:xfrm>
            <a:custGeom>
              <a:avLst/>
              <a:gdLst/>
              <a:ahLst/>
              <a:cxnLst/>
              <a:rect l="l" t="t" r="r" b="b"/>
              <a:pathLst>
                <a:path w="1" h="21" extrusionOk="0">
                  <a:moveTo>
                    <a:pt x="1" y="20"/>
                  </a:moveTo>
                  <a:cubicBezTo>
                    <a:pt x="1" y="20"/>
                    <a:pt x="1" y="1"/>
                    <a:pt x="1" y="20"/>
                  </a:cubicBezTo>
                  <a:cubicBezTo>
                    <a:pt x="1" y="1"/>
                    <a:pt x="1" y="20"/>
                    <a:pt x="1" y="20"/>
                  </a:cubicBez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" name="Google Shape;701;p33"/>
            <p:cNvSpPr/>
            <p:nvPr/>
          </p:nvSpPr>
          <p:spPr>
            <a:xfrm>
              <a:off x="1527750" y="2994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" name="Google Shape;702;p33"/>
            <p:cNvSpPr/>
            <p:nvPr/>
          </p:nvSpPr>
          <p:spPr>
            <a:xfrm>
              <a:off x="1305050" y="2331975"/>
              <a:ext cx="154650" cy="193075"/>
            </a:xfrm>
            <a:custGeom>
              <a:avLst/>
              <a:gdLst/>
              <a:ahLst/>
              <a:cxnLst/>
              <a:rect l="l" t="t" r="r" b="b"/>
              <a:pathLst>
                <a:path w="6186" h="7723" extrusionOk="0">
                  <a:moveTo>
                    <a:pt x="3287" y="1"/>
                  </a:moveTo>
                  <a:cubicBezTo>
                    <a:pt x="3209" y="40"/>
                    <a:pt x="3209" y="40"/>
                    <a:pt x="3190" y="40"/>
                  </a:cubicBezTo>
                  <a:cubicBezTo>
                    <a:pt x="3073" y="390"/>
                    <a:pt x="2937" y="779"/>
                    <a:pt x="2801" y="1207"/>
                  </a:cubicBezTo>
                  <a:cubicBezTo>
                    <a:pt x="2587" y="1810"/>
                    <a:pt x="2315" y="2432"/>
                    <a:pt x="1965" y="3190"/>
                  </a:cubicBezTo>
                  <a:cubicBezTo>
                    <a:pt x="1517" y="4182"/>
                    <a:pt x="1031" y="5155"/>
                    <a:pt x="487" y="6069"/>
                  </a:cubicBezTo>
                  <a:lnTo>
                    <a:pt x="467" y="6108"/>
                  </a:lnTo>
                  <a:cubicBezTo>
                    <a:pt x="311" y="6361"/>
                    <a:pt x="156" y="6613"/>
                    <a:pt x="0" y="6866"/>
                  </a:cubicBezTo>
                  <a:cubicBezTo>
                    <a:pt x="20" y="6866"/>
                    <a:pt x="59" y="6866"/>
                    <a:pt x="78" y="6886"/>
                  </a:cubicBezTo>
                  <a:cubicBezTo>
                    <a:pt x="117" y="6964"/>
                    <a:pt x="195" y="7022"/>
                    <a:pt x="253" y="7100"/>
                  </a:cubicBezTo>
                  <a:cubicBezTo>
                    <a:pt x="311" y="7178"/>
                    <a:pt x="389" y="7236"/>
                    <a:pt x="467" y="7275"/>
                  </a:cubicBezTo>
                  <a:cubicBezTo>
                    <a:pt x="545" y="7333"/>
                    <a:pt x="603" y="7372"/>
                    <a:pt x="662" y="7391"/>
                  </a:cubicBezTo>
                  <a:cubicBezTo>
                    <a:pt x="759" y="7450"/>
                    <a:pt x="856" y="7489"/>
                    <a:pt x="953" y="7528"/>
                  </a:cubicBezTo>
                  <a:cubicBezTo>
                    <a:pt x="1051" y="7567"/>
                    <a:pt x="1148" y="7586"/>
                    <a:pt x="1264" y="7625"/>
                  </a:cubicBezTo>
                  <a:cubicBezTo>
                    <a:pt x="1608" y="7682"/>
                    <a:pt x="1932" y="7721"/>
                    <a:pt x="2274" y="7722"/>
                  </a:cubicBezTo>
                  <a:lnTo>
                    <a:pt x="2274" y="7722"/>
                  </a:lnTo>
                  <a:cubicBezTo>
                    <a:pt x="2696" y="7720"/>
                    <a:pt x="3098" y="7643"/>
                    <a:pt x="3482" y="7547"/>
                  </a:cubicBezTo>
                  <a:lnTo>
                    <a:pt x="3462" y="7547"/>
                  </a:lnTo>
                  <a:cubicBezTo>
                    <a:pt x="3715" y="7469"/>
                    <a:pt x="3987" y="7353"/>
                    <a:pt x="4240" y="7197"/>
                  </a:cubicBezTo>
                  <a:cubicBezTo>
                    <a:pt x="4486" y="7065"/>
                    <a:pt x="4713" y="6877"/>
                    <a:pt x="4922" y="6671"/>
                  </a:cubicBezTo>
                  <a:lnTo>
                    <a:pt x="4922" y="6671"/>
                  </a:lnTo>
                  <a:cubicBezTo>
                    <a:pt x="4922" y="6671"/>
                    <a:pt x="4921" y="6671"/>
                    <a:pt x="4921" y="6672"/>
                  </a:cubicBezTo>
                  <a:lnTo>
                    <a:pt x="4940" y="6653"/>
                  </a:lnTo>
                  <a:lnTo>
                    <a:pt x="4940" y="6653"/>
                  </a:lnTo>
                  <a:cubicBezTo>
                    <a:pt x="4934" y="6659"/>
                    <a:pt x="4928" y="6665"/>
                    <a:pt x="4922" y="6671"/>
                  </a:cubicBezTo>
                  <a:lnTo>
                    <a:pt x="4922" y="6671"/>
                  </a:lnTo>
                  <a:cubicBezTo>
                    <a:pt x="5155" y="6418"/>
                    <a:pt x="5369" y="6127"/>
                    <a:pt x="5543" y="5816"/>
                  </a:cubicBezTo>
                  <a:cubicBezTo>
                    <a:pt x="5757" y="5447"/>
                    <a:pt x="5913" y="5038"/>
                    <a:pt x="6010" y="4630"/>
                  </a:cubicBezTo>
                  <a:lnTo>
                    <a:pt x="6010" y="4649"/>
                  </a:lnTo>
                  <a:cubicBezTo>
                    <a:pt x="6107" y="4221"/>
                    <a:pt x="6185" y="3754"/>
                    <a:pt x="6146" y="3288"/>
                  </a:cubicBezTo>
                  <a:lnTo>
                    <a:pt x="6146" y="3288"/>
                  </a:lnTo>
                  <a:lnTo>
                    <a:pt x="6146" y="3307"/>
                  </a:lnTo>
                  <a:cubicBezTo>
                    <a:pt x="6146" y="2899"/>
                    <a:pt x="6088" y="2510"/>
                    <a:pt x="5991" y="2121"/>
                  </a:cubicBezTo>
                  <a:lnTo>
                    <a:pt x="5991" y="2140"/>
                  </a:lnTo>
                  <a:cubicBezTo>
                    <a:pt x="5893" y="1848"/>
                    <a:pt x="5757" y="1557"/>
                    <a:pt x="5621" y="1284"/>
                  </a:cubicBezTo>
                  <a:cubicBezTo>
                    <a:pt x="5504" y="1070"/>
                    <a:pt x="5329" y="876"/>
                    <a:pt x="5154" y="701"/>
                  </a:cubicBezTo>
                  <a:lnTo>
                    <a:pt x="5154" y="701"/>
                  </a:lnTo>
                  <a:lnTo>
                    <a:pt x="5174" y="740"/>
                  </a:lnTo>
                  <a:cubicBezTo>
                    <a:pt x="5018" y="584"/>
                    <a:pt x="4843" y="448"/>
                    <a:pt x="4649" y="312"/>
                  </a:cubicBezTo>
                  <a:cubicBezTo>
                    <a:pt x="4454" y="195"/>
                    <a:pt x="4240" y="117"/>
                    <a:pt x="4007" y="79"/>
                  </a:cubicBezTo>
                  <a:cubicBezTo>
                    <a:pt x="3773" y="20"/>
                    <a:pt x="3521" y="1"/>
                    <a:pt x="3287" y="1"/>
                  </a:cubicBezTo>
                  <a:close/>
                  <a:moveTo>
                    <a:pt x="2274" y="7722"/>
                  </a:moveTo>
                  <a:cubicBezTo>
                    <a:pt x="2268" y="7722"/>
                    <a:pt x="2262" y="7722"/>
                    <a:pt x="2256" y="7722"/>
                  </a:cubicBezTo>
                  <a:lnTo>
                    <a:pt x="2295" y="7722"/>
                  </a:lnTo>
                  <a:cubicBezTo>
                    <a:pt x="2288" y="7722"/>
                    <a:pt x="2281" y="7722"/>
                    <a:pt x="2274" y="7722"/>
                  </a:cubicBezTo>
                  <a:close/>
                </a:path>
              </a:pathLst>
            </a:custGeom>
            <a:solidFill>
              <a:srgbClr val="FEB83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" name="Google Shape;703;p33"/>
            <p:cNvSpPr/>
            <p:nvPr/>
          </p:nvSpPr>
          <p:spPr>
            <a:xfrm>
              <a:off x="1344425" y="2865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" name="Google Shape;704;p33"/>
            <p:cNvSpPr/>
            <p:nvPr/>
          </p:nvSpPr>
          <p:spPr>
            <a:xfrm>
              <a:off x="1120275" y="2867800"/>
              <a:ext cx="101150" cy="117225"/>
            </a:xfrm>
            <a:custGeom>
              <a:avLst/>
              <a:gdLst/>
              <a:ahLst/>
              <a:cxnLst/>
              <a:rect l="l" t="t" r="r" b="b"/>
              <a:pathLst>
                <a:path w="4046" h="4689" extrusionOk="0">
                  <a:moveTo>
                    <a:pt x="1187" y="1"/>
                  </a:moveTo>
                  <a:cubicBezTo>
                    <a:pt x="1199" y="1"/>
                    <a:pt x="1210" y="1"/>
                    <a:pt x="1222" y="1"/>
                  </a:cubicBezTo>
                  <a:lnTo>
                    <a:pt x="1222" y="1"/>
                  </a:lnTo>
                  <a:cubicBezTo>
                    <a:pt x="1223" y="1"/>
                    <a:pt x="1225" y="1"/>
                    <a:pt x="1226" y="1"/>
                  </a:cubicBezTo>
                  <a:close/>
                  <a:moveTo>
                    <a:pt x="1222" y="1"/>
                  </a:moveTo>
                  <a:lnTo>
                    <a:pt x="1222" y="1"/>
                  </a:lnTo>
                  <a:cubicBezTo>
                    <a:pt x="1125" y="1"/>
                    <a:pt x="971" y="21"/>
                    <a:pt x="837" y="40"/>
                  </a:cubicBezTo>
                  <a:cubicBezTo>
                    <a:pt x="681" y="98"/>
                    <a:pt x="565" y="137"/>
                    <a:pt x="448" y="215"/>
                  </a:cubicBezTo>
                  <a:lnTo>
                    <a:pt x="467" y="215"/>
                  </a:lnTo>
                  <a:cubicBezTo>
                    <a:pt x="351" y="293"/>
                    <a:pt x="253" y="370"/>
                    <a:pt x="156" y="468"/>
                  </a:cubicBezTo>
                  <a:cubicBezTo>
                    <a:pt x="98" y="526"/>
                    <a:pt x="59" y="604"/>
                    <a:pt x="1" y="643"/>
                  </a:cubicBezTo>
                  <a:cubicBezTo>
                    <a:pt x="98" y="1012"/>
                    <a:pt x="253" y="1343"/>
                    <a:pt x="390" y="1693"/>
                  </a:cubicBezTo>
                  <a:cubicBezTo>
                    <a:pt x="876" y="2704"/>
                    <a:pt x="1712" y="3657"/>
                    <a:pt x="2918" y="4610"/>
                  </a:cubicBezTo>
                  <a:cubicBezTo>
                    <a:pt x="2937" y="4630"/>
                    <a:pt x="2976" y="4649"/>
                    <a:pt x="3015" y="4688"/>
                  </a:cubicBezTo>
                  <a:lnTo>
                    <a:pt x="3307" y="4396"/>
                  </a:lnTo>
                  <a:cubicBezTo>
                    <a:pt x="3482" y="4202"/>
                    <a:pt x="3618" y="4007"/>
                    <a:pt x="3754" y="3793"/>
                  </a:cubicBezTo>
                  <a:cubicBezTo>
                    <a:pt x="3852" y="3618"/>
                    <a:pt x="3910" y="3424"/>
                    <a:pt x="3968" y="3229"/>
                  </a:cubicBezTo>
                  <a:lnTo>
                    <a:pt x="3968" y="3210"/>
                  </a:lnTo>
                  <a:cubicBezTo>
                    <a:pt x="4007" y="3016"/>
                    <a:pt x="4046" y="2821"/>
                    <a:pt x="4007" y="2627"/>
                  </a:cubicBezTo>
                  <a:lnTo>
                    <a:pt x="4007" y="2627"/>
                  </a:lnTo>
                  <a:lnTo>
                    <a:pt x="4007" y="2646"/>
                  </a:lnTo>
                  <a:cubicBezTo>
                    <a:pt x="4007" y="2413"/>
                    <a:pt x="3968" y="2238"/>
                    <a:pt x="3910" y="2043"/>
                  </a:cubicBezTo>
                  <a:cubicBezTo>
                    <a:pt x="3852" y="1810"/>
                    <a:pt x="3754" y="1596"/>
                    <a:pt x="3618" y="1401"/>
                  </a:cubicBezTo>
                  <a:cubicBezTo>
                    <a:pt x="3482" y="1187"/>
                    <a:pt x="3307" y="954"/>
                    <a:pt x="3112" y="798"/>
                  </a:cubicBezTo>
                  <a:cubicBezTo>
                    <a:pt x="2918" y="604"/>
                    <a:pt x="2704" y="448"/>
                    <a:pt x="2451" y="312"/>
                  </a:cubicBezTo>
                  <a:cubicBezTo>
                    <a:pt x="2237" y="195"/>
                    <a:pt x="2023" y="98"/>
                    <a:pt x="1770" y="40"/>
                  </a:cubicBezTo>
                  <a:lnTo>
                    <a:pt x="1751" y="40"/>
                  </a:lnTo>
                  <a:cubicBezTo>
                    <a:pt x="1587" y="3"/>
                    <a:pt x="1405" y="1"/>
                    <a:pt x="1222" y="1"/>
                  </a:cubicBezTo>
                  <a:close/>
                </a:path>
              </a:pathLst>
            </a:custGeom>
            <a:solidFill>
              <a:srgbClr val="FEB83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" name="Google Shape;705;p33"/>
            <p:cNvSpPr/>
            <p:nvPr/>
          </p:nvSpPr>
          <p:spPr>
            <a:xfrm>
              <a:off x="1165975" y="2868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" name="Google Shape;706;p33"/>
            <p:cNvSpPr/>
            <p:nvPr/>
          </p:nvSpPr>
          <p:spPr>
            <a:xfrm>
              <a:off x="1376025" y="2670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" name="Google Shape;707;p33"/>
            <p:cNvSpPr/>
            <p:nvPr/>
          </p:nvSpPr>
          <p:spPr>
            <a:xfrm>
              <a:off x="1415900" y="2708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" name="Google Shape;708;p33"/>
            <p:cNvSpPr/>
            <p:nvPr/>
          </p:nvSpPr>
          <p:spPr>
            <a:xfrm>
              <a:off x="1344425" y="2865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" name="Google Shape;709;p33"/>
            <p:cNvSpPr/>
            <p:nvPr/>
          </p:nvSpPr>
          <p:spPr>
            <a:xfrm>
              <a:off x="1344425" y="2865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" name="Google Shape;710;p33"/>
            <p:cNvSpPr/>
            <p:nvPr/>
          </p:nvSpPr>
          <p:spPr>
            <a:xfrm>
              <a:off x="1344425" y="2865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" name="Google Shape;711;p33"/>
            <p:cNvSpPr/>
            <p:nvPr/>
          </p:nvSpPr>
          <p:spPr>
            <a:xfrm>
              <a:off x="2051900" y="2312525"/>
              <a:ext cx="211050" cy="150875"/>
            </a:xfrm>
            <a:custGeom>
              <a:avLst/>
              <a:gdLst/>
              <a:ahLst/>
              <a:cxnLst/>
              <a:rect l="l" t="t" r="r" b="b"/>
              <a:pathLst>
                <a:path w="8442" h="6035" extrusionOk="0">
                  <a:moveTo>
                    <a:pt x="584" y="1"/>
                  </a:moveTo>
                  <a:cubicBezTo>
                    <a:pt x="584" y="98"/>
                    <a:pt x="545" y="176"/>
                    <a:pt x="467" y="273"/>
                  </a:cubicBezTo>
                  <a:cubicBezTo>
                    <a:pt x="292" y="565"/>
                    <a:pt x="176" y="876"/>
                    <a:pt x="98" y="1226"/>
                  </a:cubicBezTo>
                  <a:lnTo>
                    <a:pt x="98" y="1246"/>
                  </a:lnTo>
                  <a:cubicBezTo>
                    <a:pt x="40" y="1534"/>
                    <a:pt x="1" y="1822"/>
                    <a:pt x="1" y="2110"/>
                  </a:cubicBezTo>
                  <a:lnTo>
                    <a:pt x="1" y="2110"/>
                  </a:lnTo>
                  <a:cubicBezTo>
                    <a:pt x="1" y="2107"/>
                    <a:pt x="1" y="2104"/>
                    <a:pt x="1" y="2101"/>
                  </a:cubicBezTo>
                  <a:lnTo>
                    <a:pt x="1" y="2121"/>
                  </a:lnTo>
                  <a:cubicBezTo>
                    <a:pt x="1" y="2117"/>
                    <a:pt x="1" y="2114"/>
                    <a:pt x="1" y="2110"/>
                  </a:cubicBezTo>
                  <a:lnTo>
                    <a:pt x="1" y="2110"/>
                  </a:lnTo>
                  <a:cubicBezTo>
                    <a:pt x="2" y="2398"/>
                    <a:pt x="60" y="2668"/>
                    <a:pt x="156" y="2957"/>
                  </a:cubicBezTo>
                  <a:lnTo>
                    <a:pt x="156" y="2977"/>
                  </a:lnTo>
                  <a:cubicBezTo>
                    <a:pt x="253" y="3268"/>
                    <a:pt x="370" y="3560"/>
                    <a:pt x="545" y="3793"/>
                  </a:cubicBezTo>
                  <a:cubicBezTo>
                    <a:pt x="740" y="4124"/>
                    <a:pt x="973" y="4377"/>
                    <a:pt x="1226" y="4649"/>
                  </a:cubicBezTo>
                  <a:cubicBezTo>
                    <a:pt x="1537" y="4941"/>
                    <a:pt x="1907" y="5213"/>
                    <a:pt x="2276" y="5408"/>
                  </a:cubicBezTo>
                  <a:cubicBezTo>
                    <a:pt x="2685" y="5622"/>
                    <a:pt x="3151" y="5816"/>
                    <a:pt x="3599" y="5913"/>
                  </a:cubicBezTo>
                  <a:cubicBezTo>
                    <a:pt x="3971" y="5994"/>
                    <a:pt x="4331" y="6035"/>
                    <a:pt x="4699" y="6035"/>
                  </a:cubicBezTo>
                  <a:cubicBezTo>
                    <a:pt x="4773" y="6035"/>
                    <a:pt x="4847" y="6033"/>
                    <a:pt x="4921" y="6030"/>
                  </a:cubicBezTo>
                  <a:lnTo>
                    <a:pt x="4902" y="6030"/>
                  </a:lnTo>
                  <a:cubicBezTo>
                    <a:pt x="5291" y="6011"/>
                    <a:pt x="5641" y="5972"/>
                    <a:pt x="6010" y="5836"/>
                  </a:cubicBezTo>
                  <a:cubicBezTo>
                    <a:pt x="6322" y="5738"/>
                    <a:pt x="6652" y="5602"/>
                    <a:pt x="6905" y="5427"/>
                  </a:cubicBezTo>
                  <a:cubicBezTo>
                    <a:pt x="7197" y="5252"/>
                    <a:pt x="7450" y="5038"/>
                    <a:pt x="7683" y="4805"/>
                  </a:cubicBezTo>
                  <a:cubicBezTo>
                    <a:pt x="7955" y="4513"/>
                    <a:pt x="8169" y="4182"/>
                    <a:pt x="8364" y="3852"/>
                  </a:cubicBezTo>
                  <a:cubicBezTo>
                    <a:pt x="8403" y="3793"/>
                    <a:pt x="8422" y="3754"/>
                    <a:pt x="8442" y="3677"/>
                  </a:cubicBezTo>
                  <a:cubicBezTo>
                    <a:pt x="7761" y="3093"/>
                    <a:pt x="7041" y="2588"/>
                    <a:pt x="6263" y="2140"/>
                  </a:cubicBezTo>
                  <a:cubicBezTo>
                    <a:pt x="5680" y="1810"/>
                    <a:pt x="5018" y="1518"/>
                    <a:pt x="4240" y="1187"/>
                  </a:cubicBezTo>
                  <a:cubicBezTo>
                    <a:pt x="3579" y="934"/>
                    <a:pt x="2879" y="681"/>
                    <a:pt x="2004" y="409"/>
                  </a:cubicBezTo>
                  <a:cubicBezTo>
                    <a:pt x="1537" y="273"/>
                    <a:pt x="1070" y="156"/>
                    <a:pt x="584" y="1"/>
                  </a:cubicBezTo>
                  <a:close/>
                </a:path>
              </a:pathLst>
            </a:custGeom>
            <a:solidFill>
              <a:srgbClr val="FEB83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" name="Google Shape;712;p33"/>
            <p:cNvSpPr/>
            <p:nvPr/>
          </p:nvSpPr>
          <p:spPr>
            <a:xfrm>
              <a:off x="2054325" y="234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" name="Google Shape;713;p33"/>
            <p:cNvSpPr/>
            <p:nvPr/>
          </p:nvSpPr>
          <p:spPr>
            <a:xfrm>
              <a:off x="2065525" y="2406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" name="Google Shape;714;p33"/>
            <p:cNvSpPr/>
            <p:nvPr/>
          </p:nvSpPr>
          <p:spPr>
            <a:xfrm>
              <a:off x="2065525" y="2406850"/>
              <a:ext cx="25" cy="525"/>
            </a:xfrm>
            <a:custGeom>
              <a:avLst/>
              <a:gdLst/>
              <a:ahLst/>
              <a:cxnLst/>
              <a:rect l="l" t="t" r="r" b="b"/>
              <a:pathLst>
                <a:path w="1" h="21" extrusionOk="0">
                  <a:moveTo>
                    <a:pt x="0" y="20"/>
                  </a:moveTo>
                  <a:lnTo>
                    <a:pt x="0" y="20"/>
                  </a:lnTo>
                  <a:cubicBezTo>
                    <a:pt x="0" y="1"/>
                    <a:pt x="0" y="1"/>
                    <a:pt x="0" y="20"/>
                  </a:cubicBezTo>
                  <a:cubicBezTo>
                    <a:pt x="0" y="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C356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" name="Google Shape;715;p33"/>
            <p:cNvSpPr/>
            <p:nvPr/>
          </p:nvSpPr>
          <p:spPr>
            <a:xfrm>
              <a:off x="1235525" y="2559600"/>
              <a:ext cx="1063900" cy="408650"/>
            </a:xfrm>
            <a:custGeom>
              <a:avLst/>
              <a:gdLst/>
              <a:ahLst/>
              <a:cxnLst/>
              <a:rect l="l" t="t" r="r" b="b"/>
              <a:pathLst>
                <a:path w="42556" h="16346" extrusionOk="0">
                  <a:moveTo>
                    <a:pt x="32738" y="0"/>
                  </a:moveTo>
                  <a:cubicBezTo>
                    <a:pt x="29036" y="0"/>
                    <a:pt x="24489" y="584"/>
                    <a:pt x="19683" y="1787"/>
                  </a:cubicBezTo>
                  <a:cubicBezTo>
                    <a:pt x="8441" y="4607"/>
                    <a:pt x="0" y="9742"/>
                    <a:pt x="914" y="13262"/>
                  </a:cubicBezTo>
                  <a:cubicBezTo>
                    <a:pt x="1428" y="15286"/>
                    <a:pt x="4898" y="16345"/>
                    <a:pt x="9889" y="16345"/>
                  </a:cubicBezTo>
                  <a:cubicBezTo>
                    <a:pt x="13583" y="16345"/>
                    <a:pt x="18111" y="15765"/>
                    <a:pt x="22892" y="14566"/>
                  </a:cubicBezTo>
                  <a:cubicBezTo>
                    <a:pt x="34114" y="11745"/>
                    <a:pt x="42555" y="6611"/>
                    <a:pt x="41661" y="3071"/>
                  </a:cubicBezTo>
                  <a:cubicBezTo>
                    <a:pt x="41159" y="1053"/>
                    <a:pt x="37711" y="0"/>
                    <a:pt x="32738" y="0"/>
                  </a:cubicBezTo>
                  <a:close/>
                </a:path>
              </a:pathLst>
            </a:custGeom>
            <a:solidFill>
              <a:srgbClr val="FDF3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" name="Google Shape;716;p33"/>
            <p:cNvSpPr/>
            <p:nvPr/>
          </p:nvSpPr>
          <p:spPr>
            <a:xfrm>
              <a:off x="1304075" y="2790000"/>
              <a:ext cx="356425" cy="75650"/>
            </a:xfrm>
            <a:custGeom>
              <a:avLst/>
              <a:gdLst/>
              <a:ahLst/>
              <a:cxnLst/>
              <a:rect l="l" t="t" r="r" b="b"/>
              <a:pathLst>
                <a:path w="14257" h="3026" extrusionOk="0">
                  <a:moveTo>
                    <a:pt x="59" y="1"/>
                  </a:moveTo>
                  <a:cubicBezTo>
                    <a:pt x="98" y="20"/>
                    <a:pt x="59" y="20"/>
                    <a:pt x="39" y="40"/>
                  </a:cubicBezTo>
                  <a:cubicBezTo>
                    <a:pt x="0" y="59"/>
                    <a:pt x="0" y="137"/>
                    <a:pt x="20" y="195"/>
                  </a:cubicBezTo>
                  <a:cubicBezTo>
                    <a:pt x="292" y="448"/>
                    <a:pt x="545" y="701"/>
                    <a:pt x="837" y="915"/>
                  </a:cubicBezTo>
                  <a:cubicBezTo>
                    <a:pt x="1128" y="1129"/>
                    <a:pt x="1459" y="1362"/>
                    <a:pt x="1770" y="1518"/>
                  </a:cubicBezTo>
                  <a:cubicBezTo>
                    <a:pt x="2081" y="1713"/>
                    <a:pt x="2432" y="1888"/>
                    <a:pt x="2762" y="2043"/>
                  </a:cubicBezTo>
                  <a:cubicBezTo>
                    <a:pt x="3112" y="2179"/>
                    <a:pt x="3462" y="2335"/>
                    <a:pt x="3832" y="2452"/>
                  </a:cubicBezTo>
                  <a:cubicBezTo>
                    <a:pt x="4571" y="2685"/>
                    <a:pt x="5349" y="2841"/>
                    <a:pt x="6088" y="2938"/>
                  </a:cubicBezTo>
                  <a:cubicBezTo>
                    <a:pt x="6626" y="3005"/>
                    <a:pt x="7163" y="3026"/>
                    <a:pt x="7701" y="3026"/>
                  </a:cubicBezTo>
                  <a:cubicBezTo>
                    <a:pt x="7941" y="3026"/>
                    <a:pt x="8182" y="3022"/>
                    <a:pt x="8422" y="3016"/>
                  </a:cubicBezTo>
                  <a:cubicBezTo>
                    <a:pt x="8675" y="3016"/>
                    <a:pt x="8889" y="2977"/>
                    <a:pt x="9142" y="2957"/>
                  </a:cubicBezTo>
                  <a:cubicBezTo>
                    <a:pt x="9375" y="2938"/>
                    <a:pt x="9628" y="2918"/>
                    <a:pt x="9861" y="2860"/>
                  </a:cubicBezTo>
                  <a:cubicBezTo>
                    <a:pt x="10347" y="2782"/>
                    <a:pt x="10814" y="2685"/>
                    <a:pt x="11281" y="2568"/>
                  </a:cubicBezTo>
                  <a:cubicBezTo>
                    <a:pt x="11709" y="2452"/>
                    <a:pt x="12156" y="2296"/>
                    <a:pt x="12584" y="2102"/>
                  </a:cubicBezTo>
                  <a:cubicBezTo>
                    <a:pt x="12876" y="1985"/>
                    <a:pt x="13148" y="1849"/>
                    <a:pt x="13401" y="1674"/>
                  </a:cubicBezTo>
                  <a:cubicBezTo>
                    <a:pt x="13537" y="1596"/>
                    <a:pt x="13673" y="1499"/>
                    <a:pt x="13809" y="1401"/>
                  </a:cubicBezTo>
                  <a:lnTo>
                    <a:pt x="14160" y="1110"/>
                  </a:lnTo>
                  <a:cubicBezTo>
                    <a:pt x="14257" y="1032"/>
                    <a:pt x="14257" y="896"/>
                    <a:pt x="14198" y="798"/>
                  </a:cubicBezTo>
                  <a:cubicBezTo>
                    <a:pt x="14160" y="740"/>
                    <a:pt x="14101" y="721"/>
                    <a:pt x="14043" y="721"/>
                  </a:cubicBezTo>
                  <a:cubicBezTo>
                    <a:pt x="13965" y="721"/>
                    <a:pt x="13946" y="740"/>
                    <a:pt x="13868" y="760"/>
                  </a:cubicBezTo>
                  <a:cubicBezTo>
                    <a:pt x="13654" y="896"/>
                    <a:pt x="13440" y="1012"/>
                    <a:pt x="13245" y="1129"/>
                  </a:cubicBezTo>
                  <a:cubicBezTo>
                    <a:pt x="12993" y="1285"/>
                    <a:pt x="12779" y="1401"/>
                    <a:pt x="12506" y="1499"/>
                  </a:cubicBezTo>
                  <a:cubicBezTo>
                    <a:pt x="12312" y="1596"/>
                    <a:pt x="12098" y="1674"/>
                    <a:pt x="11903" y="1751"/>
                  </a:cubicBezTo>
                  <a:cubicBezTo>
                    <a:pt x="11709" y="1810"/>
                    <a:pt x="11534" y="1868"/>
                    <a:pt x="11339" y="1946"/>
                  </a:cubicBezTo>
                  <a:cubicBezTo>
                    <a:pt x="10211" y="2296"/>
                    <a:pt x="9005" y="2529"/>
                    <a:pt x="7819" y="2568"/>
                  </a:cubicBezTo>
                  <a:cubicBezTo>
                    <a:pt x="7663" y="2574"/>
                    <a:pt x="7508" y="2576"/>
                    <a:pt x="7353" y="2576"/>
                  </a:cubicBezTo>
                  <a:cubicBezTo>
                    <a:pt x="6932" y="2576"/>
                    <a:pt x="6515" y="2558"/>
                    <a:pt x="6088" y="2529"/>
                  </a:cubicBezTo>
                  <a:cubicBezTo>
                    <a:pt x="5524" y="2471"/>
                    <a:pt x="4960" y="2374"/>
                    <a:pt x="4396" y="2257"/>
                  </a:cubicBezTo>
                  <a:lnTo>
                    <a:pt x="4435" y="2257"/>
                  </a:lnTo>
                  <a:cubicBezTo>
                    <a:pt x="3560" y="2063"/>
                    <a:pt x="2684" y="1751"/>
                    <a:pt x="1887" y="1324"/>
                  </a:cubicBezTo>
                  <a:lnTo>
                    <a:pt x="1906" y="1324"/>
                  </a:lnTo>
                  <a:lnTo>
                    <a:pt x="1887" y="1304"/>
                  </a:lnTo>
                  <a:cubicBezTo>
                    <a:pt x="1303" y="993"/>
                    <a:pt x="739" y="584"/>
                    <a:pt x="234" y="118"/>
                  </a:cubicBezTo>
                  <a:lnTo>
                    <a:pt x="234" y="118"/>
                  </a:lnTo>
                  <a:lnTo>
                    <a:pt x="253" y="137"/>
                  </a:lnTo>
                  <a:cubicBezTo>
                    <a:pt x="214" y="98"/>
                    <a:pt x="156" y="59"/>
                    <a:pt x="137" y="20"/>
                  </a:cubicBezTo>
                  <a:cubicBezTo>
                    <a:pt x="117" y="1"/>
                    <a:pt x="78" y="1"/>
                    <a:pt x="59" y="1"/>
                  </a:cubicBezTo>
                  <a:close/>
                </a:path>
              </a:pathLst>
            </a:custGeom>
            <a:solidFill>
              <a:srgbClr val="D6C6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" name="Google Shape;717;p33"/>
            <p:cNvSpPr/>
            <p:nvPr/>
          </p:nvSpPr>
          <p:spPr>
            <a:xfrm>
              <a:off x="1392575" y="2828900"/>
              <a:ext cx="277650" cy="131800"/>
            </a:xfrm>
            <a:custGeom>
              <a:avLst/>
              <a:gdLst/>
              <a:ahLst/>
              <a:cxnLst/>
              <a:rect l="l" t="t" r="r" b="b"/>
              <a:pathLst>
                <a:path w="11106" h="5272" extrusionOk="0">
                  <a:moveTo>
                    <a:pt x="10892" y="1"/>
                  </a:moveTo>
                  <a:cubicBezTo>
                    <a:pt x="10872" y="1"/>
                    <a:pt x="10795" y="20"/>
                    <a:pt x="10775" y="59"/>
                  </a:cubicBezTo>
                  <a:cubicBezTo>
                    <a:pt x="10717" y="137"/>
                    <a:pt x="10658" y="195"/>
                    <a:pt x="10600" y="254"/>
                  </a:cubicBezTo>
                  <a:cubicBezTo>
                    <a:pt x="10561" y="332"/>
                    <a:pt x="10483" y="390"/>
                    <a:pt x="10425" y="448"/>
                  </a:cubicBezTo>
                  <a:cubicBezTo>
                    <a:pt x="9997" y="915"/>
                    <a:pt x="9550" y="1362"/>
                    <a:pt x="9064" y="1751"/>
                  </a:cubicBezTo>
                  <a:cubicBezTo>
                    <a:pt x="8558" y="2160"/>
                    <a:pt x="8052" y="2549"/>
                    <a:pt x="7488" y="2879"/>
                  </a:cubicBezTo>
                  <a:cubicBezTo>
                    <a:pt x="6924" y="3230"/>
                    <a:pt x="6341" y="3541"/>
                    <a:pt x="5738" y="3832"/>
                  </a:cubicBezTo>
                  <a:cubicBezTo>
                    <a:pt x="5446" y="3988"/>
                    <a:pt x="5135" y="4105"/>
                    <a:pt x="4824" y="4221"/>
                  </a:cubicBezTo>
                  <a:cubicBezTo>
                    <a:pt x="4493" y="4338"/>
                    <a:pt x="4201" y="4435"/>
                    <a:pt x="3890" y="4533"/>
                  </a:cubicBezTo>
                  <a:lnTo>
                    <a:pt x="3909" y="4533"/>
                  </a:lnTo>
                  <a:cubicBezTo>
                    <a:pt x="3462" y="4688"/>
                    <a:pt x="2995" y="4805"/>
                    <a:pt x="2509" y="4902"/>
                  </a:cubicBezTo>
                  <a:cubicBezTo>
                    <a:pt x="2062" y="4999"/>
                    <a:pt x="1614" y="5058"/>
                    <a:pt x="1148" y="5077"/>
                  </a:cubicBezTo>
                  <a:cubicBezTo>
                    <a:pt x="1045" y="5083"/>
                    <a:pt x="944" y="5085"/>
                    <a:pt x="844" y="5085"/>
                  </a:cubicBezTo>
                  <a:cubicBezTo>
                    <a:pt x="602" y="5085"/>
                    <a:pt x="364" y="5072"/>
                    <a:pt x="117" y="5058"/>
                  </a:cubicBezTo>
                  <a:cubicBezTo>
                    <a:pt x="78" y="5058"/>
                    <a:pt x="59" y="5077"/>
                    <a:pt x="20" y="5116"/>
                  </a:cubicBezTo>
                  <a:cubicBezTo>
                    <a:pt x="0" y="5174"/>
                    <a:pt x="59" y="5213"/>
                    <a:pt x="97" y="5213"/>
                  </a:cubicBezTo>
                  <a:cubicBezTo>
                    <a:pt x="467" y="5252"/>
                    <a:pt x="836" y="5272"/>
                    <a:pt x="1225" y="5272"/>
                  </a:cubicBezTo>
                  <a:cubicBezTo>
                    <a:pt x="1614" y="5272"/>
                    <a:pt x="1965" y="5213"/>
                    <a:pt x="2354" y="5174"/>
                  </a:cubicBezTo>
                  <a:cubicBezTo>
                    <a:pt x="3170" y="5077"/>
                    <a:pt x="3948" y="4883"/>
                    <a:pt x="4687" y="4610"/>
                  </a:cubicBezTo>
                  <a:cubicBezTo>
                    <a:pt x="5465" y="4338"/>
                    <a:pt x="6243" y="4007"/>
                    <a:pt x="6982" y="3618"/>
                  </a:cubicBezTo>
                  <a:cubicBezTo>
                    <a:pt x="7702" y="3230"/>
                    <a:pt x="8383" y="2782"/>
                    <a:pt x="9044" y="2276"/>
                  </a:cubicBezTo>
                  <a:cubicBezTo>
                    <a:pt x="9433" y="1985"/>
                    <a:pt x="9803" y="1674"/>
                    <a:pt x="10133" y="1323"/>
                  </a:cubicBezTo>
                  <a:cubicBezTo>
                    <a:pt x="10308" y="1168"/>
                    <a:pt x="10464" y="1012"/>
                    <a:pt x="10600" y="818"/>
                  </a:cubicBezTo>
                  <a:cubicBezTo>
                    <a:pt x="10678" y="721"/>
                    <a:pt x="10756" y="643"/>
                    <a:pt x="10814" y="546"/>
                  </a:cubicBezTo>
                  <a:cubicBezTo>
                    <a:pt x="10892" y="448"/>
                    <a:pt x="10970" y="351"/>
                    <a:pt x="11028" y="293"/>
                  </a:cubicBezTo>
                  <a:cubicBezTo>
                    <a:pt x="11106" y="215"/>
                    <a:pt x="11086" y="98"/>
                    <a:pt x="10989" y="20"/>
                  </a:cubicBezTo>
                  <a:cubicBezTo>
                    <a:pt x="10970" y="1"/>
                    <a:pt x="10911" y="1"/>
                    <a:pt x="10892" y="1"/>
                  </a:cubicBezTo>
                  <a:close/>
                </a:path>
              </a:pathLst>
            </a:custGeom>
            <a:solidFill>
              <a:srgbClr val="D6C6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" name="Google Shape;718;p33"/>
            <p:cNvSpPr/>
            <p:nvPr/>
          </p:nvSpPr>
          <p:spPr>
            <a:xfrm>
              <a:off x="1932275" y="2591100"/>
              <a:ext cx="310250" cy="198250"/>
            </a:xfrm>
            <a:custGeom>
              <a:avLst/>
              <a:gdLst/>
              <a:ahLst/>
              <a:cxnLst/>
              <a:rect l="l" t="t" r="r" b="b"/>
              <a:pathLst>
                <a:path w="12410" h="7930" extrusionOk="0">
                  <a:moveTo>
                    <a:pt x="3891" y="6809"/>
                  </a:moveTo>
                  <a:lnTo>
                    <a:pt x="3891" y="6809"/>
                  </a:lnTo>
                  <a:cubicBezTo>
                    <a:pt x="3884" y="6812"/>
                    <a:pt x="3876" y="6814"/>
                    <a:pt x="3869" y="6816"/>
                  </a:cubicBezTo>
                  <a:lnTo>
                    <a:pt x="3869" y="6816"/>
                  </a:lnTo>
                  <a:cubicBezTo>
                    <a:pt x="3881" y="6809"/>
                    <a:pt x="3891" y="6809"/>
                    <a:pt x="3891" y="6809"/>
                  </a:cubicBezTo>
                  <a:close/>
                  <a:moveTo>
                    <a:pt x="12255" y="0"/>
                  </a:moveTo>
                  <a:cubicBezTo>
                    <a:pt x="12247" y="0"/>
                    <a:pt x="12227" y="17"/>
                    <a:pt x="12215" y="41"/>
                  </a:cubicBezTo>
                  <a:cubicBezTo>
                    <a:pt x="12118" y="236"/>
                    <a:pt x="12040" y="469"/>
                    <a:pt x="11923" y="663"/>
                  </a:cubicBezTo>
                  <a:cubicBezTo>
                    <a:pt x="11476" y="1422"/>
                    <a:pt x="10951" y="2161"/>
                    <a:pt x="10329" y="2822"/>
                  </a:cubicBezTo>
                  <a:cubicBezTo>
                    <a:pt x="9495" y="3714"/>
                    <a:pt x="8547" y="4470"/>
                    <a:pt x="7501" y="5129"/>
                  </a:cubicBezTo>
                  <a:lnTo>
                    <a:pt x="7501" y="5129"/>
                  </a:lnTo>
                  <a:cubicBezTo>
                    <a:pt x="7505" y="5124"/>
                    <a:pt x="7508" y="5114"/>
                    <a:pt x="7508" y="5098"/>
                  </a:cubicBezTo>
                  <a:lnTo>
                    <a:pt x="7508" y="5098"/>
                  </a:lnTo>
                  <a:cubicBezTo>
                    <a:pt x="6964" y="5467"/>
                    <a:pt x="6341" y="5779"/>
                    <a:pt x="5739" y="6070"/>
                  </a:cubicBezTo>
                  <a:cubicBezTo>
                    <a:pt x="5136" y="6362"/>
                    <a:pt x="4533" y="6615"/>
                    <a:pt x="3891" y="6809"/>
                  </a:cubicBezTo>
                  <a:cubicBezTo>
                    <a:pt x="3875" y="6809"/>
                    <a:pt x="3858" y="6809"/>
                    <a:pt x="3853" y="6821"/>
                  </a:cubicBezTo>
                  <a:lnTo>
                    <a:pt x="3853" y="6821"/>
                  </a:lnTo>
                  <a:cubicBezTo>
                    <a:pt x="2912" y="7106"/>
                    <a:pt x="1933" y="7296"/>
                    <a:pt x="954" y="7335"/>
                  </a:cubicBezTo>
                  <a:lnTo>
                    <a:pt x="351" y="7335"/>
                  </a:lnTo>
                  <a:cubicBezTo>
                    <a:pt x="273" y="7335"/>
                    <a:pt x="195" y="7354"/>
                    <a:pt x="118" y="7412"/>
                  </a:cubicBezTo>
                  <a:cubicBezTo>
                    <a:pt x="79" y="7471"/>
                    <a:pt x="20" y="7529"/>
                    <a:pt x="20" y="7607"/>
                  </a:cubicBezTo>
                  <a:cubicBezTo>
                    <a:pt x="1" y="7762"/>
                    <a:pt x="118" y="7899"/>
                    <a:pt x="273" y="7918"/>
                  </a:cubicBezTo>
                  <a:cubicBezTo>
                    <a:pt x="415" y="7926"/>
                    <a:pt x="558" y="7929"/>
                    <a:pt x="700" y="7929"/>
                  </a:cubicBezTo>
                  <a:cubicBezTo>
                    <a:pt x="2015" y="7929"/>
                    <a:pt x="3323" y="7612"/>
                    <a:pt x="4552" y="7121"/>
                  </a:cubicBezTo>
                  <a:cubicBezTo>
                    <a:pt x="5272" y="6829"/>
                    <a:pt x="5991" y="6498"/>
                    <a:pt x="6672" y="6109"/>
                  </a:cubicBezTo>
                  <a:cubicBezTo>
                    <a:pt x="7353" y="5720"/>
                    <a:pt x="7995" y="5254"/>
                    <a:pt x="8636" y="4767"/>
                  </a:cubicBezTo>
                  <a:cubicBezTo>
                    <a:pt x="9453" y="4125"/>
                    <a:pt x="10212" y="3406"/>
                    <a:pt x="10873" y="2608"/>
                  </a:cubicBezTo>
                  <a:cubicBezTo>
                    <a:pt x="11476" y="1869"/>
                    <a:pt x="11982" y="1052"/>
                    <a:pt x="12371" y="177"/>
                  </a:cubicBezTo>
                  <a:cubicBezTo>
                    <a:pt x="12410" y="119"/>
                    <a:pt x="12371" y="41"/>
                    <a:pt x="12312" y="22"/>
                  </a:cubicBezTo>
                  <a:lnTo>
                    <a:pt x="12254" y="22"/>
                  </a:lnTo>
                  <a:cubicBezTo>
                    <a:pt x="12261" y="7"/>
                    <a:pt x="12260" y="0"/>
                    <a:pt x="12255" y="0"/>
                  </a:cubicBezTo>
                  <a:close/>
                </a:path>
              </a:pathLst>
            </a:custGeom>
            <a:solidFill>
              <a:srgbClr val="D6C6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" name="Google Shape;719;p33"/>
            <p:cNvSpPr/>
            <p:nvPr/>
          </p:nvSpPr>
          <p:spPr>
            <a:xfrm>
              <a:off x="1943950" y="2800225"/>
              <a:ext cx="178000" cy="24500"/>
            </a:xfrm>
            <a:custGeom>
              <a:avLst/>
              <a:gdLst/>
              <a:ahLst/>
              <a:cxnLst/>
              <a:rect l="l" t="t" r="r" b="b"/>
              <a:pathLst>
                <a:path w="7120" h="980" extrusionOk="0">
                  <a:moveTo>
                    <a:pt x="195" y="0"/>
                  </a:moveTo>
                  <a:cubicBezTo>
                    <a:pt x="197" y="0"/>
                    <a:pt x="198" y="1"/>
                    <a:pt x="200" y="1"/>
                  </a:cubicBezTo>
                  <a:lnTo>
                    <a:pt x="200" y="1"/>
                  </a:lnTo>
                  <a:cubicBezTo>
                    <a:pt x="201" y="0"/>
                    <a:pt x="200" y="0"/>
                    <a:pt x="195" y="0"/>
                  </a:cubicBezTo>
                  <a:close/>
                  <a:moveTo>
                    <a:pt x="200" y="1"/>
                  </a:moveTo>
                  <a:cubicBezTo>
                    <a:pt x="195" y="2"/>
                    <a:pt x="166" y="5"/>
                    <a:pt x="137" y="20"/>
                  </a:cubicBezTo>
                  <a:cubicBezTo>
                    <a:pt x="98" y="39"/>
                    <a:pt x="40" y="98"/>
                    <a:pt x="20" y="137"/>
                  </a:cubicBezTo>
                  <a:cubicBezTo>
                    <a:pt x="1" y="214"/>
                    <a:pt x="1" y="273"/>
                    <a:pt x="20" y="331"/>
                  </a:cubicBezTo>
                  <a:cubicBezTo>
                    <a:pt x="40" y="389"/>
                    <a:pt x="98" y="428"/>
                    <a:pt x="137" y="467"/>
                  </a:cubicBezTo>
                  <a:cubicBezTo>
                    <a:pt x="409" y="584"/>
                    <a:pt x="681" y="662"/>
                    <a:pt x="954" y="720"/>
                  </a:cubicBezTo>
                  <a:cubicBezTo>
                    <a:pt x="1246" y="798"/>
                    <a:pt x="1557" y="856"/>
                    <a:pt x="1848" y="895"/>
                  </a:cubicBezTo>
                  <a:cubicBezTo>
                    <a:pt x="2294" y="955"/>
                    <a:pt x="2751" y="980"/>
                    <a:pt x="3202" y="980"/>
                  </a:cubicBezTo>
                  <a:cubicBezTo>
                    <a:pt x="3342" y="980"/>
                    <a:pt x="3481" y="977"/>
                    <a:pt x="3618" y="973"/>
                  </a:cubicBezTo>
                  <a:cubicBezTo>
                    <a:pt x="4202" y="953"/>
                    <a:pt x="4805" y="856"/>
                    <a:pt x="5369" y="701"/>
                  </a:cubicBezTo>
                  <a:cubicBezTo>
                    <a:pt x="5661" y="623"/>
                    <a:pt x="5952" y="564"/>
                    <a:pt x="6225" y="467"/>
                  </a:cubicBezTo>
                  <a:cubicBezTo>
                    <a:pt x="6516" y="370"/>
                    <a:pt x="6789" y="273"/>
                    <a:pt x="7080" y="175"/>
                  </a:cubicBezTo>
                  <a:cubicBezTo>
                    <a:pt x="7119" y="137"/>
                    <a:pt x="7119" y="98"/>
                    <a:pt x="7119" y="78"/>
                  </a:cubicBezTo>
                  <a:cubicBezTo>
                    <a:pt x="7100" y="20"/>
                    <a:pt x="7041" y="20"/>
                    <a:pt x="7022" y="20"/>
                  </a:cubicBezTo>
                  <a:cubicBezTo>
                    <a:pt x="6983" y="39"/>
                    <a:pt x="6925" y="39"/>
                    <a:pt x="6886" y="78"/>
                  </a:cubicBezTo>
                  <a:lnTo>
                    <a:pt x="6847" y="78"/>
                  </a:lnTo>
                  <a:cubicBezTo>
                    <a:pt x="6633" y="137"/>
                    <a:pt x="6438" y="195"/>
                    <a:pt x="6225" y="234"/>
                  </a:cubicBezTo>
                  <a:cubicBezTo>
                    <a:pt x="6011" y="292"/>
                    <a:pt x="5777" y="331"/>
                    <a:pt x="5544" y="370"/>
                  </a:cubicBezTo>
                  <a:cubicBezTo>
                    <a:pt x="5330" y="409"/>
                    <a:pt x="5077" y="428"/>
                    <a:pt x="4863" y="467"/>
                  </a:cubicBezTo>
                  <a:cubicBezTo>
                    <a:pt x="4649" y="487"/>
                    <a:pt x="4416" y="506"/>
                    <a:pt x="4202" y="506"/>
                  </a:cubicBezTo>
                  <a:cubicBezTo>
                    <a:pt x="3949" y="506"/>
                    <a:pt x="3716" y="526"/>
                    <a:pt x="3463" y="526"/>
                  </a:cubicBezTo>
                  <a:cubicBezTo>
                    <a:pt x="3229" y="526"/>
                    <a:pt x="2977" y="506"/>
                    <a:pt x="2724" y="506"/>
                  </a:cubicBezTo>
                  <a:cubicBezTo>
                    <a:pt x="2237" y="487"/>
                    <a:pt x="1751" y="389"/>
                    <a:pt x="1265" y="292"/>
                  </a:cubicBezTo>
                  <a:lnTo>
                    <a:pt x="1284" y="292"/>
                  </a:lnTo>
                  <a:cubicBezTo>
                    <a:pt x="934" y="214"/>
                    <a:pt x="623" y="117"/>
                    <a:pt x="292" y="20"/>
                  </a:cubicBezTo>
                  <a:cubicBezTo>
                    <a:pt x="256" y="20"/>
                    <a:pt x="220" y="3"/>
                    <a:pt x="200" y="1"/>
                  </a:cubicBezTo>
                  <a:close/>
                </a:path>
              </a:pathLst>
            </a:custGeom>
            <a:solidFill>
              <a:srgbClr val="D6C6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" name="Google Shape;720;p33"/>
            <p:cNvSpPr/>
            <p:nvPr/>
          </p:nvSpPr>
          <p:spPr>
            <a:xfrm>
              <a:off x="1613800" y="2685475"/>
              <a:ext cx="493550" cy="654500"/>
            </a:xfrm>
            <a:custGeom>
              <a:avLst/>
              <a:gdLst/>
              <a:ahLst/>
              <a:cxnLst/>
              <a:rect l="l" t="t" r="r" b="b"/>
              <a:pathLst>
                <a:path w="19742" h="26180" extrusionOk="0">
                  <a:moveTo>
                    <a:pt x="6633" y="0"/>
                  </a:moveTo>
                  <a:cubicBezTo>
                    <a:pt x="6205" y="0"/>
                    <a:pt x="5835" y="39"/>
                    <a:pt x="5466" y="156"/>
                  </a:cubicBezTo>
                  <a:cubicBezTo>
                    <a:pt x="5174" y="253"/>
                    <a:pt x="4902" y="409"/>
                    <a:pt x="4649" y="564"/>
                  </a:cubicBezTo>
                  <a:cubicBezTo>
                    <a:pt x="4435" y="720"/>
                    <a:pt x="4202" y="914"/>
                    <a:pt x="3988" y="1128"/>
                  </a:cubicBezTo>
                  <a:cubicBezTo>
                    <a:pt x="3599" y="1537"/>
                    <a:pt x="3268" y="1984"/>
                    <a:pt x="2918" y="2451"/>
                  </a:cubicBezTo>
                  <a:cubicBezTo>
                    <a:pt x="2685" y="2762"/>
                    <a:pt x="2432" y="3093"/>
                    <a:pt x="2160" y="3404"/>
                  </a:cubicBezTo>
                  <a:cubicBezTo>
                    <a:pt x="1907" y="3715"/>
                    <a:pt x="1634" y="3949"/>
                    <a:pt x="1362" y="4182"/>
                  </a:cubicBezTo>
                  <a:cubicBezTo>
                    <a:pt x="1284" y="4201"/>
                    <a:pt x="1245" y="4221"/>
                    <a:pt x="1226" y="4299"/>
                  </a:cubicBezTo>
                  <a:cubicBezTo>
                    <a:pt x="1187" y="4338"/>
                    <a:pt x="1168" y="4415"/>
                    <a:pt x="1187" y="4493"/>
                  </a:cubicBezTo>
                  <a:cubicBezTo>
                    <a:pt x="1459" y="5116"/>
                    <a:pt x="1634" y="5777"/>
                    <a:pt x="1732" y="6477"/>
                  </a:cubicBezTo>
                  <a:lnTo>
                    <a:pt x="1732" y="6458"/>
                  </a:lnTo>
                  <a:lnTo>
                    <a:pt x="1732" y="6438"/>
                  </a:lnTo>
                  <a:lnTo>
                    <a:pt x="1732" y="6438"/>
                  </a:lnTo>
                  <a:cubicBezTo>
                    <a:pt x="1848" y="7313"/>
                    <a:pt x="1829" y="8227"/>
                    <a:pt x="1693" y="9278"/>
                  </a:cubicBezTo>
                  <a:lnTo>
                    <a:pt x="1693" y="9297"/>
                  </a:lnTo>
                  <a:cubicBezTo>
                    <a:pt x="1537" y="10542"/>
                    <a:pt x="1206" y="11787"/>
                    <a:pt x="895" y="12973"/>
                  </a:cubicBezTo>
                  <a:cubicBezTo>
                    <a:pt x="818" y="13245"/>
                    <a:pt x="759" y="13498"/>
                    <a:pt x="701" y="13770"/>
                  </a:cubicBezTo>
                  <a:cubicBezTo>
                    <a:pt x="370" y="15112"/>
                    <a:pt x="1" y="16668"/>
                    <a:pt x="20" y="18244"/>
                  </a:cubicBezTo>
                  <a:cubicBezTo>
                    <a:pt x="20" y="19022"/>
                    <a:pt x="137" y="19761"/>
                    <a:pt x="331" y="20461"/>
                  </a:cubicBezTo>
                  <a:cubicBezTo>
                    <a:pt x="565" y="21200"/>
                    <a:pt x="876" y="21920"/>
                    <a:pt x="1304" y="22581"/>
                  </a:cubicBezTo>
                  <a:cubicBezTo>
                    <a:pt x="1926" y="23534"/>
                    <a:pt x="2821" y="24331"/>
                    <a:pt x="3871" y="24934"/>
                  </a:cubicBezTo>
                  <a:cubicBezTo>
                    <a:pt x="4844" y="25498"/>
                    <a:pt x="5972" y="25868"/>
                    <a:pt x="7236" y="26043"/>
                  </a:cubicBezTo>
                  <a:cubicBezTo>
                    <a:pt x="7819" y="26140"/>
                    <a:pt x="8442" y="26179"/>
                    <a:pt x="9025" y="26179"/>
                  </a:cubicBezTo>
                  <a:cubicBezTo>
                    <a:pt x="9648" y="26179"/>
                    <a:pt x="10328" y="26121"/>
                    <a:pt x="10990" y="26024"/>
                  </a:cubicBezTo>
                  <a:cubicBezTo>
                    <a:pt x="12234" y="25868"/>
                    <a:pt x="13421" y="25498"/>
                    <a:pt x="14568" y="24954"/>
                  </a:cubicBezTo>
                  <a:cubicBezTo>
                    <a:pt x="15696" y="24429"/>
                    <a:pt x="16708" y="23748"/>
                    <a:pt x="17505" y="22931"/>
                  </a:cubicBezTo>
                  <a:cubicBezTo>
                    <a:pt x="18419" y="22017"/>
                    <a:pt x="19100" y="20889"/>
                    <a:pt x="19450" y="19683"/>
                  </a:cubicBezTo>
                  <a:cubicBezTo>
                    <a:pt x="19644" y="19002"/>
                    <a:pt x="19742" y="18302"/>
                    <a:pt x="19683" y="17544"/>
                  </a:cubicBezTo>
                  <a:cubicBezTo>
                    <a:pt x="19664" y="16882"/>
                    <a:pt x="19547" y="16182"/>
                    <a:pt x="19333" y="15443"/>
                  </a:cubicBezTo>
                  <a:cubicBezTo>
                    <a:pt x="19139" y="14821"/>
                    <a:pt x="18867" y="14159"/>
                    <a:pt x="18497" y="13401"/>
                  </a:cubicBezTo>
                  <a:cubicBezTo>
                    <a:pt x="18205" y="12817"/>
                    <a:pt x="17875" y="12215"/>
                    <a:pt x="17388" y="11437"/>
                  </a:cubicBezTo>
                  <a:cubicBezTo>
                    <a:pt x="17019" y="10853"/>
                    <a:pt x="16649" y="10270"/>
                    <a:pt x="16280" y="9706"/>
                  </a:cubicBezTo>
                  <a:cubicBezTo>
                    <a:pt x="15852" y="9025"/>
                    <a:pt x="15385" y="8305"/>
                    <a:pt x="14957" y="7605"/>
                  </a:cubicBezTo>
                  <a:cubicBezTo>
                    <a:pt x="14490" y="6827"/>
                    <a:pt x="14140" y="6166"/>
                    <a:pt x="13887" y="5505"/>
                  </a:cubicBezTo>
                  <a:lnTo>
                    <a:pt x="13887" y="5563"/>
                  </a:lnTo>
                  <a:cubicBezTo>
                    <a:pt x="13712" y="5174"/>
                    <a:pt x="13557" y="4727"/>
                    <a:pt x="13460" y="4415"/>
                  </a:cubicBezTo>
                  <a:cubicBezTo>
                    <a:pt x="13304" y="3851"/>
                    <a:pt x="13168" y="3385"/>
                    <a:pt x="13110" y="2957"/>
                  </a:cubicBezTo>
                  <a:cubicBezTo>
                    <a:pt x="13071" y="2801"/>
                    <a:pt x="13071" y="2665"/>
                    <a:pt x="13071" y="2548"/>
                  </a:cubicBezTo>
                  <a:cubicBezTo>
                    <a:pt x="13071" y="2412"/>
                    <a:pt x="12973" y="2295"/>
                    <a:pt x="12837" y="2295"/>
                  </a:cubicBezTo>
                  <a:cubicBezTo>
                    <a:pt x="12059" y="1790"/>
                    <a:pt x="11262" y="1323"/>
                    <a:pt x="10406" y="934"/>
                  </a:cubicBezTo>
                  <a:cubicBezTo>
                    <a:pt x="9511" y="526"/>
                    <a:pt x="8597" y="253"/>
                    <a:pt x="7703" y="78"/>
                  </a:cubicBezTo>
                  <a:cubicBezTo>
                    <a:pt x="7294" y="20"/>
                    <a:pt x="6964" y="0"/>
                    <a:pt x="6633" y="0"/>
                  </a:cubicBezTo>
                  <a:close/>
                </a:path>
              </a:pathLst>
            </a:custGeom>
            <a:solidFill>
              <a:srgbClr val="FDF3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" name="Google Shape;721;p33"/>
            <p:cNvSpPr/>
            <p:nvPr/>
          </p:nvSpPr>
          <p:spPr>
            <a:xfrm>
              <a:off x="1765025" y="2831350"/>
              <a:ext cx="25" cy="500"/>
            </a:xfrm>
            <a:custGeom>
              <a:avLst/>
              <a:gdLst/>
              <a:ahLst/>
              <a:cxnLst/>
              <a:rect l="l" t="t" r="r" b="b"/>
              <a:pathLst>
                <a:path w="1" h="20" extrusionOk="0">
                  <a:moveTo>
                    <a:pt x="0" y="20"/>
                  </a:moveTo>
                  <a:lnTo>
                    <a:pt x="0" y="20"/>
                  </a:lnTo>
                  <a:cubicBezTo>
                    <a:pt x="0" y="20"/>
                    <a:pt x="0" y="0"/>
                    <a:pt x="0" y="20"/>
                  </a:cubicBezTo>
                  <a:cubicBezTo>
                    <a:pt x="0" y="0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ECDB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" name="Google Shape;722;p33"/>
            <p:cNvSpPr/>
            <p:nvPr/>
          </p:nvSpPr>
          <p:spPr>
            <a:xfrm>
              <a:off x="1728075" y="2869275"/>
              <a:ext cx="500" cy="25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0" y="0"/>
                  </a:moveTo>
                  <a:cubicBezTo>
                    <a:pt x="20" y="0"/>
                    <a:pt x="20" y="0"/>
                    <a:pt x="0" y="0"/>
                  </a:cubicBezTo>
                  <a:cubicBezTo>
                    <a:pt x="20" y="0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ECDB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33"/>
            <p:cNvSpPr/>
            <p:nvPr/>
          </p:nvSpPr>
          <p:spPr>
            <a:xfrm>
              <a:off x="1713475" y="2882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CDB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" name="Google Shape;724;p33"/>
            <p:cNvSpPr/>
            <p:nvPr/>
          </p:nvSpPr>
          <p:spPr>
            <a:xfrm>
              <a:off x="1849150" y="2834250"/>
              <a:ext cx="500" cy="25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20" y="1"/>
                  </a:moveTo>
                  <a:cubicBezTo>
                    <a:pt x="0" y="1"/>
                    <a:pt x="0" y="1"/>
                    <a:pt x="20" y="1"/>
                  </a:cubicBezTo>
                  <a:cubicBezTo>
                    <a:pt x="0" y="1"/>
                    <a:pt x="0" y="1"/>
                    <a:pt x="20" y="1"/>
                  </a:cubicBezTo>
                  <a:cubicBezTo>
                    <a:pt x="0" y="1"/>
                    <a:pt x="0" y="1"/>
                    <a:pt x="20" y="1"/>
                  </a:cubicBezTo>
                  <a:close/>
                </a:path>
              </a:pathLst>
            </a:custGeom>
            <a:solidFill>
              <a:srgbClr val="ECDB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" name="Google Shape;725;p33"/>
            <p:cNvSpPr/>
            <p:nvPr/>
          </p:nvSpPr>
          <p:spPr>
            <a:xfrm>
              <a:off x="1918675" y="2826475"/>
              <a:ext cx="1000" cy="25"/>
            </a:xfrm>
            <a:custGeom>
              <a:avLst/>
              <a:gdLst/>
              <a:ahLst/>
              <a:cxnLst/>
              <a:rect l="l" t="t" r="r" b="b"/>
              <a:pathLst>
                <a:path w="40" h="1" extrusionOk="0">
                  <a:moveTo>
                    <a:pt x="39" y="1"/>
                  </a:moveTo>
                  <a:lnTo>
                    <a:pt x="39" y="1"/>
                  </a:lnTo>
                  <a:cubicBezTo>
                    <a:pt x="39" y="1"/>
                    <a:pt x="0" y="1"/>
                    <a:pt x="39" y="1"/>
                  </a:cubicBezTo>
                  <a:close/>
                </a:path>
              </a:pathLst>
            </a:custGeom>
            <a:solidFill>
              <a:srgbClr val="ECDB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33"/>
            <p:cNvSpPr/>
            <p:nvPr/>
          </p:nvSpPr>
          <p:spPr>
            <a:xfrm>
              <a:off x="1613325" y="2685475"/>
              <a:ext cx="340875" cy="653525"/>
            </a:xfrm>
            <a:custGeom>
              <a:avLst/>
              <a:gdLst/>
              <a:ahLst/>
              <a:cxnLst/>
              <a:rect l="l" t="t" r="r" b="b"/>
              <a:pathLst>
                <a:path w="13635" h="26141" extrusionOk="0">
                  <a:moveTo>
                    <a:pt x="6652" y="0"/>
                  </a:moveTo>
                  <a:cubicBezTo>
                    <a:pt x="6243" y="0"/>
                    <a:pt x="5854" y="39"/>
                    <a:pt x="5485" y="156"/>
                  </a:cubicBezTo>
                  <a:cubicBezTo>
                    <a:pt x="5193" y="253"/>
                    <a:pt x="4921" y="409"/>
                    <a:pt x="4649" y="564"/>
                  </a:cubicBezTo>
                  <a:cubicBezTo>
                    <a:pt x="4415" y="720"/>
                    <a:pt x="4201" y="914"/>
                    <a:pt x="3987" y="1128"/>
                  </a:cubicBezTo>
                  <a:cubicBezTo>
                    <a:pt x="3598" y="1517"/>
                    <a:pt x="3248" y="1984"/>
                    <a:pt x="2918" y="2432"/>
                  </a:cubicBezTo>
                  <a:lnTo>
                    <a:pt x="2898" y="2470"/>
                  </a:lnTo>
                  <a:cubicBezTo>
                    <a:pt x="2665" y="2743"/>
                    <a:pt x="2431" y="3093"/>
                    <a:pt x="2159" y="3404"/>
                  </a:cubicBezTo>
                  <a:cubicBezTo>
                    <a:pt x="1887" y="3715"/>
                    <a:pt x="1634" y="3949"/>
                    <a:pt x="1362" y="4182"/>
                  </a:cubicBezTo>
                  <a:cubicBezTo>
                    <a:pt x="1284" y="4201"/>
                    <a:pt x="1245" y="4221"/>
                    <a:pt x="1206" y="4299"/>
                  </a:cubicBezTo>
                  <a:cubicBezTo>
                    <a:pt x="1187" y="4338"/>
                    <a:pt x="1167" y="4435"/>
                    <a:pt x="1187" y="4493"/>
                  </a:cubicBezTo>
                  <a:cubicBezTo>
                    <a:pt x="1459" y="5116"/>
                    <a:pt x="1614" y="5777"/>
                    <a:pt x="1712" y="6477"/>
                  </a:cubicBezTo>
                  <a:lnTo>
                    <a:pt x="1751" y="6458"/>
                  </a:lnTo>
                  <a:lnTo>
                    <a:pt x="1751" y="6458"/>
                  </a:lnTo>
                  <a:cubicBezTo>
                    <a:pt x="1848" y="7333"/>
                    <a:pt x="1809" y="8266"/>
                    <a:pt x="1692" y="9278"/>
                  </a:cubicBezTo>
                  <a:lnTo>
                    <a:pt x="1692" y="9297"/>
                  </a:lnTo>
                  <a:cubicBezTo>
                    <a:pt x="1517" y="10561"/>
                    <a:pt x="1187" y="11826"/>
                    <a:pt x="895" y="12954"/>
                  </a:cubicBezTo>
                  <a:lnTo>
                    <a:pt x="817" y="13265"/>
                  </a:lnTo>
                  <a:lnTo>
                    <a:pt x="700" y="13751"/>
                  </a:lnTo>
                  <a:cubicBezTo>
                    <a:pt x="350" y="15093"/>
                    <a:pt x="0" y="16649"/>
                    <a:pt x="20" y="18224"/>
                  </a:cubicBezTo>
                  <a:cubicBezTo>
                    <a:pt x="20" y="19002"/>
                    <a:pt x="136" y="19741"/>
                    <a:pt x="331" y="20442"/>
                  </a:cubicBezTo>
                  <a:cubicBezTo>
                    <a:pt x="545" y="21161"/>
                    <a:pt x="875" y="21900"/>
                    <a:pt x="1303" y="22562"/>
                  </a:cubicBezTo>
                  <a:cubicBezTo>
                    <a:pt x="1906" y="23495"/>
                    <a:pt x="2820" y="24293"/>
                    <a:pt x="3851" y="24915"/>
                  </a:cubicBezTo>
                  <a:cubicBezTo>
                    <a:pt x="4824" y="25479"/>
                    <a:pt x="5971" y="25829"/>
                    <a:pt x="7235" y="26024"/>
                  </a:cubicBezTo>
                  <a:cubicBezTo>
                    <a:pt x="7819" y="26121"/>
                    <a:pt x="8422" y="26140"/>
                    <a:pt x="9005" y="26140"/>
                  </a:cubicBezTo>
                  <a:cubicBezTo>
                    <a:pt x="9647" y="26140"/>
                    <a:pt x="10328" y="26101"/>
                    <a:pt x="10989" y="26004"/>
                  </a:cubicBezTo>
                  <a:cubicBezTo>
                    <a:pt x="11573" y="25907"/>
                    <a:pt x="12156" y="25790"/>
                    <a:pt x="12740" y="25615"/>
                  </a:cubicBezTo>
                  <a:lnTo>
                    <a:pt x="12740" y="25615"/>
                  </a:lnTo>
                  <a:cubicBezTo>
                    <a:pt x="12351" y="25693"/>
                    <a:pt x="11981" y="25751"/>
                    <a:pt x="11592" y="25810"/>
                  </a:cubicBezTo>
                  <a:cubicBezTo>
                    <a:pt x="11184" y="25856"/>
                    <a:pt x="10775" y="25880"/>
                    <a:pt x="10371" y="25880"/>
                  </a:cubicBezTo>
                  <a:cubicBezTo>
                    <a:pt x="9928" y="25880"/>
                    <a:pt x="9491" y="25851"/>
                    <a:pt x="9064" y="25790"/>
                  </a:cubicBezTo>
                  <a:cubicBezTo>
                    <a:pt x="8188" y="25673"/>
                    <a:pt x="7333" y="25440"/>
                    <a:pt x="6535" y="25129"/>
                  </a:cubicBezTo>
                  <a:cubicBezTo>
                    <a:pt x="6146" y="24993"/>
                    <a:pt x="5777" y="24818"/>
                    <a:pt x="5407" y="24604"/>
                  </a:cubicBezTo>
                  <a:cubicBezTo>
                    <a:pt x="5096" y="24409"/>
                    <a:pt x="4785" y="24215"/>
                    <a:pt x="4493" y="23962"/>
                  </a:cubicBezTo>
                  <a:cubicBezTo>
                    <a:pt x="4221" y="23748"/>
                    <a:pt x="3987" y="23534"/>
                    <a:pt x="3754" y="23262"/>
                  </a:cubicBezTo>
                  <a:cubicBezTo>
                    <a:pt x="3540" y="23009"/>
                    <a:pt x="3345" y="22756"/>
                    <a:pt x="3190" y="22484"/>
                  </a:cubicBezTo>
                  <a:cubicBezTo>
                    <a:pt x="2840" y="21920"/>
                    <a:pt x="2626" y="21317"/>
                    <a:pt x="2470" y="20675"/>
                  </a:cubicBezTo>
                  <a:cubicBezTo>
                    <a:pt x="2451" y="20578"/>
                    <a:pt x="2451" y="20481"/>
                    <a:pt x="2431" y="20383"/>
                  </a:cubicBezTo>
                  <a:cubicBezTo>
                    <a:pt x="2334" y="19469"/>
                    <a:pt x="2412" y="18536"/>
                    <a:pt x="2509" y="17621"/>
                  </a:cubicBezTo>
                  <a:cubicBezTo>
                    <a:pt x="2743" y="15852"/>
                    <a:pt x="3190" y="14121"/>
                    <a:pt x="3540" y="12370"/>
                  </a:cubicBezTo>
                  <a:cubicBezTo>
                    <a:pt x="3890" y="10814"/>
                    <a:pt x="4162" y="9239"/>
                    <a:pt x="4201" y="7644"/>
                  </a:cubicBezTo>
                  <a:cubicBezTo>
                    <a:pt x="4376" y="7625"/>
                    <a:pt x="4551" y="7586"/>
                    <a:pt x="4687" y="7508"/>
                  </a:cubicBezTo>
                  <a:cubicBezTo>
                    <a:pt x="5154" y="7313"/>
                    <a:pt x="5543" y="7002"/>
                    <a:pt x="5854" y="6613"/>
                  </a:cubicBezTo>
                  <a:cubicBezTo>
                    <a:pt x="6205" y="6224"/>
                    <a:pt x="6438" y="5757"/>
                    <a:pt x="6594" y="5291"/>
                  </a:cubicBezTo>
                  <a:cubicBezTo>
                    <a:pt x="6691" y="4999"/>
                    <a:pt x="6730" y="4688"/>
                    <a:pt x="6749" y="4376"/>
                  </a:cubicBezTo>
                  <a:cubicBezTo>
                    <a:pt x="6944" y="4590"/>
                    <a:pt x="7138" y="4785"/>
                    <a:pt x="7371" y="4979"/>
                  </a:cubicBezTo>
                  <a:lnTo>
                    <a:pt x="7877" y="5349"/>
                  </a:lnTo>
                  <a:cubicBezTo>
                    <a:pt x="8052" y="5446"/>
                    <a:pt x="8247" y="5543"/>
                    <a:pt x="8402" y="5641"/>
                  </a:cubicBezTo>
                  <a:cubicBezTo>
                    <a:pt x="8577" y="5699"/>
                    <a:pt x="8772" y="5777"/>
                    <a:pt x="8966" y="5835"/>
                  </a:cubicBezTo>
                  <a:cubicBezTo>
                    <a:pt x="9141" y="5874"/>
                    <a:pt x="9316" y="5932"/>
                    <a:pt x="9511" y="5952"/>
                  </a:cubicBezTo>
                  <a:cubicBezTo>
                    <a:pt x="9725" y="5971"/>
                    <a:pt x="9939" y="5991"/>
                    <a:pt x="10192" y="6030"/>
                  </a:cubicBezTo>
                  <a:cubicBezTo>
                    <a:pt x="10406" y="6030"/>
                    <a:pt x="10620" y="6030"/>
                    <a:pt x="10814" y="5991"/>
                  </a:cubicBezTo>
                  <a:lnTo>
                    <a:pt x="10795" y="5991"/>
                  </a:lnTo>
                  <a:cubicBezTo>
                    <a:pt x="11067" y="5971"/>
                    <a:pt x="11300" y="5932"/>
                    <a:pt x="11573" y="5874"/>
                  </a:cubicBezTo>
                  <a:cubicBezTo>
                    <a:pt x="11806" y="5796"/>
                    <a:pt x="12078" y="5738"/>
                    <a:pt x="12331" y="5660"/>
                  </a:cubicBezTo>
                  <a:cubicBezTo>
                    <a:pt x="12623" y="5563"/>
                    <a:pt x="12876" y="5407"/>
                    <a:pt x="13167" y="5271"/>
                  </a:cubicBezTo>
                  <a:cubicBezTo>
                    <a:pt x="13265" y="5154"/>
                    <a:pt x="13459" y="5018"/>
                    <a:pt x="13634" y="4921"/>
                  </a:cubicBezTo>
                  <a:cubicBezTo>
                    <a:pt x="13556" y="4727"/>
                    <a:pt x="13517" y="4552"/>
                    <a:pt x="13459" y="4415"/>
                  </a:cubicBezTo>
                  <a:cubicBezTo>
                    <a:pt x="13304" y="3851"/>
                    <a:pt x="13167" y="3404"/>
                    <a:pt x="13109" y="2957"/>
                  </a:cubicBezTo>
                  <a:cubicBezTo>
                    <a:pt x="13070" y="2821"/>
                    <a:pt x="13070" y="2665"/>
                    <a:pt x="13070" y="2548"/>
                  </a:cubicBezTo>
                  <a:cubicBezTo>
                    <a:pt x="13070" y="2393"/>
                    <a:pt x="12973" y="2295"/>
                    <a:pt x="12837" y="2295"/>
                  </a:cubicBezTo>
                  <a:cubicBezTo>
                    <a:pt x="12059" y="1790"/>
                    <a:pt x="11242" y="1323"/>
                    <a:pt x="10425" y="934"/>
                  </a:cubicBezTo>
                  <a:cubicBezTo>
                    <a:pt x="9530" y="545"/>
                    <a:pt x="8636" y="253"/>
                    <a:pt x="7722" y="98"/>
                  </a:cubicBezTo>
                  <a:cubicBezTo>
                    <a:pt x="7333" y="20"/>
                    <a:pt x="6963" y="0"/>
                    <a:pt x="6652" y="0"/>
                  </a:cubicBezTo>
                  <a:close/>
                </a:path>
              </a:pathLst>
            </a:custGeom>
            <a:solidFill>
              <a:srgbClr val="ECDB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7" name="Google Shape;727;p33"/>
            <p:cNvSpPr/>
            <p:nvPr/>
          </p:nvSpPr>
          <p:spPr>
            <a:xfrm>
              <a:off x="1490300" y="2558575"/>
              <a:ext cx="551900" cy="253825"/>
            </a:xfrm>
            <a:custGeom>
              <a:avLst/>
              <a:gdLst/>
              <a:ahLst/>
              <a:cxnLst/>
              <a:rect l="l" t="t" r="r" b="b"/>
              <a:pathLst>
                <a:path w="22076" h="10153" extrusionOk="0">
                  <a:moveTo>
                    <a:pt x="22076" y="0"/>
                  </a:moveTo>
                  <a:lnTo>
                    <a:pt x="22076" y="0"/>
                  </a:lnTo>
                  <a:cubicBezTo>
                    <a:pt x="21239" y="175"/>
                    <a:pt x="20325" y="253"/>
                    <a:pt x="19430" y="331"/>
                  </a:cubicBezTo>
                  <a:cubicBezTo>
                    <a:pt x="18419" y="409"/>
                    <a:pt x="17369" y="467"/>
                    <a:pt x="16338" y="603"/>
                  </a:cubicBezTo>
                  <a:cubicBezTo>
                    <a:pt x="15307" y="720"/>
                    <a:pt x="14276" y="895"/>
                    <a:pt x="13265" y="1109"/>
                  </a:cubicBezTo>
                  <a:cubicBezTo>
                    <a:pt x="12234" y="1323"/>
                    <a:pt x="11223" y="1576"/>
                    <a:pt x="10211" y="1789"/>
                  </a:cubicBezTo>
                  <a:cubicBezTo>
                    <a:pt x="9706" y="1906"/>
                    <a:pt x="9200" y="2023"/>
                    <a:pt x="8714" y="2140"/>
                  </a:cubicBezTo>
                  <a:cubicBezTo>
                    <a:pt x="8228" y="2276"/>
                    <a:pt x="7722" y="2412"/>
                    <a:pt x="7236" y="2567"/>
                  </a:cubicBezTo>
                  <a:lnTo>
                    <a:pt x="7158" y="2567"/>
                  </a:lnTo>
                  <a:cubicBezTo>
                    <a:pt x="5193" y="3151"/>
                    <a:pt x="3249" y="3851"/>
                    <a:pt x="1323" y="4571"/>
                  </a:cubicBezTo>
                  <a:lnTo>
                    <a:pt x="0" y="5096"/>
                  </a:lnTo>
                  <a:cubicBezTo>
                    <a:pt x="195" y="5407"/>
                    <a:pt x="448" y="5738"/>
                    <a:pt x="681" y="6068"/>
                  </a:cubicBezTo>
                  <a:cubicBezTo>
                    <a:pt x="1129" y="6613"/>
                    <a:pt x="1595" y="7157"/>
                    <a:pt x="2082" y="7644"/>
                  </a:cubicBezTo>
                  <a:cubicBezTo>
                    <a:pt x="2587" y="8149"/>
                    <a:pt x="3151" y="8597"/>
                    <a:pt x="3676" y="8986"/>
                  </a:cubicBezTo>
                  <a:cubicBezTo>
                    <a:pt x="4240" y="9375"/>
                    <a:pt x="4824" y="9666"/>
                    <a:pt x="5407" y="9880"/>
                  </a:cubicBezTo>
                  <a:cubicBezTo>
                    <a:pt x="5913" y="10055"/>
                    <a:pt x="6399" y="10153"/>
                    <a:pt x="6886" y="10153"/>
                  </a:cubicBezTo>
                  <a:lnTo>
                    <a:pt x="7158" y="10153"/>
                  </a:lnTo>
                  <a:cubicBezTo>
                    <a:pt x="7761" y="10094"/>
                    <a:pt x="8344" y="9900"/>
                    <a:pt x="8850" y="9569"/>
                  </a:cubicBezTo>
                  <a:cubicBezTo>
                    <a:pt x="9414" y="9200"/>
                    <a:pt x="9900" y="8655"/>
                    <a:pt x="10367" y="7955"/>
                  </a:cubicBezTo>
                  <a:cubicBezTo>
                    <a:pt x="10639" y="7546"/>
                    <a:pt x="10853" y="7080"/>
                    <a:pt x="11028" y="6613"/>
                  </a:cubicBezTo>
                  <a:cubicBezTo>
                    <a:pt x="11339" y="7177"/>
                    <a:pt x="11767" y="7683"/>
                    <a:pt x="12312" y="8110"/>
                  </a:cubicBezTo>
                  <a:cubicBezTo>
                    <a:pt x="12895" y="8558"/>
                    <a:pt x="13596" y="8908"/>
                    <a:pt x="14335" y="9083"/>
                  </a:cubicBezTo>
                  <a:cubicBezTo>
                    <a:pt x="14665" y="9180"/>
                    <a:pt x="15054" y="9219"/>
                    <a:pt x="15463" y="9219"/>
                  </a:cubicBezTo>
                  <a:lnTo>
                    <a:pt x="15560" y="9219"/>
                  </a:lnTo>
                  <a:cubicBezTo>
                    <a:pt x="15910" y="9219"/>
                    <a:pt x="16241" y="9180"/>
                    <a:pt x="16630" y="9102"/>
                  </a:cubicBezTo>
                  <a:cubicBezTo>
                    <a:pt x="16999" y="9025"/>
                    <a:pt x="17369" y="8908"/>
                    <a:pt x="17699" y="8733"/>
                  </a:cubicBezTo>
                  <a:cubicBezTo>
                    <a:pt x="17991" y="8597"/>
                    <a:pt x="18322" y="8402"/>
                    <a:pt x="18594" y="8149"/>
                  </a:cubicBezTo>
                  <a:cubicBezTo>
                    <a:pt x="19119" y="7741"/>
                    <a:pt x="19567" y="7235"/>
                    <a:pt x="20033" y="6555"/>
                  </a:cubicBezTo>
                  <a:cubicBezTo>
                    <a:pt x="20422" y="5990"/>
                    <a:pt x="20772" y="5349"/>
                    <a:pt x="21084" y="4610"/>
                  </a:cubicBezTo>
                  <a:cubicBezTo>
                    <a:pt x="21239" y="4279"/>
                    <a:pt x="21356" y="3948"/>
                    <a:pt x="21473" y="3598"/>
                  </a:cubicBezTo>
                  <a:cubicBezTo>
                    <a:pt x="21628" y="3190"/>
                    <a:pt x="21725" y="2820"/>
                    <a:pt x="21784" y="2470"/>
                  </a:cubicBezTo>
                  <a:cubicBezTo>
                    <a:pt x="21959" y="1653"/>
                    <a:pt x="22037" y="817"/>
                    <a:pt x="22076" y="0"/>
                  </a:cubicBezTo>
                  <a:close/>
                </a:path>
              </a:pathLst>
            </a:custGeom>
            <a:solidFill>
              <a:srgbClr val="FDF3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8" name="Google Shape;728;p33"/>
            <p:cNvSpPr/>
            <p:nvPr/>
          </p:nvSpPr>
          <p:spPr>
            <a:xfrm>
              <a:off x="1955150" y="2761800"/>
              <a:ext cx="975" cy="525"/>
            </a:xfrm>
            <a:custGeom>
              <a:avLst/>
              <a:gdLst/>
              <a:ahLst/>
              <a:cxnLst/>
              <a:rect l="l" t="t" r="r" b="b"/>
              <a:pathLst>
                <a:path w="39" h="21" extrusionOk="0">
                  <a:moveTo>
                    <a:pt x="39" y="1"/>
                  </a:moveTo>
                  <a:cubicBezTo>
                    <a:pt x="0" y="1"/>
                    <a:pt x="0" y="1"/>
                    <a:pt x="0" y="20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D6C6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9" name="Google Shape;729;p33"/>
            <p:cNvSpPr/>
            <p:nvPr/>
          </p:nvSpPr>
          <p:spPr>
            <a:xfrm>
              <a:off x="1489325" y="2559050"/>
              <a:ext cx="556775" cy="256275"/>
            </a:xfrm>
            <a:custGeom>
              <a:avLst/>
              <a:gdLst/>
              <a:ahLst/>
              <a:cxnLst/>
              <a:rect l="l" t="t" r="r" b="b"/>
              <a:pathLst>
                <a:path w="22271" h="10251" extrusionOk="0">
                  <a:moveTo>
                    <a:pt x="22270" y="20"/>
                  </a:moveTo>
                  <a:lnTo>
                    <a:pt x="22270" y="20"/>
                  </a:lnTo>
                  <a:cubicBezTo>
                    <a:pt x="22269" y="25"/>
                    <a:pt x="22268" y="30"/>
                    <a:pt x="22267" y="36"/>
                  </a:cubicBezTo>
                  <a:lnTo>
                    <a:pt x="22267" y="36"/>
                  </a:lnTo>
                  <a:cubicBezTo>
                    <a:pt x="22269" y="34"/>
                    <a:pt x="22270" y="29"/>
                    <a:pt x="22270" y="20"/>
                  </a:cubicBezTo>
                  <a:close/>
                  <a:moveTo>
                    <a:pt x="22192" y="1"/>
                  </a:moveTo>
                  <a:cubicBezTo>
                    <a:pt x="22115" y="1"/>
                    <a:pt x="22076" y="20"/>
                    <a:pt x="22076" y="59"/>
                  </a:cubicBezTo>
                  <a:cubicBezTo>
                    <a:pt x="21959" y="856"/>
                    <a:pt x="21803" y="1693"/>
                    <a:pt x="21628" y="2490"/>
                  </a:cubicBezTo>
                  <a:cubicBezTo>
                    <a:pt x="21434" y="3326"/>
                    <a:pt x="21220" y="4163"/>
                    <a:pt x="20909" y="4941"/>
                  </a:cubicBezTo>
                  <a:lnTo>
                    <a:pt x="20695" y="5466"/>
                  </a:lnTo>
                  <a:cubicBezTo>
                    <a:pt x="20617" y="5621"/>
                    <a:pt x="20520" y="5816"/>
                    <a:pt x="20422" y="5991"/>
                  </a:cubicBezTo>
                  <a:cubicBezTo>
                    <a:pt x="20228" y="6341"/>
                    <a:pt x="20033" y="6652"/>
                    <a:pt x="19781" y="6963"/>
                  </a:cubicBezTo>
                  <a:cubicBezTo>
                    <a:pt x="19469" y="7372"/>
                    <a:pt x="19100" y="7761"/>
                    <a:pt x="18691" y="8091"/>
                  </a:cubicBezTo>
                  <a:lnTo>
                    <a:pt x="18672" y="8091"/>
                  </a:lnTo>
                  <a:lnTo>
                    <a:pt x="18626" y="8107"/>
                  </a:lnTo>
                  <a:lnTo>
                    <a:pt x="18626" y="8107"/>
                  </a:lnTo>
                  <a:cubicBezTo>
                    <a:pt x="18630" y="8104"/>
                    <a:pt x="18633" y="8099"/>
                    <a:pt x="18633" y="8091"/>
                  </a:cubicBezTo>
                  <a:lnTo>
                    <a:pt x="18633" y="8091"/>
                  </a:lnTo>
                  <a:cubicBezTo>
                    <a:pt x="18302" y="8344"/>
                    <a:pt x="17913" y="8578"/>
                    <a:pt x="17524" y="8733"/>
                  </a:cubicBezTo>
                  <a:cubicBezTo>
                    <a:pt x="17213" y="8889"/>
                    <a:pt x="16863" y="8967"/>
                    <a:pt x="16533" y="9025"/>
                  </a:cubicBezTo>
                  <a:cubicBezTo>
                    <a:pt x="16348" y="9054"/>
                    <a:pt x="16158" y="9069"/>
                    <a:pt x="15969" y="9069"/>
                  </a:cubicBezTo>
                  <a:cubicBezTo>
                    <a:pt x="15779" y="9069"/>
                    <a:pt x="15589" y="9054"/>
                    <a:pt x="15404" y="9025"/>
                  </a:cubicBezTo>
                  <a:cubicBezTo>
                    <a:pt x="14938" y="8986"/>
                    <a:pt x="14510" y="8869"/>
                    <a:pt x="14062" y="8694"/>
                  </a:cubicBezTo>
                  <a:cubicBezTo>
                    <a:pt x="13615" y="8500"/>
                    <a:pt x="13148" y="8247"/>
                    <a:pt x="12759" y="7936"/>
                  </a:cubicBezTo>
                  <a:cubicBezTo>
                    <a:pt x="12409" y="7664"/>
                    <a:pt x="12098" y="7352"/>
                    <a:pt x="11806" y="7022"/>
                  </a:cubicBezTo>
                  <a:cubicBezTo>
                    <a:pt x="11690" y="6827"/>
                    <a:pt x="11573" y="6594"/>
                    <a:pt x="11476" y="6380"/>
                  </a:cubicBezTo>
                  <a:cubicBezTo>
                    <a:pt x="11378" y="6185"/>
                    <a:pt x="11301" y="5991"/>
                    <a:pt x="11223" y="5796"/>
                  </a:cubicBezTo>
                  <a:cubicBezTo>
                    <a:pt x="11203" y="5719"/>
                    <a:pt x="11184" y="5621"/>
                    <a:pt x="11145" y="5563"/>
                  </a:cubicBezTo>
                  <a:cubicBezTo>
                    <a:pt x="11028" y="5135"/>
                    <a:pt x="10931" y="4727"/>
                    <a:pt x="10814" y="4299"/>
                  </a:cubicBezTo>
                  <a:cubicBezTo>
                    <a:pt x="10776" y="4065"/>
                    <a:pt x="10717" y="3871"/>
                    <a:pt x="10639" y="3657"/>
                  </a:cubicBezTo>
                  <a:cubicBezTo>
                    <a:pt x="10600" y="3443"/>
                    <a:pt x="10542" y="3249"/>
                    <a:pt x="10503" y="3035"/>
                  </a:cubicBezTo>
                  <a:cubicBezTo>
                    <a:pt x="10464" y="2937"/>
                    <a:pt x="10445" y="2860"/>
                    <a:pt x="10445" y="2762"/>
                  </a:cubicBezTo>
                  <a:lnTo>
                    <a:pt x="10231" y="1732"/>
                  </a:lnTo>
                  <a:cubicBezTo>
                    <a:pt x="10231" y="1732"/>
                    <a:pt x="10231" y="1712"/>
                    <a:pt x="10212" y="1712"/>
                  </a:cubicBezTo>
                  <a:cubicBezTo>
                    <a:pt x="10212" y="1673"/>
                    <a:pt x="10153" y="1615"/>
                    <a:pt x="10114" y="1615"/>
                  </a:cubicBezTo>
                  <a:lnTo>
                    <a:pt x="10095" y="1615"/>
                  </a:lnTo>
                  <a:cubicBezTo>
                    <a:pt x="10056" y="1615"/>
                    <a:pt x="10036" y="1634"/>
                    <a:pt x="10017" y="1673"/>
                  </a:cubicBezTo>
                  <a:lnTo>
                    <a:pt x="9978" y="1673"/>
                  </a:lnTo>
                  <a:cubicBezTo>
                    <a:pt x="9978" y="1673"/>
                    <a:pt x="9959" y="1673"/>
                    <a:pt x="9959" y="1693"/>
                  </a:cubicBezTo>
                  <a:lnTo>
                    <a:pt x="9920" y="1693"/>
                  </a:lnTo>
                  <a:cubicBezTo>
                    <a:pt x="9861" y="1693"/>
                    <a:pt x="9842" y="1732"/>
                    <a:pt x="9842" y="1790"/>
                  </a:cubicBezTo>
                  <a:cubicBezTo>
                    <a:pt x="10036" y="2840"/>
                    <a:pt x="10231" y="3910"/>
                    <a:pt x="10503" y="4921"/>
                  </a:cubicBezTo>
                  <a:cubicBezTo>
                    <a:pt x="10503" y="4941"/>
                    <a:pt x="10523" y="4980"/>
                    <a:pt x="10542" y="4980"/>
                  </a:cubicBezTo>
                  <a:cubicBezTo>
                    <a:pt x="10542" y="5038"/>
                    <a:pt x="10562" y="5096"/>
                    <a:pt x="10562" y="5174"/>
                  </a:cubicBezTo>
                  <a:lnTo>
                    <a:pt x="10717" y="6049"/>
                  </a:lnTo>
                  <a:lnTo>
                    <a:pt x="10717" y="6302"/>
                  </a:lnTo>
                  <a:cubicBezTo>
                    <a:pt x="10717" y="6380"/>
                    <a:pt x="10698" y="6477"/>
                    <a:pt x="10698" y="6555"/>
                  </a:cubicBezTo>
                  <a:cubicBezTo>
                    <a:pt x="10698" y="6633"/>
                    <a:pt x="10659" y="6691"/>
                    <a:pt x="10659" y="6749"/>
                  </a:cubicBezTo>
                  <a:cubicBezTo>
                    <a:pt x="10659" y="6788"/>
                    <a:pt x="10639" y="6827"/>
                    <a:pt x="10639" y="6866"/>
                  </a:cubicBezTo>
                  <a:cubicBezTo>
                    <a:pt x="10620" y="6886"/>
                    <a:pt x="10620" y="6944"/>
                    <a:pt x="10600" y="6963"/>
                  </a:cubicBezTo>
                  <a:cubicBezTo>
                    <a:pt x="10542" y="7080"/>
                    <a:pt x="10503" y="7216"/>
                    <a:pt x="10425" y="7333"/>
                  </a:cubicBezTo>
                  <a:cubicBezTo>
                    <a:pt x="10328" y="7547"/>
                    <a:pt x="10173" y="7761"/>
                    <a:pt x="10056" y="7994"/>
                  </a:cubicBezTo>
                  <a:cubicBezTo>
                    <a:pt x="9764" y="8383"/>
                    <a:pt x="9453" y="8733"/>
                    <a:pt x="9083" y="9025"/>
                  </a:cubicBezTo>
                  <a:cubicBezTo>
                    <a:pt x="8792" y="9258"/>
                    <a:pt x="8500" y="9453"/>
                    <a:pt x="8189" y="9589"/>
                  </a:cubicBezTo>
                  <a:cubicBezTo>
                    <a:pt x="7897" y="9706"/>
                    <a:pt x="7605" y="9803"/>
                    <a:pt x="7314" y="9861"/>
                  </a:cubicBezTo>
                  <a:cubicBezTo>
                    <a:pt x="7131" y="9884"/>
                    <a:pt x="6936" y="9894"/>
                    <a:pt x="6742" y="9894"/>
                  </a:cubicBezTo>
                  <a:cubicBezTo>
                    <a:pt x="6606" y="9894"/>
                    <a:pt x="6470" y="9889"/>
                    <a:pt x="6341" y="9881"/>
                  </a:cubicBezTo>
                  <a:cubicBezTo>
                    <a:pt x="5933" y="9842"/>
                    <a:pt x="5505" y="9745"/>
                    <a:pt x="5096" y="9589"/>
                  </a:cubicBezTo>
                  <a:cubicBezTo>
                    <a:pt x="4805" y="9472"/>
                    <a:pt x="4513" y="9356"/>
                    <a:pt x="4241" y="9200"/>
                  </a:cubicBezTo>
                  <a:cubicBezTo>
                    <a:pt x="3949" y="9064"/>
                    <a:pt x="3696" y="8869"/>
                    <a:pt x="3424" y="8675"/>
                  </a:cubicBezTo>
                  <a:cubicBezTo>
                    <a:pt x="2626" y="8091"/>
                    <a:pt x="1946" y="7372"/>
                    <a:pt x="1304" y="6633"/>
                  </a:cubicBezTo>
                  <a:cubicBezTo>
                    <a:pt x="895" y="6108"/>
                    <a:pt x="506" y="5583"/>
                    <a:pt x="156" y="5018"/>
                  </a:cubicBezTo>
                  <a:cubicBezTo>
                    <a:pt x="137" y="4999"/>
                    <a:pt x="117" y="4980"/>
                    <a:pt x="98" y="4980"/>
                  </a:cubicBezTo>
                  <a:lnTo>
                    <a:pt x="39" y="4980"/>
                  </a:lnTo>
                  <a:cubicBezTo>
                    <a:pt x="1" y="4999"/>
                    <a:pt x="1" y="5057"/>
                    <a:pt x="20" y="5096"/>
                  </a:cubicBezTo>
                  <a:cubicBezTo>
                    <a:pt x="487" y="5796"/>
                    <a:pt x="934" y="6477"/>
                    <a:pt x="1479" y="7138"/>
                  </a:cubicBezTo>
                  <a:cubicBezTo>
                    <a:pt x="2004" y="7800"/>
                    <a:pt x="2646" y="8403"/>
                    <a:pt x="3326" y="8908"/>
                  </a:cubicBezTo>
                  <a:cubicBezTo>
                    <a:pt x="3657" y="9161"/>
                    <a:pt x="4007" y="9395"/>
                    <a:pt x="4377" y="9589"/>
                  </a:cubicBezTo>
                  <a:cubicBezTo>
                    <a:pt x="4727" y="9784"/>
                    <a:pt x="5155" y="9959"/>
                    <a:pt x="5544" y="10075"/>
                  </a:cubicBezTo>
                  <a:cubicBezTo>
                    <a:pt x="5933" y="10211"/>
                    <a:pt x="6322" y="10250"/>
                    <a:pt x="6730" y="10250"/>
                  </a:cubicBezTo>
                  <a:cubicBezTo>
                    <a:pt x="7100" y="10250"/>
                    <a:pt x="7489" y="10173"/>
                    <a:pt x="7819" y="10075"/>
                  </a:cubicBezTo>
                  <a:cubicBezTo>
                    <a:pt x="8519" y="9861"/>
                    <a:pt x="9181" y="9433"/>
                    <a:pt x="9725" y="8908"/>
                  </a:cubicBezTo>
                  <a:cubicBezTo>
                    <a:pt x="10017" y="8656"/>
                    <a:pt x="10270" y="8325"/>
                    <a:pt x="10523" y="8014"/>
                  </a:cubicBezTo>
                  <a:cubicBezTo>
                    <a:pt x="10737" y="7722"/>
                    <a:pt x="10931" y="7430"/>
                    <a:pt x="11106" y="7119"/>
                  </a:cubicBezTo>
                  <a:lnTo>
                    <a:pt x="11126" y="7138"/>
                  </a:lnTo>
                  <a:cubicBezTo>
                    <a:pt x="11223" y="7314"/>
                    <a:pt x="11378" y="7489"/>
                    <a:pt x="11495" y="7625"/>
                  </a:cubicBezTo>
                  <a:cubicBezTo>
                    <a:pt x="11729" y="7916"/>
                    <a:pt x="12020" y="8169"/>
                    <a:pt x="12351" y="8403"/>
                  </a:cubicBezTo>
                  <a:cubicBezTo>
                    <a:pt x="12954" y="8869"/>
                    <a:pt x="13654" y="9181"/>
                    <a:pt x="14393" y="9395"/>
                  </a:cubicBezTo>
                  <a:cubicBezTo>
                    <a:pt x="14743" y="9492"/>
                    <a:pt x="15132" y="9570"/>
                    <a:pt x="15521" y="9589"/>
                  </a:cubicBezTo>
                  <a:cubicBezTo>
                    <a:pt x="15630" y="9600"/>
                    <a:pt x="15737" y="9605"/>
                    <a:pt x="15843" y="9605"/>
                  </a:cubicBezTo>
                  <a:cubicBezTo>
                    <a:pt x="16117" y="9605"/>
                    <a:pt x="16383" y="9573"/>
                    <a:pt x="16649" y="9531"/>
                  </a:cubicBezTo>
                  <a:cubicBezTo>
                    <a:pt x="17369" y="9395"/>
                    <a:pt x="18050" y="9083"/>
                    <a:pt x="18672" y="8675"/>
                  </a:cubicBezTo>
                  <a:cubicBezTo>
                    <a:pt x="18964" y="8480"/>
                    <a:pt x="19217" y="8228"/>
                    <a:pt x="19469" y="7994"/>
                  </a:cubicBezTo>
                  <a:cubicBezTo>
                    <a:pt x="19703" y="7741"/>
                    <a:pt x="19936" y="7450"/>
                    <a:pt x="20131" y="7158"/>
                  </a:cubicBezTo>
                  <a:cubicBezTo>
                    <a:pt x="20325" y="6866"/>
                    <a:pt x="20481" y="6574"/>
                    <a:pt x="20656" y="6263"/>
                  </a:cubicBezTo>
                  <a:cubicBezTo>
                    <a:pt x="20811" y="5952"/>
                    <a:pt x="20967" y="5641"/>
                    <a:pt x="21103" y="5291"/>
                  </a:cubicBezTo>
                  <a:cubicBezTo>
                    <a:pt x="21220" y="4960"/>
                    <a:pt x="21337" y="4610"/>
                    <a:pt x="21434" y="4279"/>
                  </a:cubicBezTo>
                  <a:cubicBezTo>
                    <a:pt x="21531" y="3929"/>
                    <a:pt x="21628" y="3560"/>
                    <a:pt x="21706" y="3229"/>
                  </a:cubicBezTo>
                  <a:cubicBezTo>
                    <a:pt x="21842" y="2548"/>
                    <a:pt x="21978" y="1848"/>
                    <a:pt x="22095" y="1129"/>
                  </a:cubicBezTo>
                  <a:cubicBezTo>
                    <a:pt x="22133" y="783"/>
                    <a:pt x="22191" y="401"/>
                    <a:pt x="22267" y="36"/>
                  </a:cubicBezTo>
                  <a:lnTo>
                    <a:pt x="22267" y="36"/>
                  </a:lnTo>
                  <a:cubicBezTo>
                    <a:pt x="22266" y="36"/>
                    <a:pt x="22265" y="37"/>
                    <a:pt x="22264" y="37"/>
                  </a:cubicBezTo>
                  <a:cubicBezTo>
                    <a:pt x="22254" y="37"/>
                    <a:pt x="22233" y="14"/>
                    <a:pt x="22192" y="1"/>
                  </a:cubicBezTo>
                  <a:close/>
                </a:path>
              </a:pathLst>
            </a:custGeom>
            <a:solidFill>
              <a:srgbClr val="D6C6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0" name="Google Shape;730;p33"/>
            <p:cNvSpPr/>
            <p:nvPr/>
          </p:nvSpPr>
          <p:spPr>
            <a:xfrm>
              <a:off x="1873950" y="2786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C6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1" name="Google Shape;731;p33"/>
            <p:cNvSpPr/>
            <p:nvPr/>
          </p:nvSpPr>
          <p:spPr>
            <a:xfrm>
              <a:off x="1239900" y="2553225"/>
              <a:ext cx="1047850" cy="348150"/>
            </a:xfrm>
            <a:custGeom>
              <a:avLst/>
              <a:gdLst/>
              <a:ahLst/>
              <a:cxnLst/>
              <a:rect l="l" t="t" r="r" b="b"/>
              <a:pathLst>
                <a:path w="41914" h="13926" extrusionOk="0">
                  <a:moveTo>
                    <a:pt x="32636" y="0"/>
                  </a:moveTo>
                  <a:cubicBezTo>
                    <a:pt x="31761" y="0"/>
                    <a:pt x="30808" y="39"/>
                    <a:pt x="29738" y="97"/>
                  </a:cubicBezTo>
                  <a:cubicBezTo>
                    <a:pt x="27774" y="253"/>
                    <a:pt x="25732" y="525"/>
                    <a:pt x="23514" y="914"/>
                  </a:cubicBezTo>
                  <a:cubicBezTo>
                    <a:pt x="21569" y="1264"/>
                    <a:pt x="19605" y="1712"/>
                    <a:pt x="17660" y="2276"/>
                  </a:cubicBezTo>
                  <a:cubicBezTo>
                    <a:pt x="15462" y="2879"/>
                    <a:pt x="13342" y="3579"/>
                    <a:pt x="11397" y="4357"/>
                  </a:cubicBezTo>
                  <a:cubicBezTo>
                    <a:pt x="8830" y="5368"/>
                    <a:pt x="6691" y="6418"/>
                    <a:pt x="4843" y="7585"/>
                  </a:cubicBezTo>
                  <a:cubicBezTo>
                    <a:pt x="3715" y="8305"/>
                    <a:pt x="2801" y="9005"/>
                    <a:pt x="2003" y="9725"/>
                  </a:cubicBezTo>
                  <a:cubicBezTo>
                    <a:pt x="1751" y="9978"/>
                    <a:pt x="1517" y="10211"/>
                    <a:pt x="1284" y="10464"/>
                  </a:cubicBezTo>
                  <a:lnTo>
                    <a:pt x="1245" y="10503"/>
                  </a:lnTo>
                  <a:lnTo>
                    <a:pt x="1148" y="10600"/>
                  </a:lnTo>
                  <a:cubicBezTo>
                    <a:pt x="934" y="10872"/>
                    <a:pt x="739" y="11145"/>
                    <a:pt x="584" y="11378"/>
                  </a:cubicBezTo>
                  <a:cubicBezTo>
                    <a:pt x="409" y="11670"/>
                    <a:pt x="272" y="11961"/>
                    <a:pt x="175" y="12253"/>
                  </a:cubicBezTo>
                  <a:lnTo>
                    <a:pt x="156" y="12312"/>
                  </a:lnTo>
                  <a:cubicBezTo>
                    <a:pt x="156" y="12331"/>
                    <a:pt x="156" y="12331"/>
                    <a:pt x="136" y="12350"/>
                  </a:cubicBezTo>
                  <a:cubicBezTo>
                    <a:pt x="58" y="12603"/>
                    <a:pt x="0" y="12837"/>
                    <a:pt x="0" y="13051"/>
                  </a:cubicBezTo>
                  <a:lnTo>
                    <a:pt x="0" y="13109"/>
                  </a:lnTo>
                  <a:lnTo>
                    <a:pt x="0" y="13148"/>
                  </a:lnTo>
                  <a:lnTo>
                    <a:pt x="0" y="13206"/>
                  </a:lnTo>
                  <a:lnTo>
                    <a:pt x="0" y="13245"/>
                  </a:lnTo>
                  <a:cubicBezTo>
                    <a:pt x="0" y="13420"/>
                    <a:pt x="39" y="13576"/>
                    <a:pt x="58" y="13731"/>
                  </a:cubicBezTo>
                  <a:cubicBezTo>
                    <a:pt x="78" y="13829"/>
                    <a:pt x="175" y="13926"/>
                    <a:pt x="292" y="13926"/>
                  </a:cubicBezTo>
                  <a:lnTo>
                    <a:pt x="370" y="13926"/>
                  </a:lnTo>
                  <a:cubicBezTo>
                    <a:pt x="486" y="13906"/>
                    <a:pt x="584" y="13770"/>
                    <a:pt x="545" y="13615"/>
                  </a:cubicBezTo>
                  <a:cubicBezTo>
                    <a:pt x="545" y="13576"/>
                    <a:pt x="525" y="13517"/>
                    <a:pt x="525" y="13479"/>
                  </a:cubicBezTo>
                  <a:cubicBezTo>
                    <a:pt x="525" y="13401"/>
                    <a:pt x="525" y="13342"/>
                    <a:pt x="486" y="13284"/>
                  </a:cubicBezTo>
                  <a:lnTo>
                    <a:pt x="486" y="13109"/>
                  </a:lnTo>
                  <a:cubicBezTo>
                    <a:pt x="486" y="13051"/>
                    <a:pt x="486" y="13012"/>
                    <a:pt x="525" y="12953"/>
                  </a:cubicBezTo>
                  <a:cubicBezTo>
                    <a:pt x="525" y="12915"/>
                    <a:pt x="525" y="12895"/>
                    <a:pt x="545" y="12837"/>
                  </a:cubicBezTo>
                  <a:lnTo>
                    <a:pt x="545" y="12798"/>
                  </a:lnTo>
                  <a:cubicBezTo>
                    <a:pt x="564" y="12642"/>
                    <a:pt x="622" y="12506"/>
                    <a:pt x="661" y="12350"/>
                  </a:cubicBezTo>
                  <a:lnTo>
                    <a:pt x="681" y="12312"/>
                  </a:lnTo>
                  <a:lnTo>
                    <a:pt x="700" y="12273"/>
                  </a:lnTo>
                  <a:lnTo>
                    <a:pt x="739" y="12214"/>
                  </a:lnTo>
                  <a:cubicBezTo>
                    <a:pt x="875" y="11845"/>
                    <a:pt x="1089" y="11495"/>
                    <a:pt x="1381" y="11145"/>
                  </a:cubicBezTo>
                  <a:cubicBezTo>
                    <a:pt x="1731" y="10717"/>
                    <a:pt x="2101" y="10308"/>
                    <a:pt x="2587" y="9900"/>
                  </a:cubicBezTo>
                  <a:lnTo>
                    <a:pt x="2626" y="9842"/>
                  </a:lnTo>
                  <a:cubicBezTo>
                    <a:pt x="2645" y="9822"/>
                    <a:pt x="2645" y="9822"/>
                    <a:pt x="2684" y="9822"/>
                  </a:cubicBezTo>
                  <a:lnTo>
                    <a:pt x="2742" y="9783"/>
                  </a:lnTo>
                  <a:lnTo>
                    <a:pt x="2820" y="9725"/>
                  </a:lnTo>
                  <a:lnTo>
                    <a:pt x="2879" y="9686"/>
                  </a:lnTo>
                  <a:lnTo>
                    <a:pt x="2898" y="9666"/>
                  </a:lnTo>
                  <a:lnTo>
                    <a:pt x="2976" y="9608"/>
                  </a:lnTo>
                  <a:cubicBezTo>
                    <a:pt x="3015" y="9589"/>
                    <a:pt x="3015" y="9569"/>
                    <a:pt x="3034" y="9569"/>
                  </a:cubicBezTo>
                  <a:lnTo>
                    <a:pt x="3093" y="9530"/>
                  </a:lnTo>
                  <a:lnTo>
                    <a:pt x="3112" y="9511"/>
                  </a:lnTo>
                  <a:lnTo>
                    <a:pt x="3170" y="9472"/>
                  </a:lnTo>
                  <a:lnTo>
                    <a:pt x="3190" y="9433"/>
                  </a:lnTo>
                  <a:lnTo>
                    <a:pt x="3209" y="9414"/>
                  </a:lnTo>
                  <a:lnTo>
                    <a:pt x="3229" y="9394"/>
                  </a:lnTo>
                  <a:lnTo>
                    <a:pt x="3268" y="9375"/>
                  </a:lnTo>
                  <a:lnTo>
                    <a:pt x="3287" y="9336"/>
                  </a:lnTo>
                  <a:lnTo>
                    <a:pt x="3326" y="9316"/>
                  </a:lnTo>
                  <a:lnTo>
                    <a:pt x="3365" y="9297"/>
                  </a:lnTo>
                  <a:lnTo>
                    <a:pt x="3384" y="9277"/>
                  </a:lnTo>
                  <a:lnTo>
                    <a:pt x="3404" y="9239"/>
                  </a:lnTo>
                  <a:cubicBezTo>
                    <a:pt x="4357" y="8519"/>
                    <a:pt x="5446" y="7819"/>
                    <a:pt x="6768" y="7099"/>
                  </a:cubicBezTo>
                  <a:cubicBezTo>
                    <a:pt x="7877" y="6496"/>
                    <a:pt x="9102" y="5913"/>
                    <a:pt x="10483" y="5329"/>
                  </a:cubicBezTo>
                  <a:lnTo>
                    <a:pt x="10503" y="5310"/>
                  </a:lnTo>
                  <a:lnTo>
                    <a:pt x="10970" y="5115"/>
                  </a:lnTo>
                  <a:cubicBezTo>
                    <a:pt x="11164" y="5038"/>
                    <a:pt x="11339" y="4960"/>
                    <a:pt x="11534" y="4901"/>
                  </a:cubicBezTo>
                  <a:cubicBezTo>
                    <a:pt x="13498" y="4123"/>
                    <a:pt x="15579" y="3443"/>
                    <a:pt x="17718" y="2820"/>
                  </a:cubicBezTo>
                  <a:cubicBezTo>
                    <a:pt x="20636" y="2023"/>
                    <a:pt x="23553" y="1420"/>
                    <a:pt x="26373" y="1031"/>
                  </a:cubicBezTo>
                  <a:cubicBezTo>
                    <a:pt x="28085" y="817"/>
                    <a:pt x="29719" y="661"/>
                    <a:pt x="31275" y="584"/>
                  </a:cubicBezTo>
                  <a:cubicBezTo>
                    <a:pt x="31761" y="564"/>
                    <a:pt x="32189" y="564"/>
                    <a:pt x="32636" y="564"/>
                  </a:cubicBezTo>
                  <a:cubicBezTo>
                    <a:pt x="33939" y="564"/>
                    <a:pt x="35106" y="642"/>
                    <a:pt x="36234" y="778"/>
                  </a:cubicBezTo>
                  <a:cubicBezTo>
                    <a:pt x="37498" y="953"/>
                    <a:pt x="38490" y="1206"/>
                    <a:pt x="39346" y="1556"/>
                  </a:cubicBezTo>
                  <a:lnTo>
                    <a:pt x="39366" y="1595"/>
                  </a:lnTo>
                  <a:cubicBezTo>
                    <a:pt x="39813" y="1790"/>
                    <a:pt x="40163" y="1984"/>
                    <a:pt x="40494" y="2217"/>
                  </a:cubicBezTo>
                  <a:cubicBezTo>
                    <a:pt x="40708" y="2392"/>
                    <a:pt x="40883" y="2567"/>
                    <a:pt x="41019" y="2762"/>
                  </a:cubicBezTo>
                  <a:cubicBezTo>
                    <a:pt x="41116" y="2898"/>
                    <a:pt x="41213" y="3054"/>
                    <a:pt x="41291" y="3209"/>
                  </a:cubicBezTo>
                  <a:cubicBezTo>
                    <a:pt x="41369" y="3365"/>
                    <a:pt x="41388" y="3540"/>
                    <a:pt x="41408" y="3696"/>
                  </a:cubicBezTo>
                  <a:lnTo>
                    <a:pt x="41408" y="3734"/>
                  </a:lnTo>
                  <a:lnTo>
                    <a:pt x="41408" y="3773"/>
                  </a:lnTo>
                  <a:lnTo>
                    <a:pt x="41408" y="3851"/>
                  </a:lnTo>
                  <a:lnTo>
                    <a:pt x="41408" y="3890"/>
                  </a:lnTo>
                  <a:lnTo>
                    <a:pt x="41408" y="3948"/>
                  </a:lnTo>
                  <a:lnTo>
                    <a:pt x="41408" y="4085"/>
                  </a:lnTo>
                  <a:cubicBezTo>
                    <a:pt x="41408" y="4162"/>
                    <a:pt x="41427" y="4221"/>
                    <a:pt x="41486" y="4260"/>
                  </a:cubicBezTo>
                  <a:cubicBezTo>
                    <a:pt x="41524" y="4318"/>
                    <a:pt x="41602" y="4337"/>
                    <a:pt x="41680" y="4337"/>
                  </a:cubicBezTo>
                  <a:cubicBezTo>
                    <a:pt x="41816" y="4337"/>
                    <a:pt x="41913" y="4221"/>
                    <a:pt x="41913" y="4085"/>
                  </a:cubicBezTo>
                  <a:lnTo>
                    <a:pt x="41913" y="4026"/>
                  </a:lnTo>
                  <a:lnTo>
                    <a:pt x="41913" y="3968"/>
                  </a:lnTo>
                  <a:lnTo>
                    <a:pt x="41913" y="3890"/>
                  </a:lnTo>
                  <a:lnTo>
                    <a:pt x="41913" y="3851"/>
                  </a:lnTo>
                  <a:lnTo>
                    <a:pt x="41913" y="3754"/>
                  </a:lnTo>
                  <a:lnTo>
                    <a:pt x="41913" y="3696"/>
                  </a:lnTo>
                  <a:lnTo>
                    <a:pt x="41913" y="3676"/>
                  </a:lnTo>
                  <a:cubicBezTo>
                    <a:pt x="41894" y="3462"/>
                    <a:pt x="41875" y="3307"/>
                    <a:pt x="41816" y="3170"/>
                  </a:cubicBezTo>
                  <a:cubicBezTo>
                    <a:pt x="41758" y="2918"/>
                    <a:pt x="41602" y="2665"/>
                    <a:pt x="41427" y="2412"/>
                  </a:cubicBezTo>
                  <a:cubicBezTo>
                    <a:pt x="41135" y="2023"/>
                    <a:pt x="40727" y="1692"/>
                    <a:pt x="40202" y="1362"/>
                  </a:cubicBezTo>
                  <a:cubicBezTo>
                    <a:pt x="39813" y="1148"/>
                    <a:pt x="39346" y="953"/>
                    <a:pt x="38743" y="759"/>
                  </a:cubicBezTo>
                  <a:cubicBezTo>
                    <a:pt x="38276" y="623"/>
                    <a:pt x="37732" y="486"/>
                    <a:pt x="37148" y="370"/>
                  </a:cubicBezTo>
                  <a:cubicBezTo>
                    <a:pt x="36059" y="175"/>
                    <a:pt x="34853" y="59"/>
                    <a:pt x="33434" y="0"/>
                  </a:cubicBezTo>
                  <a:close/>
                </a:path>
              </a:pathLst>
            </a:custGeom>
            <a:solidFill>
              <a:srgbClr val="A337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2" name="Google Shape;732;p33"/>
            <p:cNvSpPr/>
            <p:nvPr/>
          </p:nvSpPr>
          <p:spPr>
            <a:xfrm>
              <a:off x="1870050" y="2289200"/>
              <a:ext cx="277675" cy="137375"/>
            </a:xfrm>
            <a:custGeom>
              <a:avLst/>
              <a:gdLst/>
              <a:ahLst/>
              <a:cxnLst/>
              <a:rect l="l" t="t" r="r" b="b"/>
              <a:pathLst>
                <a:path w="11107" h="5495" extrusionOk="0">
                  <a:moveTo>
                    <a:pt x="584" y="0"/>
                  </a:moveTo>
                  <a:cubicBezTo>
                    <a:pt x="526" y="0"/>
                    <a:pt x="467" y="20"/>
                    <a:pt x="370" y="39"/>
                  </a:cubicBezTo>
                  <a:cubicBezTo>
                    <a:pt x="214" y="97"/>
                    <a:pt x="59" y="253"/>
                    <a:pt x="39" y="428"/>
                  </a:cubicBezTo>
                  <a:cubicBezTo>
                    <a:pt x="0" y="623"/>
                    <a:pt x="78" y="778"/>
                    <a:pt x="175" y="934"/>
                  </a:cubicBezTo>
                  <a:cubicBezTo>
                    <a:pt x="273" y="1089"/>
                    <a:pt x="370" y="1226"/>
                    <a:pt x="506" y="1362"/>
                  </a:cubicBezTo>
                  <a:cubicBezTo>
                    <a:pt x="856" y="1770"/>
                    <a:pt x="1284" y="2140"/>
                    <a:pt x="1595" y="2392"/>
                  </a:cubicBezTo>
                  <a:cubicBezTo>
                    <a:pt x="1984" y="2743"/>
                    <a:pt x="2373" y="3034"/>
                    <a:pt x="2743" y="3307"/>
                  </a:cubicBezTo>
                  <a:cubicBezTo>
                    <a:pt x="3248" y="3657"/>
                    <a:pt x="3813" y="3948"/>
                    <a:pt x="4338" y="4221"/>
                  </a:cubicBezTo>
                  <a:cubicBezTo>
                    <a:pt x="5271" y="4668"/>
                    <a:pt x="6108" y="4999"/>
                    <a:pt x="6944" y="5213"/>
                  </a:cubicBezTo>
                  <a:cubicBezTo>
                    <a:pt x="7612" y="5408"/>
                    <a:pt x="8239" y="5494"/>
                    <a:pt x="8802" y="5494"/>
                  </a:cubicBezTo>
                  <a:cubicBezTo>
                    <a:pt x="8911" y="5494"/>
                    <a:pt x="9018" y="5491"/>
                    <a:pt x="9122" y="5485"/>
                  </a:cubicBezTo>
                  <a:cubicBezTo>
                    <a:pt x="9317" y="5485"/>
                    <a:pt x="9511" y="5465"/>
                    <a:pt x="9706" y="5407"/>
                  </a:cubicBezTo>
                  <a:cubicBezTo>
                    <a:pt x="9764" y="5407"/>
                    <a:pt x="9783" y="5388"/>
                    <a:pt x="9803" y="5388"/>
                  </a:cubicBezTo>
                  <a:lnTo>
                    <a:pt x="9900" y="5388"/>
                  </a:lnTo>
                  <a:cubicBezTo>
                    <a:pt x="10192" y="5329"/>
                    <a:pt x="10445" y="5252"/>
                    <a:pt x="10639" y="5096"/>
                  </a:cubicBezTo>
                  <a:cubicBezTo>
                    <a:pt x="10834" y="4979"/>
                    <a:pt x="10970" y="4785"/>
                    <a:pt x="11048" y="4590"/>
                  </a:cubicBezTo>
                  <a:cubicBezTo>
                    <a:pt x="11067" y="4415"/>
                    <a:pt x="11106" y="4182"/>
                    <a:pt x="11048" y="3987"/>
                  </a:cubicBezTo>
                  <a:cubicBezTo>
                    <a:pt x="11028" y="3851"/>
                    <a:pt x="10970" y="3754"/>
                    <a:pt x="10950" y="3657"/>
                  </a:cubicBezTo>
                  <a:cubicBezTo>
                    <a:pt x="10912" y="3540"/>
                    <a:pt x="10834" y="3423"/>
                    <a:pt x="10756" y="3326"/>
                  </a:cubicBezTo>
                  <a:cubicBezTo>
                    <a:pt x="10678" y="3209"/>
                    <a:pt x="10561" y="3093"/>
                    <a:pt x="10484" y="3015"/>
                  </a:cubicBezTo>
                  <a:cubicBezTo>
                    <a:pt x="10425" y="2937"/>
                    <a:pt x="10328" y="2840"/>
                    <a:pt x="10172" y="2743"/>
                  </a:cubicBezTo>
                  <a:cubicBezTo>
                    <a:pt x="9939" y="2568"/>
                    <a:pt x="9647" y="2392"/>
                    <a:pt x="9317" y="2256"/>
                  </a:cubicBezTo>
                  <a:cubicBezTo>
                    <a:pt x="8967" y="2081"/>
                    <a:pt x="8539" y="1984"/>
                    <a:pt x="8150" y="1887"/>
                  </a:cubicBezTo>
                  <a:cubicBezTo>
                    <a:pt x="7527" y="1751"/>
                    <a:pt x="6905" y="1595"/>
                    <a:pt x="6302" y="1478"/>
                  </a:cubicBezTo>
                  <a:cubicBezTo>
                    <a:pt x="5310" y="1245"/>
                    <a:pt x="4279" y="1031"/>
                    <a:pt x="3307" y="739"/>
                  </a:cubicBezTo>
                  <a:lnTo>
                    <a:pt x="3287" y="739"/>
                  </a:lnTo>
                  <a:cubicBezTo>
                    <a:pt x="2801" y="603"/>
                    <a:pt x="2315" y="448"/>
                    <a:pt x="1848" y="272"/>
                  </a:cubicBezTo>
                  <a:cubicBezTo>
                    <a:pt x="1595" y="175"/>
                    <a:pt x="1265" y="78"/>
                    <a:pt x="953" y="20"/>
                  </a:cubicBezTo>
                  <a:cubicBezTo>
                    <a:pt x="856" y="0"/>
                    <a:pt x="759" y="0"/>
                    <a:pt x="64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3" name="Google Shape;733;p33"/>
            <p:cNvSpPr/>
            <p:nvPr/>
          </p:nvSpPr>
          <p:spPr>
            <a:xfrm>
              <a:off x="1677025" y="2955375"/>
              <a:ext cx="102600" cy="102225"/>
            </a:xfrm>
            <a:custGeom>
              <a:avLst/>
              <a:gdLst/>
              <a:ahLst/>
              <a:cxnLst/>
              <a:rect l="l" t="t" r="r" b="b"/>
              <a:pathLst>
                <a:path w="4104" h="4089" extrusionOk="0">
                  <a:moveTo>
                    <a:pt x="1967" y="0"/>
                  </a:moveTo>
                  <a:cubicBezTo>
                    <a:pt x="1850" y="0"/>
                    <a:pt x="1732" y="12"/>
                    <a:pt x="1614" y="38"/>
                  </a:cubicBezTo>
                  <a:cubicBezTo>
                    <a:pt x="603" y="252"/>
                    <a:pt x="0" y="1360"/>
                    <a:pt x="233" y="2449"/>
                  </a:cubicBezTo>
                  <a:cubicBezTo>
                    <a:pt x="454" y="3417"/>
                    <a:pt x="1253" y="4088"/>
                    <a:pt x="2125" y="4088"/>
                  </a:cubicBezTo>
                  <a:cubicBezTo>
                    <a:pt x="2252" y="4088"/>
                    <a:pt x="2380" y="4074"/>
                    <a:pt x="2509" y="4044"/>
                  </a:cubicBezTo>
                  <a:cubicBezTo>
                    <a:pt x="3501" y="3830"/>
                    <a:pt x="4104" y="2741"/>
                    <a:pt x="3870" y="1652"/>
                  </a:cubicBezTo>
                  <a:cubicBezTo>
                    <a:pt x="3648" y="675"/>
                    <a:pt x="2836" y="0"/>
                    <a:pt x="19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4" name="Google Shape;734;p33"/>
            <p:cNvSpPr/>
            <p:nvPr/>
          </p:nvSpPr>
          <p:spPr>
            <a:xfrm>
              <a:off x="1705700" y="2968250"/>
              <a:ext cx="71500" cy="71450"/>
            </a:xfrm>
            <a:custGeom>
              <a:avLst/>
              <a:gdLst/>
              <a:ahLst/>
              <a:cxnLst/>
              <a:rect l="l" t="t" r="r" b="b"/>
              <a:pathLst>
                <a:path w="2860" h="2858" extrusionOk="0">
                  <a:moveTo>
                    <a:pt x="1371" y="0"/>
                  </a:moveTo>
                  <a:cubicBezTo>
                    <a:pt x="1285" y="0"/>
                    <a:pt x="1197" y="9"/>
                    <a:pt x="1109" y="28"/>
                  </a:cubicBezTo>
                  <a:cubicBezTo>
                    <a:pt x="409" y="203"/>
                    <a:pt x="1" y="962"/>
                    <a:pt x="176" y="1720"/>
                  </a:cubicBezTo>
                  <a:cubicBezTo>
                    <a:pt x="312" y="2401"/>
                    <a:pt x="879" y="2858"/>
                    <a:pt x="1488" y="2858"/>
                  </a:cubicBezTo>
                  <a:cubicBezTo>
                    <a:pt x="1575" y="2858"/>
                    <a:pt x="1663" y="2849"/>
                    <a:pt x="1751" y="2829"/>
                  </a:cubicBezTo>
                  <a:cubicBezTo>
                    <a:pt x="2451" y="2654"/>
                    <a:pt x="2860" y="1915"/>
                    <a:pt x="2685" y="1156"/>
                  </a:cubicBezTo>
                  <a:cubicBezTo>
                    <a:pt x="2548" y="473"/>
                    <a:pt x="1992" y="0"/>
                    <a:pt x="1371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5" name="Google Shape;735;p33"/>
            <p:cNvSpPr/>
            <p:nvPr/>
          </p:nvSpPr>
          <p:spPr>
            <a:xfrm>
              <a:off x="1692075" y="3008900"/>
              <a:ext cx="33100" cy="13475"/>
            </a:xfrm>
            <a:custGeom>
              <a:avLst/>
              <a:gdLst/>
              <a:ahLst/>
              <a:cxnLst/>
              <a:rect l="l" t="t" r="r" b="b"/>
              <a:pathLst>
                <a:path w="1324" h="539" extrusionOk="0">
                  <a:moveTo>
                    <a:pt x="921" y="1"/>
                  </a:moveTo>
                  <a:cubicBezTo>
                    <a:pt x="829" y="1"/>
                    <a:pt x="727" y="12"/>
                    <a:pt x="623" y="36"/>
                  </a:cubicBezTo>
                  <a:cubicBezTo>
                    <a:pt x="273" y="114"/>
                    <a:pt x="1" y="289"/>
                    <a:pt x="40" y="406"/>
                  </a:cubicBezTo>
                  <a:cubicBezTo>
                    <a:pt x="53" y="486"/>
                    <a:pt x="204" y="538"/>
                    <a:pt x="410" y="538"/>
                  </a:cubicBezTo>
                  <a:cubicBezTo>
                    <a:pt x="505" y="538"/>
                    <a:pt x="611" y="527"/>
                    <a:pt x="721" y="503"/>
                  </a:cubicBezTo>
                  <a:cubicBezTo>
                    <a:pt x="1051" y="425"/>
                    <a:pt x="1324" y="250"/>
                    <a:pt x="1304" y="133"/>
                  </a:cubicBezTo>
                  <a:cubicBezTo>
                    <a:pt x="1277" y="53"/>
                    <a:pt x="1123" y="1"/>
                    <a:pt x="9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6" name="Google Shape;736;p33"/>
            <p:cNvSpPr/>
            <p:nvPr/>
          </p:nvSpPr>
          <p:spPr>
            <a:xfrm>
              <a:off x="1666800" y="2909700"/>
              <a:ext cx="59350" cy="30800"/>
            </a:xfrm>
            <a:custGeom>
              <a:avLst/>
              <a:gdLst/>
              <a:ahLst/>
              <a:cxnLst/>
              <a:rect l="l" t="t" r="r" b="b"/>
              <a:pathLst>
                <a:path w="2374" h="1232" extrusionOk="0">
                  <a:moveTo>
                    <a:pt x="1735" y="1"/>
                  </a:moveTo>
                  <a:cubicBezTo>
                    <a:pt x="1527" y="1"/>
                    <a:pt x="1277" y="43"/>
                    <a:pt x="1012" y="134"/>
                  </a:cubicBezTo>
                  <a:cubicBezTo>
                    <a:pt x="409" y="367"/>
                    <a:pt x="1" y="756"/>
                    <a:pt x="98" y="1009"/>
                  </a:cubicBezTo>
                  <a:cubicBezTo>
                    <a:pt x="151" y="1159"/>
                    <a:pt x="346" y="1232"/>
                    <a:pt x="611" y="1232"/>
                  </a:cubicBezTo>
                  <a:cubicBezTo>
                    <a:pt x="827" y="1232"/>
                    <a:pt x="1091" y="1183"/>
                    <a:pt x="1362" y="1087"/>
                  </a:cubicBezTo>
                  <a:cubicBezTo>
                    <a:pt x="1965" y="873"/>
                    <a:pt x="2373" y="484"/>
                    <a:pt x="2276" y="211"/>
                  </a:cubicBezTo>
                  <a:cubicBezTo>
                    <a:pt x="2220" y="77"/>
                    <a:pt x="2017" y="1"/>
                    <a:pt x="1735" y="1"/>
                  </a:cubicBezTo>
                  <a:close/>
                </a:path>
              </a:pathLst>
            </a:custGeom>
            <a:solidFill>
              <a:srgbClr val="C25F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7" name="Google Shape;737;p33"/>
            <p:cNvSpPr/>
            <p:nvPr/>
          </p:nvSpPr>
          <p:spPr>
            <a:xfrm>
              <a:off x="1912825" y="2908875"/>
              <a:ext cx="102150" cy="102200"/>
            </a:xfrm>
            <a:custGeom>
              <a:avLst/>
              <a:gdLst/>
              <a:ahLst/>
              <a:cxnLst/>
              <a:rect l="l" t="t" r="r" b="b"/>
              <a:pathLst>
                <a:path w="4086" h="4088" extrusionOk="0">
                  <a:moveTo>
                    <a:pt x="1968" y="0"/>
                  </a:moveTo>
                  <a:cubicBezTo>
                    <a:pt x="1864" y="0"/>
                    <a:pt x="1759" y="10"/>
                    <a:pt x="1654" y="31"/>
                  </a:cubicBezTo>
                  <a:cubicBezTo>
                    <a:pt x="643" y="225"/>
                    <a:pt x="1" y="1295"/>
                    <a:pt x="215" y="2403"/>
                  </a:cubicBezTo>
                  <a:cubicBezTo>
                    <a:pt x="423" y="3393"/>
                    <a:pt x="1235" y="4088"/>
                    <a:pt x="2113" y="4088"/>
                  </a:cubicBezTo>
                  <a:cubicBezTo>
                    <a:pt x="2219" y="4088"/>
                    <a:pt x="2325" y="4077"/>
                    <a:pt x="2432" y="4057"/>
                  </a:cubicBezTo>
                  <a:cubicBezTo>
                    <a:pt x="3463" y="3862"/>
                    <a:pt x="4085" y="2792"/>
                    <a:pt x="3871" y="1684"/>
                  </a:cubicBezTo>
                  <a:cubicBezTo>
                    <a:pt x="3680" y="710"/>
                    <a:pt x="2851" y="0"/>
                    <a:pt x="19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8" name="Google Shape;738;p33"/>
            <p:cNvSpPr/>
            <p:nvPr/>
          </p:nvSpPr>
          <p:spPr>
            <a:xfrm>
              <a:off x="1914775" y="2926600"/>
              <a:ext cx="71500" cy="71725"/>
            </a:xfrm>
            <a:custGeom>
              <a:avLst/>
              <a:gdLst/>
              <a:ahLst/>
              <a:cxnLst/>
              <a:rect l="l" t="t" r="r" b="b"/>
              <a:pathLst>
                <a:path w="2860" h="2869" extrusionOk="0">
                  <a:moveTo>
                    <a:pt x="1390" y="0"/>
                  </a:moveTo>
                  <a:cubicBezTo>
                    <a:pt x="1317" y="0"/>
                    <a:pt x="1242" y="7"/>
                    <a:pt x="1168" y="22"/>
                  </a:cubicBezTo>
                  <a:cubicBezTo>
                    <a:pt x="468" y="177"/>
                    <a:pt x="1" y="897"/>
                    <a:pt x="156" y="1675"/>
                  </a:cubicBezTo>
                  <a:cubicBezTo>
                    <a:pt x="311" y="2363"/>
                    <a:pt x="862" y="2868"/>
                    <a:pt x="1471" y="2868"/>
                  </a:cubicBezTo>
                  <a:cubicBezTo>
                    <a:pt x="1551" y="2868"/>
                    <a:pt x="1631" y="2860"/>
                    <a:pt x="1712" y="2842"/>
                  </a:cubicBezTo>
                  <a:cubicBezTo>
                    <a:pt x="2432" y="2725"/>
                    <a:pt x="2860" y="1967"/>
                    <a:pt x="2724" y="1189"/>
                  </a:cubicBezTo>
                  <a:cubicBezTo>
                    <a:pt x="2567" y="493"/>
                    <a:pt x="2007" y="0"/>
                    <a:pt x="1390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9" name="Google Shape;739;p33"/>
            <p:cNvSpPr/>
            <p:nvPr/>
          </p:nvSpPr>
          <p:spPr>
            <a:xfrm>
              <a:off x="1968750" y="2953500"/>
              <a:ext cx="33575" cy="14000"/>
            </a:xfrm>
            <a:custGeom>
              <a:avLst/>
              <a:gdLst/>
              <a:ahLst/>
              <a:cxnLst/>
              <a:rect l="l" t="t" r="r" b="b"/>
              <a:pathLst>
                <a:path w="1343" h="560" extrusionOk="0">
                  <a:moveTo>
                    <a:pt x="927" y="1"/>
                  </a:moveTo>
                  <a:cubicBezTo>
                    <a:pt x="838" y="1"/>
                    <a:pt x="741" y="12"/>
                    <a:pt x="642" y="35"/>
                  </a:cubicBezTo>
                  <a:cubicBezTo>
                    <a:pt x="273" y="93"/>
                    <a:pt x="1" y="268"/>
                    <a:pt x="59" y="404"/>
                  </a:cubicBezTo>
                  <a:cubicBezTo>
                    <a:pt x="72" y="508"/>
                    <a:pt x="215" y="560"/>
                    <a:pt x="412" y="560"/>
                  </a:cubicBezTo>
                  <a:cubicBezTo>
                    <a:pt x="511" y="560"/>
                    <a:pt x="623" y="547"/>
                    <a:pt x="740" y="521"/>
                  </a:cubicBezTo>
                  <a:cubicBezTo>
                    <a:pt x="1070" y="443"/>
                    <a:pt x="1343" y="288"/>
                    <a:pt x="1323" y="171"/>
                  </a:cubicBezTo>
                  <a:cubicBezTo>
                    <a:pt x="1296" y="62"/>
                    <a:pt x="1135" y="1"/>
                    <a:pt x="9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0" name="Google Shape;740;p33"/>
            <p:cNvSpPr/>
            <p:nvPr/>
          </p:nvSpPr>
          <p:spPr>
            <a:xfrm>
              <a:off x="1924500" y="2861450"/>
              <a:ext cx="57900" cy="25875"/>
            </a:xfrm>
            <a:custGeom>
              <a:avLst/>
              <a:gdLst/>
              <a:ahLst/>
              <a:cxnLst/>
              <a:rect l="l" t="t" r="r" b="b"/>
              <a:pathLst>
                <a:path w="2316" h="1035" extrusionOk="0">
                  <a:moveTo>
                    <a:pt x="1227" y="1"/>
                  </a:moveTo>
                  <a:cubicBezTo>
                    <a:pt x="1201" y="1"/>
                    <a:pt x="1175" y="1"/>
                    <a:pt x="1148" y="2"/>
                  </a:cubicBezTo>
                  <a:cubicBezTo>
                    <a:pt x="506" y="21"/>
                    <a:pt x="1" y="274"/>
                    <a:pt x="1" y="547"/>
                  </a:cubicBezTo>
                  <a:cubicBezTo>
                    <a:pt x="1" y="826"/>
                    <a:pt x="482" y="1034"/>
                    <a:pt x="1087" y="1034"/>
                  </a:cubicBezTo>
                  <a:cubicBezTo>
                    <a:pt x="1114" y="1034"/>
                    <a:pt x="1141" y="1034"/>
                    <a:pt x="1168" y="1033"/>
                  </a:cubicBezTo>
                  <a:cubicBezTo>
                    <a:pt x="1790" y="994"/>
                    <a:pt x="2315" y="780"/>
                    <a:pt x="2315" y="488"/>
                  </a:cubicBezTo>
                  <a:cubicBezTo>
                    <a:pt x="2315" y="209"/>
                    <a:pt x="1816" y="1"/>
                    <a:pt x="1227" y="1"/>
                  </a:cubicBezTo>
                  <a:close/>
                </a:path>
              </a:pathLst>
            </a:custGeom>
            <a:solidFill>
              <a:srgbClr val="C25F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1" name="Google Shape;741;p33"/>
            <p:cNvSpPr/>
            <p:nvPr/>
          </p:nvSpPr>
          <p:spPr>
            <a:xfrm>
              <a:off x="1819475" y="2998600"/>
              <a:ext cx="75400" cy="42325"/>
            </a:xfrm>
            <a:custGeom>
              <a:avLst/>
              <a:gdLst/>
              <a:ahLst/>
              <a:cxnLst/>
              <a:rect l="l" t="t" r="r" b="b"/>
              <a:pathLst>
                <a:path w="3016" h="1693" extrusionOk="0">
                  <a:moveTo>
                    <a:pt x="2140" y="1"/>
                  </a:moveTo>
                  <a:cubicBezTo>
                    <a:pt x="2058" y="36"/>
                    <a:pt x="1977" y="43"/>
                    <a:pt x="1891" y="43"/>
                  </a:cubicBezTo>
                  <a:cubicBezTo>
                    <a:pt x="1834" y="43"/>
                    <a:pt x="1774" y="40"/>
                    <a:pt x="1712" y="40"/>
                  </a:cubicBezTo>
                  <a:cubicBezTo>
                    <a:pt x="1654" y="40"/>
                    <a:pt x="1557" y="59"/>
                    <a:pt x="1479" y="59"/>
                  </a:cubicBezTo>
                  <a:cubicBezTo>
                    <a:pt x="1226" y="98"/>
                    <a:pt x="993" y="176"/>
                    <a:pt x="779" y="312"/>
                  </a:cubicBezTo>
                  <a:cubicBezTo>
                    <a:pt x="584" y="409"/>
                    <a:pt x="409" y="545"/>
                    <a:pt x="292" y="720"/>
                  </a:cubicBezTo>
                  <a:cubicBezTo>
                    <a:pt x="156" y="857"/>
                    <a:pt x="98" y="1032"/>
                    <a:pt x="40" y="1226"/>
                  </a:cubicBezTo>
                  <a:lnTo>
                    <a:pt x="20" y="1245"/>
                  </a:lnTo>
                  <a:cubicBezTo>
                    <a:pt x="1" y="1304"/>
                    <a:pt x="1" y="1343"/>
                    <a:pt x="40" y="1362"/>
                  </a:cubicBezTo>
                  <a:cubicBezTo>
                    <a:pt x="137" y="1440"/>
                    <a:pt x="254" y="1518"/>
                    <a:pt x="390" y="1557"/>
                  </a:cubicBezTo>
                  <a:cubicBezTo>
                    <a:pt x="506" y="1615"/>
                    <a:pt x="623" y="1634"/>
                    <a:pt x="779" y="1673"/>
                  </a:cubicBezTo>
                  <a:cubicBezTo>
                    <a:pt x="895" y="1693"/>
                    <a:pt x="1012" y="1693"/>
                    <a:pt x="1168" y="1693"/>
                  </a:cubicBezTo>
                  <a:cubicBezTo>
                    <a:pt x="1304" y="1693"/>
                    <a:pt x="1479" y="1673"/>
                    <a:pt x="1615" y="1615"/>
                  </a:cubicBezTo>
                  <a:cubicBezTo>
                    <a:pt x="1771" y="1596"/>
                    <a:pt x="1887" y="1537"/>
                    <a:pt x="2043" y="1498"/>
                  </a:cubicBezTo>
                  <a:cubicBezTo>
                    <a:pt x="2140" y="1440"/>
                    <a:pt x="2237" y="1401"/>
                    <a:pt x="2354" y="1343"/>
                  </a:cubicBezTo>
                  <a:cubicBezTo>
                    <a:pt x="2471" y="1265"/>
                    <a:pt x="2568" y="1226"/>
                    <a:pt x="2665" y="1148"/>
                  </a:cubicBezTo>
                  <a:cubicBezTo>
                    <a:pt x="2724" y="1129"/>
                    <a:pt x="2763" y="1070"/>
                    <a:pt x="2821" y="1032"/>
                  </a:cubicBezTo>
                  <a:cubicBezTo>
                    <a:pt x="2860" y="973"/>
                    <a:pt x="2918" y="934"/>
                    <a:pt x="2938" y="876"/>
                  </a:cubicBezTo>
                  <a:lnTo>
                    <a:pt x="3015" y="740"/>
                  </a:lnTo>
                  <a:lnTo>
                    <a:pt x="3015" y="662"/>
                  </a:lnTo>
                  <a:cubicBezTo>
                    <a:pt x="3015" y="643"/>
                    <a:pt x="3015" y="584"/>
                    <a:pt x="2976" y="565"/>
                  </a:cubicBezTo>
                  <a:cubicBezTo>
                    <a:pt x="2976" y="526"/>
                    <a:pt x="2957" y="487"/>
                    <a:pt x="2918" y="448"/>
                  </a:cubicBezTo>
                  <a:cubicBezTo>
                    <a:pt x="2879" y="390"/>
                    <a:pt x="2840" y="370"/>
                    <a:pt x="2782" y="331"/>
                  </a:cubicBezTo>
                  <a:cubicBezTo>
                    <a:pt x="2724" y="254"/>
                    <a:pt x="2587" y="195"/>
                    <a:pt x="2471" y="137"/>
                  </a:cubicBezTo>
                  <a:cubicBezTo>
                    <a:pt x="2374" y="79"/>
                    <a:pt x="2257" y="59"/>
                    <a:pt x="2140" y="1"/>
                  </a:cubicBezTo>
                  <a:close/>
                </a:path>
              </a:pathLst>
            </a:custGeom>
            <a:solidFill>
              <a:srgbClr val="EE76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2" name="Google Shape;742;p33"/>
            <p:cNvSpPr/>
            <p:nvPr/>
          </p:nvSpPr>
          <p:spPr>
            <a:xfrm>
              <a:off x="1800525" y="2968450"/>
              <a:ext cx="104550" cy="77350"/>
            </a:xfrm>
            <a:custGeom>
              <a:avLst/>
              <a:gdLst/>
              <a:ahLst/>
              <a:cxnLst/>
              <a:rect l="l" t="t" r="r" b="b"/>
              <a:pathLst>
                <a:path w="4182" h="3094" extrusionOk="0">
                  <a:moveTo>
                    <a:pt x="2606" y="1362"/>
                  </a:moveTo>
                  <a:cubicBezTo>
                    <a:pt x="2743" y="1382"/>
                    <a:pt x="2898" y="1421"/>
                    <a:pt x="3034" y="1460"/>
                  </a:cubicBezTo>
                  <a:cubicBezTo>
                    <a:pt x="3151" y="1518"/>
                    <a:pt x="3287" y="1557"/>
                    <a:pt x="3384" y="1635"/>
                  </a:cubicBezTo>
                  <a:cubicBezTo>
                    <a:pt x="3482" y="1712"/>
                    <a:pt x="3540" y="1771"/>
                    <a:pt x="3618" y="1849"/>
                  </a:cubicBezTo>
                  <a:cubicBezTo>
                    <a:pt x="3637" y="1868"/>
                    <a:pt x="3676" y="1907"/>
                    <a:pt x="3676" y="1926"/>
                  </a:cubicBezTo>
                  <a:lnTo>
                    <a:pt x="3637" y="1946"/>
                  </a:lnTo>
                  <a:cubicBezTo>
                    <a:pt x="3559" y="2063"/>
                    <a:pt x="3443" y="2160"/>
                    <a:pt x="3345" y="2257"/>
                  </a:cubicBezTo>
                  <a:cubicBezTo>
                    <a:pt x="3229" y="2354"/>
                    <a:pt x="3073" y="2451"/>
                    <a:pt x="2937" y="2529"/>
                  </a:cubicBezTo>
                  <a:cubicBezTo>
                    <a:pt x="2743" y="2627"/>
                    <a:pt x="2529" y="2704"/>
                    <a:pt x="2295" y="2724"/>
                  </a:cubicBezTo>
                  <a:lnTo>
                    <a:pt x="2334" y="2724"/>
                  </a:lnTo>
                  <a:cubicBezTo>
                    <a:pt x="2237" y="2840"/>
                    <a:pt x="2120" y="2840"/>
                    <a:pt x="1984" y="2840"/>
                  </a:cubicBezTo>
                  <a:lnTo>
                    <a:pt x="1653" y="2840"/>
                  </a:lnTo>
                  <a:cubicBezTo>
                    <a:pt x="1459" y="2821"/>
                    <a:pt x="1284" y="2802"/>
                    <a:pt x="1148" y="2724"/>
                  </a:cubicBezTo>
                  <a:cubicBezTo>
                    <a:pt x="1050" y="2704"/>
                    <a:pt x="973" y="2646"/>
                    <a:pt x="875" y="2588"/>
                  </a:cubicBezTo>
                  <a:lnTo>
                    <a:pt x="953" y="2296"/>
                  </a:lnTo>
                  <a:lnTo>
                    <a:pt x="1089" y="2004"/>
                  </a:lnTo>
                  <a:cubicBezTo>
                    <a:pt x="1167" y="1907"/>
                    <a:pt x="1245" y="1829"/>
                    <a:pt x="1342" y="1751"/>
                  </a:cubicBezTo>
                  <a:cubicBezTo>
                    <a:pt x="1439" y="1674"/>
                    <a:pt x="1556" y="1615"/>
                    <a:pt x="1673" y="1537"/>
                  </a:cubicBezTo>
                  <a:cubicBezTo>
                    <a:pt x="1828" y="1460"/>
                    <a:pt x="1965" y="1421"/>
                    <a:pt x="2120" y="1382"/>
                  </a:cubicBezTo>
                  <a:cubicBezTo>
                    <a:pt x="2179" y="1362"/>
                    <a:pt x="2276" y="1362"/>
                    <a:pt x="2354" y="1362"/>
                  </a:cubicBezTo>
                  <a:close/>
                  <a:moveTo>
                    <a:pt x="3190" y="1"/>
                  </a:moveTo>
                  <a:cubicBezTo>
                    <a:pt x="3112" y="1"/>
                    <a:pt x="3034" y="20"/>
                    <a:pt x="2937" y="59"/>
                  </a:cubicBezTo>
                  <a:cubicBezTo>
                    <a:pt x="2762" y="98"/>
                    <a:pt x="2626" y="215"/>
                    <a:pt x="2470" y="312"/>
                  </a:cubicBezTo>
                  <a:lnTo>
                    <a:pt x="2431" y="370"/>
                  </a:lnTo>
                  <a:cubicBezTo>
                    <a:pt x="2315" y="468"/>
                    <a:pt x="2179" y="565"/>
                    <a:pt x="2042" y="604"/>
                  </a:cubicBezTo>
                  <a:cubicBezTo>
                    <a:pt x="2042" y="604"/>
                    <a:pt x="2023" y="604"/>
                    <a:pt x="2023" y="623"/>
                  </a:cubicBezTo>
                  <a:lnTo>
                    <a:pt x="1576" y="565"/>
                  </a:lnTo>
                  <a:cubicBezTo>
                    <a:pt x="1420" y="526"/>
                    <a:pt x="1284" y="487"/>
                    <a:pt x="1128" y="487"/>
                  </a:cubicBezTo>
                  <a:lnTo>
                    <a:pt x="914" y="487"/>
                  </a:lnTo>
                  <a:cubicBezTo>
                    <a:pt x="837" y="487"/>
                    <a:pt x="778" y="507"/>
                    <a:pt x="700" y="507"/>
                  </a:cubicBezTo>
                  <a:cubicBezTo>
                    <a:pt x="564" y="565"/>
                    <a:pt x="428" y="623"/>
                    <a:pt x="311" y="759"/>
                  </a:cubicBezTo>
                  <a:cubicBezTo>
                    <a:pt x="214" y="857"/>
                    <a:pt x="136" y="973"/>
                    <a:pt x="78" y="1109"/>
                  </a:cubicBezTo>
                  <a:cubicBezTo>
                    <a:pt x="20" y="1246"/>
                    <a:pt x="0" y="1362"/>
                    <a:pt x="0" y="1498"/>
                  </a:cubicBezTo>
                  <a:cubicBezTo>
                    <a:pt x="0" y="1635"/>
                    <a:pt x="20" y="1751"/>
                    <a:pt x="78" y="1887"/>
                  </a:cubicBezTo>
                  <a:cubicBezTo>
                    <a:pt x="117" y="2024"/>
                    <a:pt x="156" y="2140"/>
                    <a:pt x="272" y="2257"/>
                  </a:cubicBezTo>
                  <a:cubicBezTo>
                    <a:pt x="409" y="2471"/>
                    <a:pt x="603" y="2665"/>
                    <a:pt x="837" y="2821"/>
                  </a:cubicBezTo>
                  <a:cubicBezTo>
                    <a:pt x="1050" y="2938"/>
                    <a:pt x="1284" y="3016"/>
                    <a:pt x="1576" y="3054"/>
                  </a:cubicBezTo>
                  <a:cubicBezTo>
                    <a:pt x="1731" y="3093"/>
                    <a:pt x="1887" y="3093"/>
                    <a:pt x="2042" y="3093"/>
                  </a:cubicBezTo>
                  <a:cubicBezTo>
                    <a:pt x="2431" y="3054"/>
                    <a:pt x="2781" y="2957"/>
                    <a:pt x="3132" y="2802"/>
                  </a:cubicBezTo>
                  <a:cubicBezTo>
                    <a:pt x="3365" y="2665"/>
                    <a:pt x="3559" y="2510"/>
                    <a:pt x="3734" y="2315"/>
                  </a:cubicBezTo>
                  <a:cubicBezTo>
                    <a:pt x="3812" y="2218"/>
                    <a:pt x="3910" y="2082"/>
                    <a:pt x="3948" y="1965"/>
                  </a:cubicBezTo>
                  <a:cubicBezTo>
                    <a:pt x="4007" y="1868"/>
                    <a:pt x="4046" y="1771"/>
                    <a:pt x="4085" y="1654"/>
                  </a:cubicBezTo>
                  <a:cubicBezTo>
                    <a:pt x="4104" y="1557"/>
                    <a:pt x="4123" y="1440"/>
                    <a:pt x="4143" y="1304"/>
                  </a:cubicBezTo>
                  <a:cubicBezTo>
                    <a:pt x="4182" y="1187"/>
                    <a:pt x="4182" y="1071"/>
                    <a:pt x="4143" y="954"/>
                  </a:cubicBezTo>
                  <a:cubicBezTo>
                    <a:pt x="4123" y="701"/>
                    <a:pt x="4046" y="487"/>
                    <a:pt x="3910" y="312"/>
                  </a:cubicBezTo>
                  <a:cubicBezTo>
                    <a:pt x="3851" y="273"/>
                    <a:pt x="3812" y="215"/>
                    <a:pt x="3734" y="176"/>
                  </a:cubicBezTo>
                  <a:cubicBezTo>
                    <a:pt x="3657" y="118"/>
                    <a:pt x="3598" y="98"/>
                    <a:pt x="3501" y="40"/>
                  </a:cubicBezTo>
                  <a:cubicBezTo>
                    <a:pt x="3423" y="20"/>
                    <a:pt x="3326" y="1"/>
                    <a:pt x="3229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3" name="Google Shape;743;p33"/>
            <p:cNvSpPr/>
            <p:nvPr/>
          </p:nvSpPr>
          <p:spPr>
            <a:xfrm>
              <a:off x="1551075" y="3090500"/>
              <a:ext cx="631150" cy="287875"/>
            </a:xfrm>
            <a:custGeom>
              <a:avLst/>
              <a:gdLst/>
              <a:ahLst/>
              <a:cxnLst/>
              <a:rect l="l" t="t" r="r" b="b"/>
              <a:pathLst>
                <a:path w="25246" h="11515" extrusionOk="0">
                  <a:moveTo>
                    <a:pt x="18225" y="1"/>
                  </a:moveTo>
                  <a:cubicBezTo>
                    <a:pt x="18089" y="1"/>
                    <a:pt x="17972" y="40"/>
                    <a:pt x="17875" y="78"/>
                  </a:cubicBezTo>
                  <a:cubicBezTo>
                    <a:pt x="17738" y="137"/>
                    <a:pt x="17602" y="176"/>
                    <a:pt x="17505" y="253"/>
                  </a:cubicBezTo>
                  <a:cubicBezTo>
                    <a:pt x="17311" y="370"/>
                    <a:pt x="17155" y="565"/>
                    <a:pt x="17019" y="779"/>
                  </a:cubicBezTo>
                  <a:cubicBezTo>
                    <a:pt x="16902" y="1051"/>
                    <a:pt x="16824" y="1323"/>
                    <a:pt x="16805" y="1557"/>
                  </a:cubicBezTo>
                  <a:cubicBezTo>
                    <a:pt x="16785" y="1809"/>
                    <a:pt x="16785" y="2043"/>
                    <a:pt x="16785" y="2393"/>
                  </a:cubicBezTo>
                  <a:cubicBezTo>
                    <a:pt x="16824" y="3015"/>
                    <a:pt x="16961" y="3677"/>
                    <a:pt x="17077" y="4280"/>
                  </a:cubicBezTo>
                  <a:lnTo>
                    <a:pt x="17213" y="4941"/>
                  </a:lnTo>
                  <a:cubicBezTo>
                    <a:pt x="17291" y="5213"/>
                    <a:pt x="17349" y="5466"/>
                    <a:pt x="17388" y="5738"/>
                  </a:cubicBezTo>
                  <a:cubicBezTo>
                    <a:pt x="17311" y="5719"/>
                    <a:pt x="17272" y="5719"/>
                    <a:pt x="17194" y="5699"/>
                  </a:cubicBezTo>
                  <a:lnTo>
                    <a:pt x="17097" y="5699"/>
                  </a:lnTo>
                  <a:cubicBezTo>
                    <a:pt x="16863" y="5699"/>
                    <a:pt x="16591" y="5797"/>
                    <a:pt x="16377" y="5933"/>
                  </a:cubicBezTo>
                  <a:cubicBezTo>
                    <a:pt x="16241" y="6030"/>
                    <a:pt x="16144" y="6127"/>
                    <a:pt x="16027" y="6263"/>
                  </a:cubicBezTo>
                  <a:cubicBezTo>
                    <a:pt x="15930" y="6380"/>
                    <a:pt x="15852" y="6497"/>
                    <a:pt x="15755" y="6613"/>
                  </a:cubicBezTo>
                  <a:cubicBezTo>
                    <a:pt x="15657" y="6419"/>
                    <a:pt x="15541" y="6263"/>
                    <a:pt x="15405" y="6108"/>
                  </a:cubicBezTo>
                  <a:cubicBezTo>
                    <a:pt x="15230" y="5933"/>
                    <a:pt x="15016" y="5816"/>
                    <a:pt x="14782" y="5738"/>
                  </a:cubicBezTo>
                  <a:cubicBezTo>
                    <a:pt x="14665" y="5719"/>
                    <a:pt x="14568" y="5699"/>
                    <a:pt x="14452" y="5699"/>
                  </a:cubicBezTo>
                  <a:lnTo>
                    <a:pt x="14374" y="5699"/>
                  </a:lnTo>
                  <a:cubicBezTo>
                    <a:pt x="14276" y="5699"/>
                    <a:pt x="14179" y="5719"/>
                    <a:pt x="14082" y="5719"/>
                  </a:cubicBezTo>
                  <a:cubicBezTo>
                    <a:pt x="13888" y="5738"/>
                    <a:pt x="13674" y="5816"/>
                    <a:pt x="13460" y="5972"/>
                  </a:cubicBezTo>
                  <a:cubicBezTo>
                    <a:pt x="13265" y="6088"/>
                    <a:pt x="13071" y="6224"/>
                    <a:pt x="12896" y="6419"/>
                  </a:cubicBezTo>
                  <a:cubicBezTo>
                    <a:pt x="12837" y="6477"/>
                    <a:pt x="12798" y="6555"/>
                    <a:pt x="12740" y="6594"/>
                  </a:cubicBezTo>
                  <a:cubicBezTo>
                    <a:pt x="12701" y="5913"/>
                    <a:pt x="12623" y="5330"/>
                    <a:pt x="12546" y="4766"/>
                  </a:cubicBezTo>
                  <a:cubicBezTo>
                    <a:pt x="12448" y="4066"/>
                    <a:pt x="12332" y="3463"/>
                    <a:pt x="12157" y="2899"/>
                  </a:cubicBezTo>
                  <a:cubicBezTo>
                    <a:pt x="12079" y="2607"/>
                    <a:pt x="11962" y="2315"/>
                    <a:pt x="11865" y="2082"/>
                  </a:cubicBezTo>
                  <a:cubicBezTo>
                    <a:pt x="11748" y="1751"/>
                    <a:pt x="11592" y="1518"/>
                    <a:pt x="11476" y="1323"/>
                  </a:cubicBezTo>
                  <a:cubicBezTo>
                    <a:pt x="11340" y="1070"/>
                    <a:pt x="11165" y="876"/>
                    <a:pt x="10970" y="720"/>
                  </a:cubicBezTo>
                  <a:cubicBezTo>
                    <a:pt x="10873" y="642"/>
                    <a:pt x="10776" y="545"/>
                    <a:pt x="10659" y="467"/>
                  </a:cubicBezTo>
                  <a:cubicBezTo>
                    <a:pt x="10523" y="390"/>
                    <a:pt x="10406" y="331"/>
                    <a:pt x="10289" y="292"/>
                  </a:cubicBezTo>
                  <a:cubicBezTo>
                    <a:pt x="9998" y="176"/>
                    <a:pt x="9686" y="98"/>
                    <a:pt x="9414" y="98"/>
                  </a:cubicBezTo>
                  <a:cubicBezTo>
                    <a:pt x="9239" y="98"/>
                    <a:pt x="9103" y="137"/>
                    <a:pt x="8947" y="176"/>
                  </a:cubicBezTo>
                  <a:cubicBezTo>
                    <a:pt x="8578" y="292"/>
                    <a:pt x="8267" y="565"/>
                    <a:pt x="8072" y="934"/>
                  </a:cubicBezTo>
                  <a:cubicBezTo>
                    <a:pt x="7839" y="1343"/>
                    <a:pt x="7761" y="1829"/>
                    <a:pt x="7703" y="2237"/>
                  </a:cubicBezTo>
                  <a:cubicBezTo>
                    <a:pt x="7664" y="2626"/>
                    <a:pt x="7644" y="3054"/>
                    <a:pt x="7664" y="3560"/>
                  </a:cubicBezTo>
                  <a:cubicBezTo>
                    <a:pt x="7664" y="3832"/>
                    <a:pt x="7683" y="4124"/>
                    <a:pt x="7703" y="4455"/>
                  </a:cubicBezTo>
                  <a:cubicBezTo>
                    <a:pt x="7547" y="4221"/>
                    <a:pt x="7372" y="4027"/>
                    <a:pt x="7197" y="3871"/>
                  </a:cubicBezTo>
                  <a:cubicBezTo>
                    <a:pt x="7080" y="3774"/>
                    <a:pt x="6964" y="3696"/>
                    <a:pt x="6866" y="3657"/>
                  </a:cubicBezTo>
                  <a:cubicBezTo>
                    <a:pt x="6788" y="3638"/>
                    <a:pt x="6711" y="3579"/>
                    <a:pt x="6633" y="3560"/>
                  </a:cubicBezTo>
                  <a:cubicBezTo>
                    <a:pt x="6575" y="3540"/>
                    <a:pt x="6477" y="3540"/>
                    <a:pt x="6400" y="3502"/>
                  </a:cubicBezTo>
                  <a:lnTo>
                    <a:pt x="6283" y="3502"/>
                  </a:lnTo>
                  <a:cubicBezTo>
                    <a:pt x="6186" y="3502"/>
                    <a:pt x="6088" y="3540"/>
                    <a:pt x="5952" y="3560"/>
                  </a:cubicBezTo>
                  <a:cubicBezTo>
                    <a:pt x="5816" y="3579"/>
                    <a:pt x="5641" y="3657"/>
                    <a:pt x="5524" y="3754"/>
                  </a:cubicBezTo>
                  <a:cubicBezTo>
                    <a:pt x="5408" y="3852"/>
                    <a:pt x="5310" y="3949"/>
                    <a:pt x="5174" y="4085"/>
                  </a:cubicBezTo>
                  <a:cubicBezTo>
                    <a:pt x="5116" y="4182"/>
                    <a:pt x="5057" y="4338"/>
                    <a:pt x="5019" y="4513"/>
                  </a:cubicBezTo>
                  <a:cubicBezTo>
                    <a:pt x="4960" y="4649"/>
                    <a:pt x="4960" y="4824"/>
                    <a:pt x="4941" y="4941"/>
                  </a:cubicBezTo>
                  <a:lnTo>
                    <a:pt x="4941" y="5213"/>
                  </a:lnTo>
                  <a:cubicBezTo>
                    <a:pt x="4727" y="4921"/>
                    <a:pt x="4493" y="4668"/>
                    <a:pt x="4280" y="4435"/>
                  </a:cubicBezTo>
                  <a:cubicBezTo>
                    <a:pt x="3813" y="3929"/>
                    <a:pt x="3385" y="3502"/>
                    <a:pt x="2918" y="3190"/>
                  </a:cubicBezTo>
                  <a:cubicBezTo>
                    <a:pt x="2432" y="2860"/>
                    <a:pt x="1946" y="2665"/>
                    <a:pt x="1518" y="2665"/>
                  </a:cubicBezTo>
                  <a:cubicBezTo>
                    <a:pt x="1265" y="2665"/>
                    <a:pt x="1031" y="2704"/>
                    <a:pt x="837" y="2821"/>
                  </a:cubicBezTo>
                  <a:cubicBezTo>
                    <a:pt x="642" y="2918"/>
                    <a:pt x="448" y="3093"/>
                    <a:pt x="292" y="3346"/>
                  </a:cubicBezTo>
                  <a:cubicBezTo>
                    <a:pt x="176" y="3502"/>
                    <a:pt x="78" y="3735"/>
                    <a:pt x="59" y="3949"/>
                  </a:cubicBezTo>
                  <a:cubicBezTo>
                    <a:pt x="1" y="4163"/>
                    <a:pt x="1" y="4416"/>
                    <a:pt x="59" y="4707"/>
                  </a:cubicBezTo>
                  <a:cubicBezTo>
                    <a:pt x="78" y="4921"/>
                    <a:pt x="156" y="5155"/>
                    <a:pt x="254" y="5427"/>
                  </a:cubicBezTo>
                  <a:cubicBezTo>
                    <a:pt x="351" y="5680"/>
                    <a:pt x="467" y="5933"/>
                    <a:pt x="604" y="6205"/>
                  </a:cubicBezTo>
                  <a:cubicBezTo>
                    <a:pt x="876" y="6672"/>
                    <a:pt x="1187" y="7158"/>
                    <a:pt x="1634" y="7683"/>
                  </a:cubicBezTo>
                  <a:cubicBezTo>
                    <a:pt x="1946" y="8072"/>
                    <a:pt x="2257" y="8442"/>
                    <a:pt x="2587" y="8792"/>
                  </a:cubicBezTo>
                  <a:cubicBezTo>
                    <a:pt x="2549" y="8792"/>
                    <a:pt x="2529" y="8753"/>
                    <a:pt x="2510" y="8753"/>
                  </a:cubicBezTo>
                  <a:cubicBezTo>
                    <a:pt x="2412" y="8753"/>
                    <a:pt x="2335" y="8733"/>
                    <a:pt x="2237" y="8733"/>
                  </a:cubicBezTo>
                  <a:cubicBezTo>
                    <a:pt x="1926" y="8733"/>
                    <a:pt x="1634" y="8811"/>
                    <a:pt x="1382" y="8947"/>
                  </a:cubicBezTo>
                  <a:cubicBezTo>
                    <a:pt x="1090" y="9122"/>
                    <a:pt x="876" y="9434"/>
                    <a:pt x="856" y="9764"/>
                  </a:cubicBezTo>
                  <a:cubicBezTo>
                    <a:pt x="798" y="10153"/>
                    <a:pt x="973" y="10581"/>
                    <a:pt x="1323" y="11048"/>
                  </a:cubicBezTo>
                  <a:cubicBezTo>
                    <a:pt x="1343" y="11087"/>
                    <a:pt x="1382" y="11126"/>
                    <a:pt x="1440" y="11126"/>
                  </a:cubicBezTo>
                  <a:cubicBezTo>
                    <a:pt x="1479" y="11165"/>
                    <a:pt x="1557" y="11223"/>
                    <a:pt x="1634" y="11262"/>
                  </a:cubicBezTo>
                  <a:cubicBezTo>
                    <a:pt x="1673" y="11379"/>
                    <a:pt x="1809" y="11456"/>
                    <a:pt x="1926" y="11456"/>
                  </a:cubicBezTo>
                  <a:lnTo>
                    <a:pt x="2004" y="11456"/>
                  </a:lnTo>
                  <a:cubicBezTo>
                    <a:pt x="2412" y="11359"/>
                    <a:pt x="2840" y="11262"/>
                    <a:pt x="3327" y="11184"/>
                  </a:cubicBezTo>
                  <a:cubicBezTo>
                    <a:pt x="4163" y="11067"/>
                    <a:pt x="5057" y="11028"/>
                    <a:pt x="6049" y="11028"/>
                  </a:cubicBezTo>
                  <a:cubicBezTo>
                    <a:pt x="7158" y="11028"/>
                    <a:pt x="8247" y="11087"/>
                    <a:pt x="9064" y="11145"/>
                  </a:cubicBezTo>
                  <a:cubicBezTo>
                    <a:pt x="9589" y="11184"/>
                    <a:pt x="10114" y="11223"/>
                    <a:pt x="10620" y="11262"/>
                  </a:cubicBezTo>
                  <a:cubicBezTo>
                    <a:pt x="11981" y="11379"/>
                    <a:pt x="13401" y="11476"/>
                    <a:pt x="14782" y="11515"/>
                  </a:cubicBezTo>
                  <a:lnTo>
                    <a:pt x="15132" y="11515"/>
                  </a:lnTo>
                  <a:cubicBezTo>
                    <a:pt x="16533" y="11515"/>
                    <a:pt x="17777" y="11417"/>
                    <a:pt x="18925" y="11223"/>
                  </a:cubicBezTo>
                  <a:cubicBezTo>
                    <a:pt x="20384" y="10951"/>
                    <a:pt x="21570" y="10542"/>
                    <a:pt x="22484" y="9900"/>
                  </a:cubicBezTo>
                  <a:cubicBezTo>
                    <a:pt x="23029" y="9531"/>
                    <a:pt x="23515" y="9103"/>
                    <a:pt x="23904" y="8597"/>
                  </a:cubicBezTo>
                  <a:cubicBezTo>
                    <a:pt x="24293" y="8072"/>
                    <a:pt x="24604" y="7469"/>
                    <a:pt x="24857" y="6788"/>
                  </a:cubicBezTo>
                  <a:cubicBezTo>
                    <a:pt x="24974" y="6458"/>
                    <a:pt x="25051" y="6108"/>
                    <a:pt x="25110" y="5699"/>
                  </a:cubicBezTo>
                  <a:cubicBezTo>
                    <a:pt x="25188" y="5291"/>
                    <a:pt x="25207" y="4902"/>
                    <a:pt x="25246" y="4532"/>
                  </a:cubicBezTo>
                  <a:cubicBezTo>
                    <a:pt x="25246" y="4221"/>
                    <a:pt x="25207" y="3871"/>
                    <a:pt x="25168" y="3540"/>
                  </a:cubicBezTo>
                  <a:cubicBezTo>
                    <a:pt x="25110" y="3268"/>
                    <a:pt x="25051" y="2996"/>
                    <a:pt x="24915" y="2724"/>
                  </a:cubicBezTo>
                  <a:cubicBezTo>
                    <a:pt x="24721" y="2296"/>
                    <a:pt x="24410" y="1926"/>
                    <a:pt x="24021" y="1712"/>
                  </a:cubicBezTo>
                  <a:cubicBezTo>
                    <a:pt x="23729" y="1537"/>
                    <a:pt x="23398" y="1440"/>
                    <a:pt x="23048" y="1440"/>
                  </a:cubicBezTo>
                  <a:cubicBezTo>
                    <a:pt x="22970" y="1440"/>
                    <a:pt x="22873" y="1440"/>
                    <a:pt x="22815" y="1459"/>
                  </a:cubicBezTo>
                  <a:cubicBezTo>
                    <a:pt x="22679" y="1498"/>
                    <a:pt x="22581" y="1498"/>
                    <a:pt x="22465" y="1537"/>
                  </a:cubicBezTo>
                  <a:cubicBezTo>
                    <a:pt x="22348" y="1557"/>
                    <a:pt x="22231" y="1615"/>
                    <a:pt x="22095" y="1654"/>
                  </a:cubicBezTo>
                  <a:cubicBezTo>
                    <a:pt x="21901" y="1732"/>
                    <a:pt x="21706" y="1848"/>
                    <a:pt x="21512" y="2004"/>
                  </a:cubicBezTo>
                  <a:cubicBezTo>
                    <a:pt x="21298" y="2179"/>
                    <a:pt x="21103" y="2373"/>
                    <a:pt x="20928" y="2568"/>
                  </a:cubicBezTo>
                  <a:cubicBezTo>
                    <a:pt x="20734" y="2782"/>
                    <a:pt x="20578" y="3054"/>
                    <a:pt x="20422" y="3307"/>
                  </a:cubicBezTo>
                  <a:cubicBezTo>
                    <a:pt x="20345" y="3443"/>
                    <a:pt x="20306" y="3540"/>
                    <a:pt x="20247" y="3657"/>
                  </a:cubicBezTo>
                  <a:cubicBezTo>
                    <a:pt x="20189" y="3015"/>
                    <a:pt x="20053" y="2490"/>
                    <a:pt x="19936" y="2023"/>
                  </a:cubicBezTo>
                  <a:cubicBezTo>
                    <a:pt x="19858" y="1790"/>
                    <a:pt x="19761" y="1518"/>
                    <a:pt x="19664" y="1245"/>
                  </a:cubicBezTo>
                  <a:cubicBezTo>
                    <a:pt x="19567" y="1031"/>
                    <a:pt x="19450" y="837"/>
                    <a:pt x="19333" y="662"/>
                  </a:cubicBezTo>
                  <a:cubicBezTo>
                    <a:pt x="19178" y="467"/>
                    <a:pt x="19022" y="292"/>
                    <a:pt x="18828" y="195"/>
                  </a:cubicBezTo>
                  <a:cubicBezTo>
                    <a:pt x="18672" y="59"/>
                    <a:pt x="18478" y="1"/>
                    <a:pt x="18283" y="1"/>
                  </a:cubicBezTo>
                  <a:close/>
                </a:path>
              </a:pathLst>
            </a:custGeom>
            <a:solidFill>
              <a:srgbClr val="74BEA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4" name="Google Shape;744;p33"/>
            <p:cNvSpPr/>
            <p:nvPr/>
          </p:nvSpPr>
          <p:spPr>
            <a:xfrm>
              <a:off x="1549625" y="3087100"/>
              <a:ext cx="635050" cy="266000"/>
            </a:xfrm>
            <a:custGeom>
              <a:avLst/>
              <a:gdLst/>
              <a:ahLst/>
              <a:cxnLst/>
              <a:rect l="l" t="t" r="r" b="b"/>
              <a:pathLst>
                <a:path w="25402" h="10640" extrusionOk="0">
                  <a:moveTo>
                    <a:pt x="18322" y="1"/>
                  </a:moveTo>
                  <a:cubicBezTo>
                    <a:pt x="18244" y="1"/>
                    <a:pt x="18185" y="20"/>
                    <a:pt x="18108" y="39"/>
                  </a:cubicBezTo>
                  <a:lnTo>
                    <a:pt x="17894" y="117"/>
                  </a:lnTo>
                  <a:cubicBezTo>
                    <a:pt x="17719" y="195"/>
                    <a:pt x="17563" y="312"/>
                    <a:pt x="17505" y="409"/>
                  </a:cubicBezTo>
                  <a:cubicBezTo>
                    <a:pt x="17407" y="506"/>
                    <a:pt x="17271" y="623"/>
                    <a:pt x="17174" y="798"/>
                  </a:cubicBezTo>
                  <a:cubicBezTo>
                    <a:pt x="17077" y="954"/>
                    <a:pt x="17019" y="1109"/>
                    <a:pt x="16921" y="1362"/>
                  </a:cubicBezTo>
                  <a:cubicBezTo>
                    <a:pt x="16766" y="1770"/>
                    <a:pt x="16727" y="2237"/>
                    <a:pt x="16746" y="2743"/>
                  </a:cubicBezTo>
                  <a:cubicBezTo>
                    <a:pt x="16766" y="3229"/>
                    <a:pt x="16863" y="3715"/>
                    <a:pt x="16980" y="4163"/>
                  </a:cubicBezTo>
                  <a:cubicBezTo>
                    <a:pt x="17038" y="4318"/>
                    <a:pt x="17077" y="4493"/>
                    <a:pt x="17116" y="4668"/>
                  </a:cubicBezTo>
                  <a:cubicBezTo>
                    <a:pt x="17174" y="4980"/>
                    <a:pt x="17271" y="5330"/>
                    <a:pt x="17349" y="5660"/>
                  </a:cubicBezTo>
                  <a:cubicBezTo>
                    <a:pt x="17310" y="5641"/>
                    <a:pt x="17232" y="5641"/>
                    <a:pt x="17174" y="5641"/>
                  </a:cubicBezTo>
                  <a:cubicBezTo>
                    <a:pt x="16941" y="5641"/>
                    <a:pt x="16688" y="5719"/>
                    <a:pt x="16474" y="5855"/>
                  </a:cubicBezTo>
                  <a:cubicBezTo>
                    <a:pt x="16299" y="5952"/>
                    <a:pt x="16182" y="6108"/>
                    <a:pt x="16065" y="6244"/>
                  </a:cubicBezTo>
                  <a:cubicBezTo>
                    <a:pt x="16007" y="6322"/>
                    <a:pt x="15968" y="6360"/>
                    <a:pt x="15910" y="6438"/>
                  </a:cubicBezTo>
                  <a:cubicBezTo>
                    <a:pt x="15890" y="6341"/>
                    <a:pt x="15852" y="6244"/>
                    <a:pt x="15774" y="6166"/>
                  </a:cubicBezTo>
                  <a:cubicBezTo>
                    <a:pt x="15677" y="6030"/>
                    <a:pt x="15521" y="5874"/>
                    <a:pt x="15385" y="5777"/>
                  </a:cubicBezTo>
                  <a:cubicBezTo>
                    <a:pt x="15268" y="5719"/>
                    <a:pt x="15093" y="5641"/>
                    <a:pt x="14918" y="5621"/>
                  </a:cubicBezTo>
                  <a:cubicBezTo>
                    <a:pt x="14840" y="5621"/>
                    <a:pt x="14743" y="5582"/>
                    <a:pt x="14685" y="5582"/>
                  </a:cubicBezTo>
                  <a:cubicBezTo>
                    <a:pt x="14587" y="5582"/>
                    <a:pt x="14490" y="5621"/>
                    <a:pt x="14393" y="5621"/>
                  </a:cubicBezTo>
                  <a:cubicBezTo>
                    <a:pt x="14237" y="5641"/>
                    <a:pt x="14101" y="5680"/>
                    <a:pt x="13907" y="5758"/>
                  </a:cubicBezTo>
                  <a:cubicBezTo>
                    <a:pt x="13732" y="5835"/>
                    <a:pt x="13576" y="5913"/>
                    <a:pt x="13420" y="6030"/>
                  </a:cubicBezTo>
                  <a:cubicBezTo>
                    <a:pt x="13245" y="6127"/>
                    <a:pt x="13090" y="6244"/>
                    <a:pt x="12934" y="6360"/>
                  </a:cubicBezTo>
                  <a:lnTo>
                    <a:pt x="12934" y="6302"/>
                  </a:lnTo>
                  <a:cubicBezTo>
                    <a:pt x="12759" y="4746"/>
                    <a:pt x="12584" y="3151"/>
                    <a:pt x="11884" y="1731"/>
                  </a:cubicBezTo>
                  <a:cubicBezTo>
                    <a:pt x="11417" y="798"/>
                    <a:pt x="10834" y="234"/>
                    <a:pt x="10153" y="78"/>
                  </a:cubicBezTo>
                  <a:cubicBezTo>
                    <a:pt x="10036" y="39"/>
                    <a:pt x="9919" y="20"/>
                    <a:pt x="9764" y="20"/>
                  </a:cubicBezTo>
                  <a:lnTo>
                    <a:pt x="9589" y="20"/>
                  </a:lnTo>
                  <a:cubicBezTo>
                    <a:pt x="9394" y="39"/>
                    <a:pt x="9200" y="98"/>
                    <a:pt x="8986" y="195"/>
                  </a:cubicBezTo>
                  <a:cubicBezTo>
                    <a:pt x="8850" y="273"/>
                    <a:pt x="8675" y="389"/>
                    <a:pt x="8480" y="526"/>
                  </a:cubicBezTo>
                  <a:cubicBezTo>
                    <a:pt x="8364" y="662"/>
                    <a:pt x="8227" y="778"/>
                    <a:pt x="8111" y="954"/>
                  </a:cubicBezTo>
                  <a:cubicBezTo>
                    <a:pt x="8033" y="1051"/>
                    <a:pt x="7975" y="1167"/>
                    <a:pt x="7897" y="1343"/>
                  </a:cubicBezTo>
                  <a:cubicBezTo>
                    <a:pt x="7819" y="1479"/>
                    <a:pt x="7780" y="1634"/>
                    <a:pt x="7741" y="1790"/>
                  </a:cubicBezTo>
                  <a:cubicBezTo>
                    <a:pt x="7683" y="2062"/>
                    <a:pt x="7644" y="2373"/>
                    <a:pt x="7624" y="2762"/>
                  </a:cubicBezTo>
                  <a:cubicBezTo>
                    <a:pt x="7605" y="3151"/>
                    <a:pt x="7624" y="3579"/>
                    <a:pt x="7644" y="3968"/>
                  </a:cubicBezTo>
                  <a:cubicBezTo>
                    <a:pt x="7527" y="3832"/>
                    <a:pt x="7352" y="3715"/>
                    <a:pt x="7197" y="3618"/>
                  </a:cubicBezTo>
                  <a:cubicBezTo>
                    <a:pt x="7002" y="3521"/>
                    <a:pt x="6749" y="3443"/>
                    <a:pt x="6516" y="3443"/>
                  </a:cubicBezTo>
                  <a:cubicBezTo>
                    <a:pt x="6360" y="3443"/>
                    <a:pt x="6224" y="3482"/>
                    <a:pt x="6069" y="3521"/>
                  </a:cubicBezTo>
                  <a:cubicBezTo>
                    <a:pt x="5660" y="3638"/>
                    <a:pt x="5368" y="3929"/>
                    <a:pt x="5213" y="4182"/>
                  </a:cubicBezTo>
                  <a:cubicBezTo>
                    <a:pt x="5115" y="4318"/>
                    <a:pt x="5018" y="4493"/>
                    <a:pt x="4979" y="4707"/>
                  </a:cubicBezTo>
                  <a:cubicBezTo>
                    <a:pt x="4960" y="4804"/>
                    <a:pt x="4921" y="4902"/>
                    <a:pt x="4902" y="5038"/>
                  </a:cubicBezTo>
                  <a:cubicBezTo>
                    <a:pt x="4571" y="4571"/>
                    <a:pt x="4124" y="4007"/>
                    <a:pt x="3637" y="3540"/>
                  </a:cubicBezTo>
                  <a:cubicBezTo>
                    <a:pt x="3326" y="3229"/>
                    <a:pt x="3034" y="3015"/>
                    <a:pt x="2723" y="2840"/>
                  </a:cubicBezTo>
                  <a:cubicBezTo>
                    <a:pt x="2568" y="2762"/>
                    <a:pt x="2393" y="2704"/>
                    <a:pt x="2237" y="2646"/>
                  </a:cubicBezTo>
                  <a:cubicBezTo>
                    <a:pt x="2062" y="2607"/>
                    <a:pt x="1887" y="2568"/>
                    <a:pt x="1673" y="2568"/>
                  </a:cubicBezTo>
                  <a:lnTo>
                    <a:pt x="1615" y="2568"/>
                  </a:lnTo>
                  <a:cubicBezTo>
                    <a:pt x="1498" y="2568"/>
                    <a:pt x="1323" y="2607"/>
                    <a:pt x="1187" y="2626"/>
                  </a:cubicBezTo>
                  <a:cubicBezTo>
                    <a:pt x="1031" y="2646"/>
                    <a:pt x="895" y="2723"/>
                    <a:pt x="778" y="2782"/>
                  </a:cubicBezTo>
                  <a:cubicBezTo>
                    <a:pt x="681" y="2860"/>
                    <a:pt x="545" y="2937"/>
                    <a:pt x="448" y="3054"/>
                  </a:cubicBezTo>
                  <a:cubicBezTo>
                    <a:pt x="350" y="3151"/>
                    <a:pt x="292" y="3268"/>
                    <a:pt x="214" y="3424"/>
                  </a:cubicBezTo>
                  <a:cubicBezTo>
                    <a:pt x="98" y="3657"/>
                    <a:pt x="20" y="3949"/>
                    <a:pt x="20" y="4279"/>
                  </a:cubicBezTo>
                  <a:cubicBezTo>
                    <a:pt x="0" y="4571"/>
                    <a:pt x="39" y="4882"/>
                    <a:pt x="117" y="5193"/>
                  </a:cubicBezTo>
                  <a:cubicBezTo>
                    <a:pt x="136" y="5349"/>
                    <a:pt x="195" y="5466"/>
                    <a:pt x="253" y="5660"/>
                  </a:cubicBezTo>
                  <a:cubicBezTo>
                    <a:pt x="331" y="5835"/>
                    <a:pt x="409" y="6030"/>
                    <a:pt x="525" y="6224"/>
                  </a:cubicBezTo>
                  <a:cubicBezTo>
                    <a:pt x="700" y="6535"/>
                    <a:pt x="895" y="6827"/>
                    <a:pt x="1206" y="7216"/>
                  </a:cubicBezTo>
                  <a:cubicBezTo>
                    <a:pt x="1401" y="7488"/>
                    <a:pt x="1654" y="7722"/>
                    <a:pt x="1848" y="7994"/>
                  </a:cubicBezTo>
                  <a:lnTo>
                    <a:pt x="1887" y="8072"/>
                  </a:lnTo>
                  <a:lnTo>
                    <a:pt x="1984" y="8169"/>
                  </a:lnTo>
                  <a:cubicBezTo>
                    <a:pt x="2140" y="8305"/>
                    <a:pt x="2256" y="8480"/>
                    <a:pt x="2373" y="8636"/>
                  </a:cubicBezTo>
                  <a:cubicBezTo>
                    <a:pt x="2451" y="8694"/>
                    <a:pt x="2490" y="8792"/>
                    <a:pt x="2568" y="8869"/>
                  </a:cubicBezTo>
                  <a:lnTo>
                    <a:pt x="2529" y="8850"/>
                  </a:lnTo>
                  <a:cubicBezTo>
                    <a:pt x="2431" y="8830"/>
                    <a:pt x="2295" y="8830"/>
                    <a:pt x="2198" y="8830"/>
                  </a:cubicBezTo>
                  <a:lnTo>
                    <a:pt x="2081" y="8830"/>
                  </a:lnTo>
                  <a:cubicBezTo>
                    <a:pt x="1809" y="8850"/>
                    <a:pt x="1556" y="8947"/>
                    <a:pt x="1323" y="9083"/>
                  </a:cubicBezTo>
                  <a:cubicBezTo>
                    <a:pt x="1226" y="9161"/>
                    <a:pt x="1167" y="9239"/>
                    <a:pt x="1089" y="9336"/>
                  </a:cubicBezTo>
                  <a:cubicBezTo>
                    <a:pt x="1012" y="9433"/>
                    <a:pt x="973" y="9550"/>
                    <a:pt x="914" y="9706"/>
                  </a:cubicBezTo>
                  <a:cubicBezTo>
                    <a:pt x="895" y="9822"/>
                    <a:pt x="876" y="9939"/>
                    <a:pt x="876" y="10095"/>
                  </a:cubicBezTo>
                  <a:cubicBezTo>
                    <a:pt x="876" y="10231"/>
                    <a:pt x="914" y="10406"/>
                    <a:pt x="992" y="10581"/>
                  </a:cubicBezTo>
                  <a:cubicBezTo>
                    <a:pt x="1012" y="10620"/>
                    <a:pt x="1031" y="10639"/>
                    <a:pt x="1070" y="10639"/>
                  </a:cubicBezTo>
                  <a:cubicBezTo>
                    <a:pt x="1109" y="10639"/>
                    <a:pt x="1128" y="10620"/>
                    <a:pt x="1128" y="10600"/>
                  </a:cubicBezTo>
                  <a:lnTo>
                    <a:pt x="1128" y="10542"/>
                  </a:lnTo>
                  <a:cubicBezTo>
                    <a:pt x="1089" y="10425"/>
                    <a:pt x="1031" y="10309"/>
                    <a:pt x="1031" y="10192"/>
                  </a:cubicBezTo>
                  <a:lnTo>
                    <a:pt x="1031" y="9900"/>
                  </a:lnTo>
                  <a:cubicBezTo>
                    <a:pt x="1070" y="9822"/>
                    <a:pt x="1070" y="9725"/>
                    <a:pt x="1109" y="9647"/>
                  </a:cubicBezTo>
                  <a:cubicBezTo>
                    <a:pt x="1128" y="9570"/>
                    <a:pt x="1187" y="9531"/>
                    <a:pt x="1206" y="9453"/>
                  </a:cubicBezTo>
                  <a:cubicBezTo>
                    <a:pt x="1284" y="9375"/>
                    <a:pt x="1323" y="9317"/>
                    <a:pt x="1401" y="9239"/>
                  </a:cubicBezTo>
                  <a:cubicBezTo>
                    <a:pt x="1478" y="9181"/>
                    <a:pt x="1556" y="9142"/>
                    <a:pt x="1654" y="9083"/>
                  </a:cubicBezTo>
                  <a:cubicBezTo>
                    <a:pt x="1751" y="9044"/>
                    <a:pt x="1867" y="9025"/>
                    <a:pt x="1984" y="8986"/>
                  </a:cubicBezTo>
                  <a:lnTo>
                    <a:pt x="2334" y="8986"/>
                  </a:lnTo>
                  <a:cubicBezTo>
                    <a:pt x="2431" y="9025"/>
                    <a:pt x="2548" y="9044"/>
                    <a:pt x="2665" y="9083"/>
                  </a:cubicBezTo>
                  <a:cubicBezTo>
                    <a:pt x="2723" y="9122"/>
                    <a:pt x="2762" y="9142"/>
                    <a:pt x="2782" y="9161"/>
                  </a:cubicBezTo>
                  <a:cubicBezTo>
                    <a:pt x="2820" y="9161"/>
                    <a:pt x="2840" y="9181"/>
                    <a:pt x="2840" y="9181"/>
                  </a:cubicBezTo>
                  <a:cubicBezTo>
                    <a:pt x="2859" y="9181"/>
                    <a:pt x="2879" y="9181"/>
                    <a:pt x="2918" y="9161"/>
                  </a:cubicBezTo>
                  <a:cubicBezTo>
                    <a:pt x="2937" y="9142"/>
                    <a:pt x="2957" y="9064"/>
                    <a:pt x="2937" y="9044"/>
                  </a:cubicBezTo>
                  <a:cubicBezTo>
                    <a:pt x="2840" y="8869"/>
                    <a:pt x="2723" y="8733"/>
                    <a:pt x="2587" y="8578"/>
                  </a:cubicBezTo>
                  <a:cubicBezTo>
                    <a:pt x="2470" y="8442"/>
                    <a:pt x="2373" y="8286"/>
                    <a:pt x="2256" y="8150"/>
                  </a:cubicBezTo>
                  <a:lnTo>
                    <a:pt x="2081" y="7916"/>
                  </a:lnTo>
                  <a:cubicBezTo>
                    <a:pt x="1887" y="7683"/>
                    <a:pt x="1692" y="7469"/>
                    <a:pt x="1517" y="7216"/>
                  </a:cubicBezTo>
                  <a:cubicBezTo>
                    <a:pt x="1362" y="6983"/>
                    <a:pt x="1187" y="6749"/>
                    <a:pt x="1031" y="6535"/>
                  </a:cubicBezTo>
                  <a:cubicBezTo>
                    <a:pt x="895" y="6302"/>
                    <a:pt x="739" y="6030"/>
                    <a:pt x="623" y="5758"/>
                  </a:cubicBezTo>
                  <a:cubicBezTo>
                    <a:pt x="545" y="5582"/>
                    <a:pt x="506" y="5427"/>
                    <a:pt x="448" y="5271"/>
                  </a:cubicBezTo>
                  <a:cubicBezTo>
                    <a:pt x="409" y="5135"/>
                    <a:pt x="389" y="4980"/>
                    <a:pt x="350" y="4804"/>
                  </a:cubicBezTo>
                  <a:cubicBezTo>
                    <a:pt x="331" y="4591"/>
                    <a:pt x="331" y="4357"/>
                    <a:pt x="350" y="4124"/>
                  </a:cubicBezTo>
                  <a:cubicBezTo>
                    <a:pt x="389" y="3968"/>
                    <a:pt x="428" y="3813"/>
                    <a:pt x="487" y="3676"/>
                  </a:cubicBezTo>
                  <a:cubicBezTo>
                    <a:pt x="525" y="3579"/>
                    <a:pt x="584" y="3482"/>
                    <a:pt x="642" y="3404"/>
                  </a:cubicBezTo>
                  <a:cubicBezTo>
                    <a:pt x="720" y="3326"/>
                    <a:pt x="778" y="3249"/>
                    <a:pt x="837" y="3210"/>
                  </a:cubicBezTo>
                  <a:cubicBezTo>
                    <a:pt x="914" y="3151"/>
                    <a:pt x="992" y="3112"/>
                    <a:pt x="1070" y="3093"/>
                  </a:cubicBezTo>
                  <a:cubicBezTo>
                    <a:pt x="1167" y="3035"/>
                    <a:pt x="1265" y="3015"/>
                    <a:pt x="1381" y="3015"/>
                  </a:cubicBezTo>
                  <a:cubicBezTo>
                    <a:pt x="1459" y="3015"/>
                    <a:pt x="1517" y="2996"/>
                    <a:pt x="1595" y="2996"/>
                  </a:cubicBezTo>
                  <a:cubicBezTo>
                    <a:pt x="1692" y="2996"/>
                    <a:pt x="1790" y="2996"/>
                    <a:pt x="1887" y="3015"/>
                  </a:cubicBezTo>
                  <a:cubicBezTo>
                    <a:pt x="2043" y="3035"/>
                    <a:pt x="2179" y="3093"/>
                    <a:pt x="2334" y="3132"/>
                  </a:cubicBezTo>
                  <a:cubicBezTo>
                    <a:pt x="2568" y="3249"/>
                    <a:pt x="2782" y="3365"/>
                    <a:pt x="3054" y="3579"/>
                  </a:cubicBezTo>
                  <a:cubicBezTo>
                    <a:pt x="3462" y="3890"/>
                    <a:pt x="3851" y="4299"/>
                    <a:pt x="4240" y="4785"/>
                  </a:cubicBezTo>
                  <a:cubicBezTo>
                    <a:pt x="4415" y="4999"/>
                    <a:pt x="4590" y="5232"/>
                    <a:pt x="4727" y="5446"/>
                  </a:cubicBezTo>
                  <a:cubicBezTo>
                    <a:pt x="4765" y="5485"/>
                    <a:pt x="4785" y="5524"/>
                    <a:pt x="4824" y="5524"/>
                  </a:cubicBezTo>
                  <a:lnTo>
                    <a:pt x="4882" y="5524"/>
                  </a:lnTo>
                  <a:cubicBezTo>
                    <a:pt x="4902" y="5524"/>
                    <a:pt x="4921" y="5524"/>
                    <a:pt x="4979" y="5485"/>
                  </a:cubicBezTo>
                  <a:cubicBezTo>
                    <a:pt x="5018" y="5466"/>
                    <a:pt x="5057" y="5446"/>
                    <a:pt x="5057" y="5388"/>
                  </a:cubicBezTo>
                  <a:lnTo>
                    <a:pt x="5057" y="5291"/>
                  </a:lnTo>
                  <a:cubicBezTo>
                    <a:pt x="5057" y="5252"/>
                    <a:pt x="5057" y="5174"/>
                    <a:pt x="5077" y="5135"/>
                  </a:cubicBezTo>
                  <a:cubicBezTo>
                    <a:pt x="5096" y="4980"/>
                    <a:pt x="5115" y="4843"/>
                    <a:pt x="5193" y="4688"/>
                  </a:cubicBezTo>
                  <a:cubicBezTo>
                    <a:pt x="5252" y="4571"/>
                    <a:pt x="5310" y="4474"/>
                    <a:pt x="5388" y="4377"/>
                  </a:cubicBezTo>
                  <a:cubicBezTo>
                    <a:pt x="5466" y="4299"/>
                    <a:pt x="5543" y="4202"/>
                    <a:pt x="5602" y="4143"/>
                  </a:cubicBezTo>
                  <a:cubicBezTo>
                    <a:pt x="5699" y="4085"/>
                    <a:pt x="5777" y="4027"/>
                    <a:pt x="5874" y="3988"/>
                  </a:cubicBezTo>
                  <a:cubicBezTo>
                    <a:pt x="5971" y="3929"/>
                    <a:pt x="6088" y="3910"/>
                    <a:pt x="6185" y="3910"/>
                  </a:cubicBezTo>
                  <a:lnTo>
                    <a:pt x="6458" y="3910"/>
                  </a:lnTo>
                  <a:cubicBezTo>
                    <a:pt x="6555" y="3929"/>
                    <a:pt x="6652" y="3949"/>
                    <a:pt x="6730" y="3988"/>
                  </a:cubicBezTo>
                  <a:cubicBezTo>
                    <a:pt x="6827" y="4027"/>
                    <a:pt x="6905" y="4085"/>
                    <a:pt x="7002" y="4143"/>
                  </a:cubicBezTo>
                  <a:cubicBezTo>
                    <a:pt x="7099" y="4240"/>
                    <a:pt x="7197" y="4318"/>
                    <a:pt x="7255" y="4435"/>
                  </a:cubicBezTo>
                  <a:cubicBezTo>
                    <a:pt x="7352" y="4571"/>
                    <a:pt x="7430" y="4707"/>
                    <a:pt x="7508" y="4804"/>
                  </a:cubicBezTo>
                  <a:cubicBezTo>
                    <a:pt x="7527" y="4882"/>
                    <a:pt x="7605" y="4921"/>
                    <a:pt x="7702" y="4921"/>
                  </a:cubicBezTo>
                  <a:lnTo>
                    <a:pt x="7741" y="4921"/>
                  </a:lnTo>
                  <a:cubicBezTo>
                    <a:pt x="7800" y="4902"/>
                    <a:pt x="7838" y="4882"/>
                    <a:pt x="7897" y="4804"/>
                  </a:cubicBezTo>
                  <a:cubicBezTo>
                    <a:pt x="7916" y="4766"/>
                    <a:pt x="7916" y="4707"/>
                    <a:pt x="7916" y="4668"/>
                  </a:cubicBezTo>
                  <a:cubicBezTo>
                    <a:pt x="7897" y="4610"/>
                    <a:pt x="7877" y="4571"/>
                    <a:pt x="7838" y="4493"/>
                  </a:cubicBezTo>
                  <a:lnTo>
                    <a:pt x="7819" y="4124"/>
                  </a:lnTo>
                  <a:cubicBezTo>
                    <a:pt x="7800" y="3560"/>
                    <a:pt x="7780" y="2996"/>
                    <a:pt x="7838" y="2393"/>
                  </a:cubicBezTo>
                  <a:cubicBezTo>
                    <a:pt x="7897" y="2120"/>
                    <a:pt x="7936" y="1848"/>
                    <a:pt x="8033" y="1595"/>
                  </a:cubicBezTo>
                  <a:cubicBezTo>
                    <a:pt x="8111" y="1420"/>
                    <a:pt x="8208" y="1284"/>
                    <a:pt x="8305" y="1129"/>
                  </a:cubicBezTo>
                  <a:cubicBezTo>
                    <a:pt x="8402" y="1012"/>
                    <a:pt x="8519" y="895"/>
                    <a:pt x="8655" y="798"/>
                  </a:cubicBezTo>
                  <a:cubicBezTo>
                    <a:pt x="8772" y="701"/>
                    <a:pt x="8908" y="623"/>
                    <a:pt x="9044" y="545"/>
                  </a:cubicBezTo>
                  <a:cubicBezTo>
                    <a:pt x="9161" y="506"/>
                    <a:pt x="9278" y="448"/>
                    <a:pt x="9394" y="448"/>
                  </a:cubicBezTo>
                  <a:lnTo>
                    <a:pt x="9764" y="448"/>
                  </a:lnTo>
                  <a:cubicBezTo>
                    <a:pt x="9881" y="487"/>
                    <a:pt x="9978" y="506"/>
                    <a:pt x="10114" y="545"/>
                  </a:cubicBezTo>
                  <a:cubicBezTo>
                    <a:pt x="10231" y="603"/>
                    <a:pt x="10347" y="701"/>
                    <a:pt x="10464" y="778"/>
                  </a:cubicBezTo>
                  <a:cubicBezTo>
                    <a:pt x="10639" y="895"/>
                    <a:pt x="10795" y="1070"/>
                    <a:pt x="10931" y="1226"/>
                  </a:cubicBezTo>
                  <a:lnTo>
                    <a:pt x="10950" y="1265"/>
                  </a:lnTo>
                  <a:cubicBezTo>
                    <a:pt x="11203" y="1576"/>
                    <a:pt x="11398" y="1945"/>
                    <a:pt x="11573" y="2354"/>
                  </a:cubicBezTo>
                  <a:cubicBezTo>
                    <a:pt x="11884" y="3112"/>
                    <a:pt x="12098" y="3988"/>
                    <a:pt x="12273" y="5096"/>
                  </a:cubicBezTo>
                  <a:cubicBezTo>
                    <a:pt x="12351" y="5563"/>
                    <a:pt x="12390" y="6088"/>
                    <a:pt x="12448" y="6711"/>
                  </a:cubicBezTo>
                  <a:cubicBezTo>
                    <a:pt x="12390" y="6769"/>
                    <a:pt x="12409" y="6866"/>
                    <a:pt x="12467" y="6944"/>
                  </a:cubicBezTo>
                  <a:cubicBezTo>
                    <a:pt x="12506" y="6963"/>
                    <a:pt x="12565" y="7002"/>
                    <a:pt x="12604" y="7002"/>
                  </a:cubicBezTo>
                  <a:cubicBezTo>
                    <a:pt x="12662" y="7002"/>
                    <a:pt x="12701" y="6963"/>
                    <a:pt x="12759" y="6944"/>
                  </a:cubicBezTo>
                  <a:cubicBezTo>
                    <a:pt x="12876" y="6827"/>
                    <a:pt x="12992" y="6711"/>
                    <a:pt x="13148" y="6574"/>
                  </a:cubicBezTo>
                  <a:cubicBezTo>
                    <a:pt x="13362" y="6419"/>
                    <a:pt x="13576" y="6283"/>
                    <a:pt x="13829" y="6185"/>
                  </a:cubicBezTo>
                  <a:cubicBezTo>
                    <a:pt x="14023" y="6127"/>
                    <a:pt x="14198" y="6069"/>
                    <a:pt x="14334" y="6049"/>
                  </a:cubicBezTo>
                  <a:lnTo>
                    <a:pt x="14626" y="6049"/>
                  </a:lnTo>
                  <a:cubicBezTo>
                    <a:pt x="14704" y="6069"/>
                    <a:pt x="14782" y="6069"/>
                    <a:pt x="14840" y="6088"/>
                  </a:cubicBezTo>
                  <a:cubicBezTo>
                    <a:pt x="14918" y="6127"/>
                    <a:pt x="14976" y="6166"/>
                    <a:pt x="15015" y="6185"/>
                  </a:cubicBezTo>
                  <a:lnTo>
                    <a:pt x="15171" y="6341"/>
                  </a:lnTo>
                  <a:cubicBezTo>
                    <a:pt x="15229" y="6438"/>
                    <a:pt x="15288" y="6535"/>
                    <a:pt x="15365" y="6652"/>
                  </a:cubicBezTo>
                  <a:cubicBezTo>
                    <a:pt x="15385" y="6711"/>
                    <a:pt x="15404" y="6749"/>
                    <a:pt x="15404" y="6808"/>
                  </a:cubicBezTo>
                  <a:cubicBezTo>
                    <a:pt x="15424" y="6886"/>
                    <a:pt x="15463" y="6905"/>
                    <a:pt x="15501" y="6924"/>
                  </a:cubicBezTo>
                  <a:cubicBezTo>
                    <a:pt x="15521" y="6944"/>
                    <a:pt x="15579" y="6944"/>
                    <a:pt x="15618" y="6944"/>
                  </a:cubicBezTo>
                  <a:lnTo>
                    <a:pt x="15677" y="6944"/>
                  </a:lnTo>
                  <a:cubicBezTo>
                    <a:pt x="15754" y="6924"/>
                    <a:pt x="15793" y="6866"/>
                    <a:pt x="15813" y="6769"/>
                  </a:cubicBezTo>
                  <a:lnTo>
                    <a:pt x="15871" y="6711"/>
                  </a:lnTo>
                  <a:cubicBezTo>
                    <a:pt x="15968" y="6555"/>
                    <a:pt x="16104" y="6438"/>
                    <a:pt x="16241" y="6341"/>
                  </a:cubicBezTo>
                  <a:cubicBezTo>
                    <a:pt x="16338" y="6263"/>
                    <a:pt x="16435" y="6224"/>
                    <a:pt x="16552" y="6166"/>
                  </a:cubicBezTo>
                  <a:cubicBezTo>
                    <a:pt x="16649" y="6127"/>
                    <a:pt x="16746" y="6088"/>
                    <a:pt x="16843" y="6088"/>
                  </a:cubicBezTo>
                  <a:lnTo>
                    <a:pt x="17330" y="6088"/>
                  </a:lnTo>
                  <a:cubicBezTo>
                    <a:pt x="17427" y="6088"/>
                    <a:pt x="17524" y="6030"/>
                    <a:pt x="17544" y="5952"/>
                  </a:cubicBezTo>
                  <a:cubicBezTo>
                    <a:pt x="17563" y="5855"/>
                    <a:pt x="17544" y="5758"/>
                    <a:pt x="17466" y="5738"/>
                  </a:cubicBezTo>
                  <a:cubicBezTo>
                    <a:pt x="17427" y="5349"/>
                    <a:pt x="17330" y="4980"/>
                    <a:pt x="17232" y="4610"/>
                  </a:cubicBezTo>
                  <a:lnTo>
                    <a:pt x="17213" y="4532"/>
                  </a:lnTo>
                  <a:cubicBezTo>
                    <a:pt x="17116" y="4124"/>
                    <a:pt x="17019" y="3657"/>
                    <a:pt x="16941" y="3229"/>
                  </a:cubicBezTo>
                  <a:cubicBezTo>
                    <a:pt x="16882" y="2840"/>
                    <a:pt x="16882" y="2471"/>
                    <a:pt x="16921" y="2140"/>
                  </a:cubicBezTo>
                  <a:cubicBezTo>
                    <a:pt x="16941" y="1868"/>
                    <a:pt x="17019" y="1615"/>
                    <a:pt x="17116" y="1381"/>
                  </a:cubicBezTo>
                  <a:lnTo>
                    <a:pt x="17116" y="1323"/>
                  </a:lnTo>
                  <a:cubicBezTo>
                    <a:pt x="17174" y="1167"/>
                    <a:pt x="17271" y="992"/>
                    <a:pt x="17369" y="876"/>
                  </a:cubicBezTo>
                  <a:cubicBezTo>
                    <a:pt x="17446" y="778"/>
                    <a:pt x="17544" y="681"/>
                    <a:pt x="17621" y="603"/>
                  </a:cubicBezTo>
                  <a:lnTo>
                    <a:pt x="17835" y="448"/>
                  </a:lnTo>
                  <a:cubicBezTo>
                    <a:pt x="17913" y="428"/>
                    <a:pt x="17991" y="409"/>
                    <a:pt x="18049" y="409"/>
                  </a:cubicBezTo>
                  <a:lnTo>
                    <a:pt x="18244" y="409"/>
                  </a:lnTo>
                  <a:cubicBezTo>
                    <a:pt x="18322" y="409"/>
                    <a:pt x="18399" y="428"/>
                    <a:pt x="18438" y="448"/>
                  </a:cubicBezTo>
                  <a:cubicBezTo>
                    <a:pt x="18516" y="506"/>
                    <a:pt x="18594" y="526"/>
                    <a:pt x="18691" y="603"/>
                  </a:cubicBezTo>
                  <a:cubicBezTo>
                    <a:pt x="18808" y="701"/>
                    <a:pt x="18905" y="798"/>
                    <a:pt x="19002" y="934"/>
                  </a:cubicBezTo>
                  <a:cubicBezTo>
                    <a:pt x="19177" y="1167"/>
                    <a:pt x="19314" y="1401"/>
                    <a:pt x="19450" y="1693"/>
                  </a:cubicBezTo>
                  <a:cubicBezTo>
                    <a:pt x="19644" y="2159"/>
                    <a:pt x="19761" y="2685"/>
                    <a:pt x="19858" y="3365"/>
                  </a:cubicBezTo>
                  <a:lnTo>
                    <a:pt x="19858" y="3326"/>
                  </a:lnTo>
                  <a:cubicBezTo>
                    <a:pt x="19858" y="3482"/>
                    <a:pt x="19878" y="3638"/>
                    <a:pt x="19897" y="3793"/>
                  </a:cubicBezTo>
                  <a:lnTo>
                    <a:pt x="19936" y="3910"/>
                  </a:lnTo>
                  <a:cubicBezTo>
                    <a:pt x="19936" y="3968"/>
                    <a:pt x="19955" y="4007"/>
                    <a:pt x="19975" y="4065"/>
                  </a:cubicBezTo>
                  <a:cubicBezTo>
                    <a:pt x="20033" y="4085"/>
                    <a:pt x="20072" y="4104"/>
                    <a:pt x="20130" y="4104"/>
                  </a:cubicBezTo>
                  <a:cubicBezTo>
                    <a:pt x="20169" y="4104"/>
                    <a:pt x="20228" y="4085"/>
                    <a:pt x="20247" y="4065"/>
                  </a:cubicBezTo>
                  <a:cubicBezTo>
                    <a:pt x="20286" y="4027"/>
                    <a:pt x="20325" y="4007"/>
                    <a:pt x="20344" y="3968"/>
                  </a:cubicBezTo>
                  <a:cubicBezTo>
                    <a:pt x="20422" y="3851"/>
                    <a:pt x="20461" y="3754"/>
                    <a:pt x="20519" y="3696"/>
                  </a:cubicBezTo>
                  <a:lnTo>
                    <a:pt x="20539" y="3638"/>
                  </a:lnTo>
                  <a:lnTo>
                    <a:pt x="20617" y="3521"/>
                  </a:lnTo>
                  <a:cubicBezTo>
                    <a:pt x="20714" y="3385"/>
                    <a:pt x="20772" y="3229"/>
                    <a:pt x="20869" y="3132"/>
                  </a:cubicBezTo>
                  <a:cubicBezTo>
                    <a:pt x="21161" y="2743"/>
                    <a:pt x="21453" y="2451"/>
                    <a:pt x="21784" y="2218"/>
                  </a:cubicBezTo>
                  <a:cubicBezTo>
                    <a:pt x="21978" y="2062"/>
                    <a:pt x="22173" y="1945"/>
                    <a:pt x="22367" y="1868"/>
                  </a:cubicBezTo>
                  <a:cubicBezTo>
                    <a:pt x="22503" y="1829"/>
                    <a:pt x="22659" y="1770"/>
                    <a:pt x="22795" y="1751"/>
                  </a:cubicBezTo>
                  <a:lnTo>
                    <a:pt x="23184" y="1751"/>
                  </a:lnTo>
                  <a:cubicBezTo>
                    <a:pt x="23301" y="1770"/>
                    <a:pt x="23398" y="1790"/>
                    <a:pt x="23534" y="1848"/>
                  </a:cubicBezTo>
                  <a:cubicBezTo>
                    <a:pt x="23670" y="1887"/>
                    <a:pt x="23787" y="1984"/>
                    <a:pt x="23942" y="2082"/>
                  </a:cubicBezTo>
                  <a:cubicBezTo>
                    <a:pt x="24079" y="2218"/>
                    <a:pt x="24234" y="2334"/>
                    <a:pt x="24351" y="2509"/>
                  </a:cubicBezTo>
                  <a:cubicBezTo>
                    <a:pt x="24507" y="2704"/>
                    <a:pt x="24623" y="2879"/>
                    <a:pt x="24720" y="3132"/>
                  </a:cubicBezTo>
                  <a:cubicBezTo>
                    <a:pt x="24837" y="3404"/>
                    <a:pt x="24915" y="3657"/>
                    <a:pt x="24934" y="3968"/>
                  </a:cubicBezTo>
                  <a:lnTo>
                    <a:pt x="24934" y="4007"/>
                  </a:lnTo>
                  <a:lnTo>
                    <a:pt x="24934" y="4104"/>
                  </a:lnTo>
                  <a:cubicBezTo>
                    <a:pt x="24934" y="4182"/>
                    <a:pt x="24993" y="4240"/>
                    <a:pt x="25090" y="4240"/>
                  </a:cubicBezTo>
                  <a:cubicBezTo>
                    <a:pt x="25129" y="4240"/>
                    <a:pt x="25148" y="4221"/>
                    <a:pt x="25187" y="4202"/>
                  </a:cubicBezTo>
                  <a:cubicBezTo>
                    <a:pt x="25207" y="4182"/>
                    <a:pt x="25207" y="4163"/>
                    <a:pt x="25207" y="4104"/>
                  </a:cubicBezTo>
                  <a:cubicBezTo>
                    <a:pt x="25401" y="3443"/>
                    <a:pt x="25207" y="2898"/>
                    <a:pt x="24895" y="2373"/>
                  </a:cubicBezTo>
                  <a:cubicBezTo>
                    <a:pt x="24720" y="2120"/>
                    <a:pt x="24526" y="1887"/>
                    <a:pt x="24312" y="1731"/>
                  </a:cubicBezTo>
                  <a:cubicBezTo>
                    <a:pt x="24059" y="1537"/>
                    <a:pt x="23767" y="1401"/>
                    <a:pt x="23476" y="1343"/>
                  </a:cubicBezTo>
                  <a:cubicBezTo>
                    <a:pt x="23378" y="1304"/>
                    <a:pt x="23262" y="1304"/>
                    <a:pt x="23145" y="1304"/>
                  </a:cubicBezTo>
                  <a:cubicBezTo>
                    <a:pt x="22912" y="1304"/>
                    <a:pt x="22678" y="1362"/>
                    <a:pt x="22464" y="1440"/>
                  </a:cubicBezTo>
                  <a:cubicBezTo>
                    <a:pt x="22134" y="1537"/>
                    <a:pt x="21842" y="1731"/>
                    <a:pt x="21511" y="1984"/>
                  </a:cubicBezTo>
                  <a:cubicBezTo>
                    <a:pt x="21258" y="2179"/>
                    <a:pt x="21025" y="2451"/>
                    <a:pt x="20811" y="2743"/>
                  </a:cubicBezTo>
                  <a:cubicBezTo>
                    <a:pt x="20675" y="2918"/>
                    <a:pt x="20558" y="3054"/>
                    <a:pt x="20461" y="3229"/>
                  </a:cubicBezTo>
                  <a:cubicBezTo>
                    <a:pt x="20461" y="3035"/>
                    <a:pt x="20422" y="2821"/>
                    <a:pt x="20364" y="2607"/>
                  </a:cubicBezTo>
                  <a:cubicBezTo>
                    <a:pt x="20267" y="2159"/>
                    <a:pt x="20150" y="1731"/>
                    <a:pt x="19955" y="1304"/>
                  </a:cubicBezTo>
                  <a:cubicBezTo>
                    <a:pt x="19741" y="856"/>
                    <a:pt x="19489" y="526"/>
                    <a:pt x="19216" y="312"/>
                  </a:cubicBezTo>
                  <a:cubicBezTo>
                    <a:pt x="18983" y="117"/>
                    <a:pt x="18691" y="1"/>
                    <a:pt x="18399" y="1"/>
                  </a:cubicBezTo>
                  <a:close/>
                </a:path>
              </a:pathLst>
            </a:custGeom>
            <a:solidFill>
              <a:srgbClr val="5CA6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45" name="Google Shape;745;p33"/>
          <p:cNvGrpSpPr/>
          <p:nvPr/>
        </p:nvGrpSpPr>
        <p:grpSpPr>
          <a:xfrm>
            <a:off x="1245283" y="357068"/>
            <a:ext cx="1308380" cy="712529"/>
            <a:chOff x="816462" y="899275"/>
            <a:chExt cx="981285" cy="534397"/>
          </a:xfrm>
        </p:grpSpPr>
        <p:sp>
          <p:nvSpPr>
            <p:cNvPr id="746" name="Google Shape;746;p33"/>
            <p:cNvSpPr/>
            <p:nvPr/>
          </p:nvSpPr>
          <p:spPr>
            <a:xfrm>
              <a:off x="816462" y="899275"/>
              <a:ext cx="981285" cy="534397"/>
            </a:xfrm>
            <a:custGeom>
              <a:avLst/>
              <a:gdLst/>
              <a:ahLst/>
              <a:cxnLst/>
              <a:rect l="l" t="t" r="r" b="b"/>
              <a:pathLst>
                <a:path w="13770" h="7499" extrusionOk="0">
                  <a:moveTo>
                    <a:pt x="7065" y="1"/>
                  </a:moveTo>
                  <a:cubicBezTo>
                    <a:pt x="6780" y="1"/>
                    <a:pt x="6480" y="35"/>
                    <a:pt x="6165" y="105"/>
                  </a:cubicBezTo>
                  <a:cubicBezTo>
                    <a:pt x="5858" y="182"/>
                    <a:pt x="5551" y="297"/>
                    <a:pt x="5263" y="451"/>
                  </a:cubicBezTo>
                  <a:cubicBezTo>
                    <a:pt x="5032" y="566"/>
                    <a:pt x="4763" y="758"/>
                    <a:pt x="4552" y="950"/>
                  </a:cubicBezTo>
                  <a:cubicBezTo>
                    <a:pt x="4168" y="1296"/>
                    <a:pt x="3822" y="1737"/>
                    <a:pt x="3534" y="2275"/>
                  </a:cubicBezTo>
                  <a:cubicBezTo>
                    <a:pt x="3400" y="2505"/>
                    <a:pt x="3265" y="2794"/>
                    <a:pt x="3169" y="3082"/>
                  </a:cubicBezTo>
                  <a:cubicBezTo>
                    <a:pt x="3112" y="3043"/>
                    <a:pt x="3035" y="2986"/>
                    <a:pt x="2958" y="2966"/>
                  </a:cubicBezTo>
                  <a:cubicBezTo>
                    <a:pt x="2824" y="2870"/>
                    <a:pt x="2632" y="2832"/>
                    <a:pt x="2440" y="2774"/>
                  </a:cubicBezTo>
                  <a:cubicBezTo>
                    <a:pt x="2344" y="2755"/>
                    <a:pt x="2252" y="2746"/>
                    <a:pt x="2152" y="2746"/>
                  </a:cubicBezTo>
                  <a:cubicBezTo>
                    <a:pt x="2051" y="2746"/>
                    <a:pt x="1940" y="2755"/>
                    <a:pt x="1806" y="2774"/>
                  </a:cubicBezTo>
                  <a:cubicBezTo>
                    <a:pt x="1595" y="2832"/>
                    <a:pt x="1403" y="2890"/>
                    <a:pt x="1249" y="2947"/>
                  </a:cubicBezTo>
                  <a:cubicBezTo>
                    <a:pt x="1095" y="3024"/>
                    <a:pt x="942" y="3120"/>
                    <a:pt x="769" y="3254"/>
                  </a:cubicBezTo>
                  <a:cubicBezTo>
                    <a:pt x="538" y="3466"/>
                    <a:pt x="346" y="3735"/>
                    <a:pt x="193" y="4099"/>
                  </a:cubicBezTo>
                  <a:cubicBezTo>
                    <a:pt x="97" y="4368"/>
                    <a:pt x="58" y="4618"/>
                    <a:pt x="39" y="5002"/>
                  </a:cubicBezTo>
                  <a:cubicBezTo>
                    <a:pt x="1" y="5252"/>
                    <a:pt x="39" y="5520"/>
                    <a:pt x="58" y="5847"/>
                  </a:cubicBezTo>
                  <a:cubicBezTo>
                    <a:pt x="78" y="6135"/>
                    <a:pt x="154" y="6423"/>
                    <a:pt x="193" y="6730"/>
                  </a:cubicBezTo>
                  <a:lnTo>
                    <a:pt x="231" y="6903"/>
                  </a:lnTo>
                  <a:cubicBezTo>
                    <a:pt x="289" y="7249"/>
                    <a:pt x="577" y="7498"/>
                    <a:pt x="922" y="7498"/>
                  </a:cubicBezTo>
                  <a:lnTo>
                    <a:pt x="12464" y="7498"/>
                  </a:lnTo>
                  <a:cubicBezTo>
                    <a:pt x="12675" y="7498"/>
                    <a:pt x="12886" y="7402"/>
                    <a:pt x="13021" y="7268"/>
                  </a:cubicBezTo>
                  <a:lnTo>
                    <a:pt x="13136" y="7114"/>
                  </a:lnTo>
                  <a:cubicBezTo>
                    <a:pt x="13155" y="7095"/>
                    <a:pt x="13194" y="7057"/>
                    <a:pt x="13213" y="7018"/>
                  </a:cubicBezTo>
                  <a:cubicBezTo>
                    <a:pt x="13616" y="6423"/>
                    <a:pt x="13770" y="5866"/>
                    <a:pt x="13693" y="5328"/>
                  </a:cubicBezTo>
                  <a:cubicBezTo>
                    <a:pt x="13635" y="4752"/>
                    <a:pt x="13366" y="4234"/>
                    <a:pt x="12925" y="3888"/>
                  </a:cubicBezTo>
                  <a:cubicBezTo>
                    <a:pt x="12521" y="3542"/>
                    <a:pt x="11984" y="3370"/>
                    <a:pt x="11408" y="3350"/>
                  </a:cubicBezTo>
                  <a:lnTo>
                    <a:pt x="11369" y="3350"/>
                  </a:lnTo>
                  <a:cubicBezTo>
                    <a:pt x="11043" y="3350"/>
                    <a:pt x="10755" y="3408"/>
                    <a:pt x="10447" y="3504"/>
                  </a:cubicBezTo>
                  <a:cubicBezTo>
                    <a:pt x="10409" y="3139"/>
                    <a:pt x="10313" y="2774"/>
                    <a:pt x="10179" y="2448"/>
                  </a:cubicBezTo>
                  <a:cubicBezTo>
                    <a:pt x="10006" y="1910"/>
                    <a:pt x="9737" y="1430"/>
                    <a:pt x="9391" y="1046"/>
                  </a:cubicBezTo>
                  <a:cubicBezTo>
                    <a:pt x="9007" y="624"/>
                    <a:pt x="8566" y="297"/>
                    <a:pt x="8028" y="143"/>
                  </a:cubicBezTo>
                  <a:cubicBezTo>
                    <a:pt x="7725" y="49"/>
                    <a:pt x="7405" y="1"/>
                    <a:pt x="70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7" name="Google Shape;747;p33"/>
            <p:cNvSpPr/>
            <p:nvPr/>
          </p:nvSpPr>
          <p:spPr>
            <a:xfrm>
              <a:off x="875325" y="950512"/>
              <a:ext cx="870400" cy="432492"/>
            </a:xfrm>
            <a:custGeom>
              <a:avLst/>
              <a:gdLst/>
              <a:ahLst/>
              <a:cxnLst/>
              <a:rect l="l" t="t" r="r" b="b"/>
              <a:pathLst>
                <a:path w="12214" h="6069" extrusionOk="0">
                  <a:moveTo>
                    <a:pt x="6318" y="1"/>
                  </a:moveTo>
                  <a:cubicBezTo>
                    <a:pt x="6069" y="1"/>
                    <a:pt x="5819" y="20"/>
                    <a:pt x="5531" y="97"/>
                  </a:cubicBezTo>
                  <a:cubicBezTo>
                    <a:pt x="5281" y="135"/>
                    <a:pt x="5051" y="231"/>
                    <a:pt x="4801" y="346"/>
                  </a:cubicBezTo>
                  <a:cubicBezTo>
                    <a:pt x="4609" y="442"/>
                    <a:pt x="4417" y="596"/>
                    <a:pt x="4225" y="769"/>
                  </a:cubicBezTo>
                  <a:cubicBezTo>
                    <a:pt x="3918" y="1057"/>
                    <a:pt x="3630" y="1402"/>
                    <a:pt x="3380" y="1883"/>
                  </a:cubicBezTo>
                  <a:cubicBezTo>
                    <a:pt x="3188" y="2267"/>
                    <a:pt x="3035" y="2708"/>
                    <a:pt x="2843" y="3265"/>
                  </a:cubicBezTo>
                  <a:cubicBezTo>
                    <a:pt x="2766" y="3515"/>
                    <a:pt x="2689" y="3784"/>
                    <a:pt x="2612" y="3995"/>
                  </a:cubicBezTo>
                  <a:cubicBezTo>
                    <a:pt x="2555" y="3745"/>
                    <a:pt x="2420" y="3553"/>
                    <a:pt x="2305" y="3361"/>
                  </a:cubicBezTo>
                  <a:cubicBezTo>
                    <a:pt x="2170" y="3131"/>
                    <a:pt x="1998" y="2996"/>
                    <a:pt x="1825" y="2900"/>
                  </a:cubicBezTo>
                  <a:cubicBezTo>
                    <a:pt x="1729" y="2843"/>
                    <a:pt x="1633" y="2804"/>
                    <a:pt x="1537" y="2804"/>
                  </a:cubicBezTo>
                  <a:cubicBezTo>
                    <a:pt x="1498" y="2804"/>
                    <a:pt x="1422" y="2785"/>
                    <a:pt x="1364" y="2785"/>
                  </a:cubicBezTo>
                  <a:cubicBezTo>
                    <a:pt x="1306" y="2785"/>
                    <a:pt x="1230" y="2785"/>
                    <a:pt x="1153" y="2804"/>
                  </a:cubicBezTo>
                  <a:cubicBezTo>
                    <a:pt x="1018" y="2823"/>
                    <a:pt x="884" y="2881"/>
                    <a:pt x="788" y="2920"/>
                  </a:cubicBezTo>
                  <a:cubicBezTo>
                    <a:pt x="692" y="2977"/>
                    <a:pt x="596" y="3035"/>
                    <a:pt x="481" y="3131"/>
                  </a:cubicBezTo>
                  <a:cubicBezTo>
                    <a:pt x="346" y="3284"/>
                    <a:pt x="212" y="3457"/>
                    <a:pt x="116" y="3688"/>
                  </a:cubicBezTo>
                  <a:cubicBezTo>
                    <a:pt x="58" y="3860"/>
                    <a:pt x="0" y="4072"/>
                    <a:pt x="0" y="4360"/>
                  </a:cubicBezTo>
                  <a:cubicBezTo>
                    <a:pt x="0" y="4552"/>
                    <a:pt x="0" y="4801"/>
                    <a:pt x="20" y="5090"/>
                  </a:cubicBezTo>
                  <a:cubicBezTo>
                    <a:pt x="58" y="5378"/>
                    <a:pt x="96" y="5627"/>
                    <a:pt x="154" y="5896"/>
                  </a:cubicBezTo>
                  <a:lnTo>
                    <a:pt x="154" y="5954"/>
                  </a:lnTo>
                  <a:lnTo>
                    <a:pt x="173" y="6069"/>
                  </a:lnTo>
                  <a:lnTo>
                    <a:pt x="11734" y="6069"/>
                  </a:lnTo>
                  <a:lnTo>
                    <a:pt x="11772" y="6050"/>
                  </a:lnTo>
                  <a:lnTo>
                    <a:pt x="11830" y="5954"/>
                  </a:lnTo>
                  <a:cubicBezTo>
                    <a:pt x="12099" y="5493"/>
                    <a:pt x="12214" y="5051"/>
                    <a:pt x="12176" y="4667"/>
                  </a:cubicBezTo>
                  <a:cubicBezTo>
                    <a:pt x="12118" y="4283"/>
                    <a:pt x="11964" y="3957"/>
                    <a:pt x="11676" y="3707"/>
                  </a:cubicBezTo>
                  <a:cubicBezTo>
                    <a:pt x="11388" y="3476"/>
                    <a:pt x="11023" y="3361"/>
                    <a:pt x="10620" y="3361"/>
                  </a:cubicBezTo>
                  <a:lnTo>
                    <a:pt x="10562" y="3361"/>
                  </a:lnTo>
                  <a:cubicBezTo>
                    <a:pt x="10178" y="3361"/>
                    <a:pt x="9775" y="3476"/>
                    <a:pt x="9391" y="3707"/>
                  </a:cubicBezTo>
                  <a:cubicBezTo>
                    <a:pt x="9237" y="3803"/>
                    <a:pt x="9103" y="3899"/>
                    <a:pt x="8988" y="4033"/>
                  </a:cubicBezTo>
                  <a:cubicBezTo>
                    <a:pt x="9007" y="3841"/>
                    <a:pt x="9007" y="3592"/>
                    <a:pt x="8988" y="3323"/>
                  </a:cubicBezTo>
                  <a:cubicBezTo>
                    <a:pt x="8949" y="2843"/>
                    <a:pt x="8853" y="2401"/>
                    <a:pt x="8719" y="1979"/>
                  </a:cubicBezTo>
                  <a:cubicBezTo>
                    <a:pt x="8546" y="1537"/>
                    <a:pt x="8335" y="1153"/>
                    <a:pt x="8066" y="826"/>
                  </a:cubicBezTo>
                  <a:cubicBezTo>
                    <a:pt x="7778" y="500"/>
                    <a:pt x="7413" y="250"/>
                    <a:pt x="7010" y="135"/>
                  </a:cubicBezTo>
                  <a:cubicBezTo>
                    <a:pt x="6799" y="39"/>
                    <a:pt x="6549" y="1"/>
                    <a:pt x="631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48" name="Google Shape;748;p33"/>
          <p:cNvGrpSpPr/>
          <p:nvPr/>
        </p:nvGrpSpPr>
        <p:grpSpPr>
          <a:xfrm>
            <a:off x="10700615" y="1162416"/>
            <a:ext cx="653651" cy="474539"/>
            <a:chOff x="8787625" y="134475"/>
            <a:chExt cx="838586" cy="608799"/>
          </a:xfrm>
        </p:grpSpPr>
        <p:sp>
          <p:nvSpPr>
            <p:cNvPr id="749" name="Google Shape;749;p33"/>
            <p:cNvSpPr/>
            <p:nvPr/>
          </p:nvSpPr>
          <p:spPr>
            <a:xfrm>
              <a:off x="8787625" y="134475"/>
              <a:ext cx="838586" cy="608799"/>
            </a:xfrm>
            <a:custGeom>
              <a:avLst/>
              <a:gdLst/>
              <a:ahLst/>
              <a:cxnLst/>
              <a:rect l="l" t="t" r="r" b="b"/>
              <a:pathLst>
                <a:path w="7682" h="5577" extrusionOk="0">
                  <a:moveTo>
                    <a:pt x="4010" y="0"/>
                  </a:moveTo>
                  <a:cubicBezTo>
                    <a:pt x="3863" y="0"/>
                    <a:pt x="3708" y="18"/>
                    <a:pt x="3553" y="46"/>
                  </a:cubicBezTo>
                  <a:cubicBezTo>
                    <a:pt x="3188" y="123"/>
                    <a:pt x="2804" y="296"/>
                    <a:pt x="2459" y="526"/>
                  </a:cubicBezTo>
                  <a:cubicBezTo>
                    <a:pt x="1863" y="968"/>
                    <a:pt x="1402" y="1621"/>
                    <a:pt x="1191" y="2331"/>
                  </a:cubicBezTo>
                  <a:cubicBezTo>
                    <a:pt x="1057" y="2351"/>
                    <a:pt x="903" y="2427"/>
                    <a:pt x="769" y="2504"/>
                  </a:cubicBezTo>
                  <a:cubicBezTo>
                    <a:pt x="634" y="2581"/>
                    <a:pt x="519" y="2677"/>
                    <a:pt x="404" y="2811"/>
                  </a:cubicBezTo>
                  <a:cubicBezTo>
                    <a:pt x="135" y="3119"/>
                    <a:pt x="1" y="3541"/>
                    <a:pt x="1" y="4041"/>
                  </a:cubicBezTo>
                  <a:cubicBezTo>
                    <a:pt x="1" y="4213"/>
                    <a:pt x="20" y="4405"/>
                    <a:pt x="58" y="4597"/>
                  </a:cubicBezTo>
                  <a:cubicBezTo>
                    <a:pt x="97" y="4732"/>
                    <a:pt x="135" y="4847"/>
                    <a:pt x="193" y="5001"/>
                  </a:cubicBezTo>
                  <a:cubicBezTo>
                    <a:pt x="250" y="5327"/>
                    <a:pt x="538" y="5577"/>
                    <a:pt x="884" y="5577"/>
                  </a:cubicBezTo>
                  <a:lnTo>
                    <a:pt x="6818" y="5577"/>
                  </a:lnTo>
                  <a:cubicBezTo>
                    <a:pt x="7106" y="5577"/>
                    <a:pt x="7394" y="5385"/>
                    <a:pt x="7490" y="5116"/>
                  </a:cubicBezTo>
                  <a:cubicBezTo>
                    <a:pt x="7624" y="4751"/>
                    <a:pt x="7682" y="4367"/>
                    <a:pt x="7682" y="3983"/>
                  </a:cubicBezTo>
                  <a:cubicBezTo>
                    <a:pt x="7682" y="3445"/>
                    <a:pt x="7490" y="2984"/>
                    <a:pt x="7144" y="2677"/>
                  </a:cubicBezTo>
                  <a:cubicBezTo>
                    <a:pt x="6952" y="2504"/>
                    <a:pt x="6722" y="2389"/>
                    <a:pt x="6472" y="2331"/>
                  </a:cubicBezTo>
                  <a:cubicBezTo>
                    <a:pt x="6453" y="2139"/>
                    <a:pt x="6395" y="1967"/>
                    <a:pt x="6357" y="1813"/>
                  </a:cubicBezTo>
                  <a:cubicBezTo>
                    <a:pt x="6299" y="1640"/>
                    <a:pt x="6242" y="1467"/>
                    <a:pt x="6165" y="1294"/>
                  </a:cubicBezTo>
                  <a:cubicBezTo>
                    <a:pt x="6088" y="1141"/>
                    <a:pt x="5973" y="968"/>
                    <a:pt x="5858" y="814"/>
                  </a:cubicBezTo>
                  <a:cubicBezTo>
                    <a:pt x="5589" y="507"/>
                    <a:pt x="5224" y="277"/>
                    <a:pt x="4821" y="123"/>
                  </a:cubicBezTo>
                  <a:cubicBezTo>
                    <a:pt x="4629" y="46"/>
                    <a:pt x="4417" y="8"/>
                    <a:pt x="4168" y="8"/>
                  </a:cubicBezTo>
                  <a:cubicBezTo>
                    <a:pt x="4116" y="3"/>
                    <a:pt x="4063" y="0"/>
                    <a:pt x="40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0" name="Google Shape;750;p33"/>
            <p:cNvSpPr/>
            <p:nvPr/>
          </p:nvSpPr>
          <p:spPr>
            <a:xfrm>
              <a:off x="8865240" y="212854"/>
              <a:ext cx="679318" cy="450841"/>
            </a:xfrm>
            <a:custGeom>
              <a:avLst/>
              <a:gdLst/>
              <a:ahLst/>
              <a:cxnLst/>
              <a:rect l="l" t="t" r="r" b="b"/>
              <a:pathLst>
                <a:path w="6223" h="4130" extrusionOk="0">
                  <a:moveTo>
                    <a:pt x="3322" y="0"/>
                  </a:moveTo>
                  <a:cubicBezTo>
                    <a:pt x="3226" y="0"/>
                    <a:pt x="3092" y="39"/>
                    <a:pt x="2977" y="39"/>
                  </a:cubicBezTo>
                  <a:cubicBezTo>
                    <a:pt x="2708" y="77"/>
                    <a:pt x="2420" y="192"/>
                    <a:pt x="2189" y="384"/>
                  </a:cubicBezTo>
                  <a:cubicBezTo>
                    <a:pt x="1709" y="749"/>
                    <a:pt x="1325" y="1287"/>
                    <a:pt x="1172" y="1882"/>
                  </a:cubicBezTo>
                  <a:cubicBezTo>
                    <a:pt x="1133" y="2074"/>
                    <a:pt x="1114" y="2286"/>
                    <a:pt x="1114" y="2478"/>
                  </a:cubicBezTo>
                  <a:cubicBezTo>
                    <a:pt x="1076" y="2458"/>
                    <a:pt x="1056" y="2439"/>
                    <a:pt x="1018" y="2401"/>
                  </a:cubicBezTo>
                  <a:cubicBezTo>
                    <a:pt x="960" y="2382"/>
                    <a:pt x="883" y="2362"/>
                    <a:pt x="845" y="2343"/>
                  </a:cubicBezTo>
                  <a:lnTo>
                    <a:pt x="634" y="2343"/>
                  </a:lnTo>
                  <a:cubicBezTo>
                    <a:pt x="576" y="2343"/>
                    <a:pt x="499" y="2382"/>
                    <a:pt x="442" y="2401"/>
                  </a:cubicBezTo>
                  <a:cubicBezTo>
                    <a:pt x="365" y="2458"/>
                    <a:pt x="307" y="2497"/>
                    <a:pt x="250" y="2574"/>
                  </a:cubicBezTo>
                  <a:cubicBezTo>
                    <a:pt x="96" y="2746"/>
                    <a:pt x="0" y="3015"/>
                    <a:pt x="0" y="3323"/>
                  </a:cubicBezTo>
                  <a:cubicBezTo>
                    <a:pt x="0" y="3438"/>
                    <a:pt x="19" y="3591"/>
                    <a:pt x="58" y="3726"/>
                  </a:cubicBezTo>
                  <a:cubicBezTo>
                    <a:pt x="77" y="3841"/>
                    <a:pt x="115" y="3975"/>
                    <a:pt x="154" y="4091"/>
                  </a:cubicBezTo>
                  <a:lnTo>
                    <a:pt x="154" y="4110"/>
                  </a:lnTo>
                  <a:lnTo>
                    <a:pt x="154" y="4129"/>
                  </a:lnTo>
                  <a:lnTo>
                    <a:pt x="6068" y="4129"/>
                  </a:lnTo>
                  <a:cubicBezTo>
                    <a:pt x="6164" y="3879"/>
                    <a:pt x="6222" y="3553"/>
                    <a:pt x="6222" y="3265"/>
                  </a:cubicBezTo>
                  <a:cubicBezTo>
                    <a:pt x="6222" y="2938"/>
                    <a:pt x="6107" y="2650"/>
                    <a:pt x="5915" y="2478"/>
                  </a:cubicBezTo>
                  <a:cubicBezTo>
                    <a:pt x="5819" y="2401"/>
                    <a:pt x="5723" y="2343"/>
                    <a:pt x="5588" y="2343"/>
                  </a:cubicBezTo>
                  <a:lnTo>
                    <a:pt x="5396" y="2343"/>
                  </a:lnTo>
                  <a:cubicBezTo>
                    <a:pt x="5339" y="2343"/>
                    <a:pt x="5281" y="2362"/>
                    <a:pt x="5243" y="2382"/>
                  </a:cubicBezTo>
                  <a:cubicBezTo>
                    <a:pt x="5166" y="2401"/>
                    <a:pt x="5089" y="2458"/>
                    <a:pt x="5051" y="2535"/>
                  </a:cubicBezTo>
                  <a:lnTo>
                    <a:pt x="5051" y="2170"/>
                  </a:lnTo>
                  <a:cubicBezTo>
                    <a:pt x="5012" y="1863"/>
                    <a:pt x="4993" y="1575"/>
                    <a:pt x="4897" y="1325"/>
                  </a:cubicBezTo>
                  <a:cubicBezTo>
                    <a:pt x="4859" y="1172"/>
                    <a:pt x="4801" y="1056"/>
                    <a:pt x="4763" y="941"/>
                  </a:cubicBezTo>
                  <a:cubicBezTo>
                    <a:pt x="4705" y="826"/>
                    <a:pt x="4609" y="692"/>
                    <a:pt x="4532" y="615"/>
                  </a:cubicBezTo>
                  <a:cubicBezTo>
                    <a:pt x="4379" y="384"/>
                    <a:pt x="4110" y="250"/>
                    <a:pt x="3822" y="154"/>
                  </a:cubicBezTo>
                  <a:cubicBezTo>
                    <a:pt x="3668" y="96"/>
                    <a:pt x="3534" y="77"/>
                    <a:pt x="3361" y="58"/>
                  </a:cubicBezTo>
                  <a:cubicBezTo>
                    <a:pt x="3380" y="0"/>
                    <a:pt x="3361" y="0"/>
                    <a:pt x="33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51" name="Google Shape;751;p33"/>
          <p:cNvGrpSpPr/>
          <p:nvPr/>
        </p:nvGrpSpPr>
        <p:grpSpPr>
          <a:xfrm>
            <a:off x="11354265" y="5263014"/>
            <a:ext cx="1559168" cy="1321887"/>
            <a:chOff x="7450888" y="4403475"/>
            <a:chExt cx="1169376" cy="991415"/>
          </a:xfrm>
        </p:grpSpPr>
        <p:sp>
          <p:nvSpPr>
            <p:cNvPr id="752" name="Google Shape;752;p33"/>
            <p:cNvSpPr/>
            <p:nvPr/>
          </p:nvSpPr>
          <p:spPr>
            <a:xfrm>
              <a:off x="7450888" y="4403475"/>
              <a:ext cx="1169376" cy="991415"/>
            </a:xfrm>
            <a:custGeom>
              <a:avLst/>
              <a:gdLst/>
              <a:ahLst/>
              <a:cxnLst/>
              <a:rect l="l" t="t" r="r" b="b"/>
              <a:pathLst>
                <a:path w="12483" h="10583" extrusionOk="0">
                  <a:moveTo>
                    <a:pt x="5992" y="1"/>
                  </a:moveTo>
                  <a:cubicBezTo>
                    <a:pt x="5762" y="1"/>
                    <a:pt x="5570" y="39"/>
                    <a:pt x="5358" y="78"/>
                  </a:cubicBezTo>
                  <a:cubicBezTo>
                    <a:pt x="4705" y="250"/>
                    <a:pt x="4110" y="635"/>
                    <a:pt x="3611" y="1230"/>
                  </a:cubicBezTo>
                  <a:cubicBezTo>
                    <a:pt x="3496" y="1345"/>
                    <a:pt x="3400" y="1499"/>
                    <a:pt x="3265" y="1633"/>
                  </a:cubicBezTo>
                  <a:cubicBezTo>
                    <a:pt x="3150" y="1537"/>
                    <a:pt x="3035" y="1441"/>
                    <a:pt x="2939" y="1345"/>
                  </a:cubicBezTo>
                  <a:cubicBezTo>
                    <a:pt x="2747" y="1211"/>
                    <a:pt x="2555" y="1095"/>
                    <a:pt x="2363" y="999"/>
                  </a:cubicBezTo>
                  <a:cubicBezTo>
                    <a:pt x="2113" y="865"/>
                    <a:pt x="1882" y="807"/>
                    <a:pt x="1671" y="769"/>
                  </a:cubicBezTo>
                  <a:lnTo>
                    <a:pt x="1498" y="769"/>
                  </a:lnTo>
                  <a:cubicBezTo>
                    <a:pt x="1422" y="769"/>
                    <a:pt x="1326" y="769"/>
                    <a:pt x="1230" y="807"/>
                  </a:cubicBezTo>
                  <a:cubicBezTo>
                    <a:pt x="1057" y="827"/>
                    <a:pt x="922" y="903"/>
                    <a:pt x="749" y="999"/>
                  </a:cubicBezTo>
                  <a:cubicBezTo>
                    <a:pt x="634" y="1057"/>
                    <a:pt x="519" y="1153"/>
                    <a:pt x="423" y="1307"/>
                  </a:cubicBezTo>
                  <a:cubicBezTo>
                    <a:pt x="327" y="1422"/>
                    <a:pt x="250" y="1576"/>
                    <a:pt x="173" y="1729"/>
                  </a:cubicBezTo>
                  <a:cubicBezTo>
                    <a:pt x="97" y="1921"/>
                    <a:pt x="58" y="2113"/>
                    <a:pt x="39" y="2382"/>
                  </a:cubicBezTo>
                  <a:cubicBezTo>
                    <a:pt x="1" y="2651"/>
                    <a:pt x="1" y="2881"/>
                    <a:pt x="77" y="3073"/>
                  </a:cubicBezTo>
                  <a:cubicBezTo>
                    <a:pt x="154" y="3342"/>
                    <a:pt x="269" y="3554"/>
                    <a:pt x="442" y="3726"/>
                  </a:cubicBezTo>
                  <a:cubicBezTo>
                    <a:pt x="615" y="3899"/>
                    <a:pt x="807" y="4014"/>
                    <a:pt x="1018" y="4110"/>
                  </a:cubicBezTo>
                  <a:cubicBezTo>
                    <a:pt x="1326" y="4226"/>
                    <a:pt x="1671" y="4264"/>
                    <a:pt x="1902" y="4264"/>
                  </a:cubicBezTo>
                  <a:lnTo>
                    <a:pt x="1978" y="4264"/>
                  </a:lnTo>
                  <a:cubicBezTo>
                    <a:pt x="1921" y="4379"/>
                    <a:pt x="1902" y="4475"/>
                    <a:pt x="1882" y="4591"/>
                  </a:cubicBezTo>
                  <a:cubicBezTo>
                    <a:pt x="1729" y="5090"/>
                    <a:pt x="1671" y="5551"/>
                    <a:pt x="1671" y="5973"/>
                  </a:cubicBezTo>
                  <a:cubicBezTo>
                    <a:pt x="1671" y="6223"/>
                    <a:pt x="1690" y="6434"/>
                    <a:pt x="1767" y="6645"/>
                  </a:cubicBezTo>
                  <a:cubicBezTo>
                    <a:pt x="1825" y="6895"/>
                    <a:pt x="1921" y="7125"/>
                    <a:pt x="2055" y="7317"/>
                  </a:cubicBezTo>
                  <a:cubicBezTo>
                    <a:pt x="2305" y="7759"/>
                    <a:pt x="2766" y="8066"/>
                    <a:pt x="3304" y="8239"/>
                  </a:cubicBezTo>
                  <a:cubicBezTo>
                    <a:pt x="3342" y="8258"/>
                    <a:pt x="3419" y="8258"/>
                    <a:pt x="3457" y="8278"/>
                  </a:cubicBezTo>
                  <a:cubicBezTo>
                    <a:pt x="3515" y="8374"/>
                    <a:pt x="3592" y="8450"/>
                    <a:pt x="3630" y="8527"/>
                  </a:cubicBezTo>
                  <a:cubicBezTo>
                    <a:pt x="4072" y="9103"/>
                    <a:pt x="4609" y="9583"/>
                    <a:pt x="5185" y="9948"/>
                  </a:cubicBezTo>
                  <a:cubicBezTo>
                    <a:pt x="5838" y="10352"/>
                    <a:pt x="6568" y="10563"/>
                    <a:pt x="7259" y="10582"/>
                  </a:cubicBezTo>
                  <a:lnTo>
                    <a:pt x="7432" y="10582"/>
                  </a:lnTo>
                  <a:cubicBezTo>
                    <a:pt x="7740" y="10582"/>
                    <a:pt x="8028" y="10544"/>
                    <a:pt x="8316" y="10467"/>
                  </a:cubicBezTo>
                  <a:cubicBezTo>
                    <a:pt x="8508" y="10428"/>
                    <a:pt x="8642" y="10371"/>
                    <a:pt x="8777" y="10332"/>
                  </a:cubicBezTo>
                  <a:cubicBezTo>
                    <a:pt x="8969" y="10256"/>
                    <a:pt x="9122" y="10160"/>
                    <a:pt x="9257" y="10083"/>
                  </a:cubicBezTo>
                  <a:cubicBezTo>
                    <a:pt x="9756" y="9795"/>
                    <a:pt x="10217" y="9372"/>
                    <a:pt x="10658" y="8796"/>
                  </a:cubicBezTo>
                  <a:cubicBezTo>
                    <a:pt x="10735" y="8719"/>
                    <a:pt x="10793" y="8623"/>
                    <a:pt x="10851" y="8546"/>
                  </a:cubicBezTo>
                  <a:lnTo>
                    <a:pt x="10908" y="8546"/>
                  </a:lnTo>
                  <a:cubicBezTo>
                    <a:pt x="11100" y="8546"/>
                    <a:pt x="11292" y="8527"/>
                    <a:pt x="11484" y="8450"/>
                  </a:cubicBezTo>
                  <a:cubicBezTo>
                    <a:pt x="11868" y="8335"/>
                    <a:pt x="12195" y="8047"/>
                    <a:pt x="12348" y="7663"/>
                  </a:cubicBezTo>
                  <a:cubicBezTo>
                    <a:pt x="12425" y="7452"/>
                    <a:pt x="12483" y="7068"/>
                    <a:pt x="12329" y="6588"/>
                  </a:cubicBezTo>
                  <a:cubicBezTo>
                    <a:pt x="12272" y="6415"/>
                    <a:pt x="12176" y="6280"/>
                    <a:pt x="12080" y="6108"/>
                  </a:cubicBezTo>
                  <a:lnTo>
                    <a:pt x="12060" y="6088"/>
                  </a:lnTo>
                  <a:cubicBezTo>
                    <a:pt x="12118" y="5839"/>
                    <a:pt x="12176" y="5608"/>
                    <a:pt x="12233" y="5359"/>
                  </a:cubicBezTo>
                  <a:cubicBezTo>
                    <a:pt x="12348" y="4648"/>
                    <a:pt x="12272" y="3918"/>
                    <a:pt x="12003" y="3246"/>
                  </a:cubicBezTo>
                  <a:lnTo>
                    <a:pt x="11984" y="3227"/>
                  </a:lnTo>
                  <a:cubicBezTo>
                    <a:pt x="11964" y="3169"/>
                    <a:pt x="11945" y="3131"/>
                    <a:pt x="11907" y="3112"/>
                  </a:cubicBezTo>
                  <a:cubicBezTo>
                    <a:pt x="11811" y="2881"/>
                    <a:pt x="11695" y="2689"/>
                    <a:pt x="11580" y="2497"/>
                  </a:cubicBezTo>
                  <a:cubicBezTo>
                    <a:pt x="11407" y="2267"/>
                    <a:pt x="11215" y="2056"/>
                    <a:pt x="10927" y="1806"/>
                  </a:cubicBezTo>
                  <a:cubicBezTo>
                    <a:pt x="10466" y="1403"/>
                    <a:pt x="9929" y="1115"/>
                    <a:pt x="9353" y="923"/>
                  </a:cubicBezTo>
                  <a:cubicBezTo>
                    <a:pt x="8873" y="769"/>
                    <a:pt x="8354" y="711"/>
                    <a:pt x="7759" y="711"/>
                  </a:cubicBezTo>
                  <a:lnTo>
                    <a:pt x="7740" y="711"/>
                  </a:lnTo>
                  <a:lnTo>
                    <a:pt x="7720" y="673"/>
                  </a:lnTo>
                  <a:cubicBezTo>
                    <a:pt x="7375" y="385"/>
                    <a:pt x="6991" y="174"/>
                    <a:pt x="6568" y="78"/>
                  </a:cubicBezTo>
                  <a:cubicBezTo>
                    <a:pt x="6376" y="39"/>
                    <a:pt x="6184" y="1"/>
                    <a:pt x="59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3" name="Google Shape;753;p33"/>
            <p:cNvSpPr/>
            <p:nvPr/>
          </p:nvSpPr>
          <p:spPr>
            <a:xfrm>
              <a:off x="7760310" y="4536596"/>
              <a:ext cx="784455" cy="788130"/>
            </a:xfrm>
            <a:custGeom>
              <a:avLst/>
              <a:gdLst/>
              <a:ahLst/>
              <a:cxnLst/>
              <a:rect l="l" t="t" r="r" b="b"/>
              <a:pathLst>
                <a:path w="8374" h="8413" extrusionOk="0">
                  <a:moveTo>
                    <a:pt x="4475" y="1"/>
                  </a:moveTo>
                  <a:cubicBezTo>
                    <a:pt x="3956" y="1"/>
                    <a:pt x="3476" y="59"/>
                    <a:pt x="2919" y="97"/>
                  </a:cubicBezTo>
                  <a:cubicBezTo>
                    <a:pt x="2900" y="78"/>
                    <a:pt x="2881" y="78"/>
                    <a:pt x="2843" y="78"/>
                  </a:cubicBezTo>
                  <a:cubicBezTo>
                    <a:pt x="2804" y="78"/>
                    <a:pt x="2747" y="97"/>
                    <a:pt x="2727" y="97"/>
                  </a:cubicBezTo>
                  <a:cubicBezTo>
                    <a:pt x="2689" y="116"/>
                    <a:pt x="2689" y="174"/>
                    <a:pt x="2651" y="212"/>
                  </a:cubicBezTo>
                  <a:cubicBezTo>
                    <a:pt x="2612" y="347"/>
                    <a:pt x="2555" y="481"/>
                    <a:pt x="2497" y="635"/>
                  </a:cubicBezTo>
                  <a:cubicBezTo>
                    <a:pt x="2439" y="731"/>
                    <a:pt x="2363" y="827"/>
                    <a:pt x="2305" y="923"/>
                  </a:cubicBezTo>
                  <a:cubicBezTo>
                    <a:pt x="2209" y="1057"/>
                    <a:pt x="2113" y="1211"/>
                    <a:pt x="2036" y="1345"/>
                  </a:cubicBezTo>
                  <a:cubicBezTo>
                    <a:pt x="1882" y="1614"/>
                    <a:pt x="1767" y="1883"/>
                    <a:pt x="1652" y="2133"/>
                  </a:cubicBezTo>
                  <a:lnTo>
                    <a:pt x="1537" y="2382"/>
                  </a:lnTo>
                  <a:cubicBezTo>
                    <a:pt x="1306" y="2862"/>
                    <a:pt x="1095" y="3342"/>
                    <a:pt x="826" y="3803"/>
                  </a:cubicBezTo>
                  <a:cubicBezTo>
                    <a:pt x="615" y="4187"/>
                    <a:pt x="385" y="4495"/>
                    <a:pt x="135" y="4783"/>
                  </a:cubicBezTo>
                  <a:cubicBezTo>
                    <a:pt x="20" y="4821"/>
                    <a:pt x="1" y="4917"/>
                    <a:pt x="20" y="5013"/>
                  </a:cubicBezTo>
                  <a:cubicBezTo>
                    <a:pt x="212" y="5570"/>
                    <a:pt x="500" y="6108"/>
                    <a:pt x="884" y="6607"/>
                  </a:cubicBezTo>
                  <a:cubicBezTo>
                    <a:pt x="1268" y="7106"/>
                    <a:pt x="1748" y="7548"/>
                    <a:pt x="2247" y="7855"/>
                  </a:cubicBezTo>
                  <a:cubicBezTo>
                    <a:pt x="2804" y="8182"/>
                    <a:pt x="3380" y="8374"/>
                    <a:pt x="3956" y="8412"/>
                  </a:cubicBezTo>
                  <a:lnTo>
                    <a:pt x="4091" y="8412"/>
                  </a:lnTo>
                  <a:cubicBezTo>
                    <a:pt x="4341" y="8412"/>
                    <a:pt x="4571" y="8374"/>
                    <a:pt x="4801" y="8316"/>
                  </a:cubicBezTo>
                  <a:cubicBezTo>
                    <a:pt x="4936" y="8258"/>
                    <a:pt x="5051" y="8239"/>
                    <a:pt x="5185" y="8182"/>
                  </a:cubicBezTo>
                  <a:cubicBezTo>
                    <a:pt x="5320" y="8143"/>
                    <a:pt x="5474" y="8047"/>
                    <a:pt x="5570" y="7990"/>
                  </a:cubicBezTo>
                  <a:cubicBezTo>
                    <a:pt x="5992" y="7759"/>
                    <a:pt x="6376" y="7394"/>
                    <a:pt x="6760" y="6895"/>
                  </a:cubicBezTo>
                  <a:cubicBezTo>
                    <a:pt x="6914" y="6703"/>
                    <a:pt x="7029" y="6511"/>
                    <a:pt x="7144" y="6319"/>
                  </a:cubicBezTo>
                  <a:cubicBezTo>
                    <a:pt x="7298" y="6338"/>
                    <a:pt x="7413" y="6357"/>
                    <a:pt x="7528" y="6357"/>
                  </a:cubicBezTo>
                  <a:cubicBezTo>
                    <a:pt x="7682" y="6357"/>
                    <a:pt x="7778" y="6338"/>
                    <a:pt x="7893" y="6319"/>
                  </a:cubicBezTo>
                  <a:cubicBezTo>
                    <a:pt x="8085" y="6261"/>
                    <a:pt x="8220" y="6127"/>
                    <a:pt x="8296" y="5935"/>
                  </a:cubicBezTo>
                  <a:cubicBezTo>
                    <a:pt x="8373" y="5762"/>
                    <a:pt x="8373" y="5570"/>
                    <a:pt x="8277" y="5359"/>
                  </a:cubicBezTo>
                  <a:cubicBezTo>
                    <a:pt x="8220" y="5244"/>
                    <a:pt x="8181" y="5147"/>
                    <a:pt x="8104" y="5051"/>
                  </a:cubicBezTo>
                  <a:cubicBezTo>
                    <a:pt x="8066" y="4955"/>
                    <a:pt x="7989" y="4879"/>
                    <a:pt x="7874" y="4783"/>
                  </a:cubicBezTo>
                  <a:cubicBezTo>
                    <a:pt x="7893" y="4763"/>
                    <a:pt x="7893" y="4706"/>
                    <a:pt x="7912" y="4687"/>
                  </a:cubicBezTo>
                  <a:cubicBezTo>
                    <a:pt x="8008" y="4399"/>
                    <a:pt x="8085" y="4110"/>
                    <a:pt x="8124" y="3803"/>
                  </a:cubicBezTo>
                  <a:cubicBezTo>
                    <a:pt x="8220" y="3189"/>
                    <a:pt x="8162" y="2593"/>
                    <a:pt x="7970" y="2075"/>
                  </a:cubicBezTo>
                  <a:cubicBezTo>
                    <a:pt x="7893" y="1844"/>
                    <a:pt x="7778" y="1652"/>
                    <a:pt x="7624" y="1441"/>
                  </a:cubicBezTo>
                  <a:cubicBezTo>
                    <a:pt x="7509" y="1249"/>
                    <a:pt x="7336" y="1076"/>
                    <a:pt x="7106" y="884"/>
                  </a:cubicBezTo>
                  <a:cubicBezTo>
                    <a:pt x="6722" y="558"/>
                    <a:pt x="6242" y="289"/>
                    <a:pt x="5762" y="155"/>
                  </a:cubicBezTo>
                  <a:cubicBezTo>
                    <a:pt x="5474" y="78"/>
                    <a:pt x="5013" y="1"/>
                    <a:pt x="4475" y="1"/>
                  </a:cubicBezTo>
                  <a:close/>
                </a:path>
              </a:pathLst>
            </a:custGeom>
            <a:solidFill>
              <a:srgbClr val="FEB83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4" name="Google Shape;754;p33"/>
            <p:cNvSpPr/>
            <p:nvPr/>
          </p:nvSpPr>
          <p:spPr>
            <a:xfrm>
              <a:off x="7756751" y="4727331"/>
              <a:ext cx="788015" cy="600957"/>
            </a:xfrm>
            <a:custGeom>
              <a:avLst/>
              <a:gdLst/>
              <a:ahLst/>
              <a:cxnLst/>
              <a:rect l="l" t="t" r="r" b="b"/>
              <a:pathLst>
                <a:path w="8412" h="6415" extrusionOk="0">
                  <a:moveTo>
                    <a:pt x="8066" y="1"/>
                  </a:moveTo>
                  <a:lnTo>
                    <a:pt x="7989" y="58"/>
                  </a:lnTo>
                  <a:cubicBezTo>
                    <a:pt x="8028" y="156"/>
                    <a:pt x="8063" y="256"/>
                    <a:pt x="8092" y="360"/>
                  </a:cubicBezTo>
                  <a:lnTo>
                    <a:pt x="8092" y="360"/>
                  </a:lnTo>
                  <a:cubicBezTo>
                    <a:pt x="8087" y="240"/>
                    <a:pt x="8078" y="120"/>
                    <a:pt x="8066" y="1"/>
                  </a:cubicBezTo>
                  <a:close/>
                  <a:moveTo>
                    <a:pt x="8092" y="360"/>
                  </a:moveTo>
                  <a:cubicBezTo>
                    <a:pt x="8109" y="795"/>
                    <a:pt x="8071" y="1222"/>
                    <a:pt x="7950" y="1614"/>
                  </a:cubicBezTo>
                  <a:cubicBezTo>
                    <a:pt x="7835" y="2151"/>
                    <a:pt x="7624" y="2631"/>
                    <a:pt x="7336" y="3054"/>
                  </a:cubicBezTo>
                  <a:cubicBezTo>
                    <a:pt x="7163" y="3304"/>
                    <a:pt x="7009" y="3496"/>
                    <a:pt x="6817" y="3649"/>
                  </a:cubicBezTo>
                  <a:cubicBezTo>
                    <a:pt x="6625" y="3841"/>
                    <a:pt x="6414" y="4014"/>
                    <a:pt x="6203" y="4168"/>
                  </a:cubicBezTo>
                  <a:cubicBezTo>
                    <a:pt x="5723" y="4475"/>
                    <a:pt x="5185" y="4667"/>
                    <a:pt x="4667" y="4744"/>
                  </a:cubicBezTo>
                  <a:cubicBezTo>
                    <a:pt x="4494" y="4763"/>
                    <a:pt x="4321" y="4782"/>
                    <a:pt x="4129" y="4782"/>
                  </a:cubicBezTo>
                  <a:cubicBezTo>
                    <a:pt x="4033" y="4782"/>
                    <a:pt x="3937" y="4782"/>
                    <a:pt x="3841" y="4763"/>
                  </a:cubicBezTo>
                  <a:cubicBezTo>
                    <a:pt x="3553" y="4744"/>
                    <a:pt x="3284" y="4686"/>
                    <a:pt x="3034" y="4609"/>
                  </a:cubicBezTo>
                  <a:cubicBezTo>
                    <a:pt x="2765" y="4552"/>
                    <a:pt x="2497" y="4417"/>
                    <a:pt x="2285" y="4302"/>
                  </a:cubicBezTo>
                  <a:cubicBezTo>
                    <a:pt x="2036" y="4187"/>
                    <a:pt x="1805" y="4033"/>
                    <a:pt x="1594" y="3880"/>
                  </a:cubicBezTo>
                  <a:cubicBezTo>
                    <a:pt x="1114" y="3515"/>
                    <a:pt x="672" y="3054"/>
                    <a:pt x="346" y="2555"/>
                  </a:cubicBezTo>
                  <a:lnTo>
                    <a:pt x="307" y="2574"/>
                  </a:lnTo>
                  <a:cubicBezTo>
                    <a:pt x="269" y="2651"/>
                    <a:pt x="192" y="2727"/>
                    <a:pt x="154" y="2766"/>
                  </a:cubicBezTo>
                  <a:cubicBezTo>
                    <a:pt x="58" y="2823"/>
                    <a:pt x="0" y="2919"/>
                    <a:pt x="19" y="3035"/>
                  </a:cubicBezTo>
                  <a:cubicBezTo>
                    <a:pt x="211" y="3592"/>
                    <a:pt x="499" y="4129"/>
                    <a:pt x="883" y="4609"/>
                  </a:cubicBezTo>
                  <a:cubicBezTo>
                    <a:pt x="1268" y="5128"/>
                    <a:pt x="1748" y="5550"/>
                    <a:pt x="2266" y="5858"/>
                  </a:cubicBezTo>
                  <a:cubicBezTo>
                    <a:pt x="2804" y="6203"/>
                    <a:pt x="3380" y="6395"/>
                    <a:pt x="3956" y="6415"/>
                  </a:cubicBezTo>
                  <a:lnTo>
                    <a:pt x="4110" y="6415"/>
                  </a:lnTo>
                  <a:cubicBezTo>
                    <a:pt x="4340" y="6415"/>
                    <a:pt x="4590" y="6395"/>
                    <a:pt x="4801" y="6318"/>
                  </a:cubicBezTo>
                  <a:cubicBezTo>
                    <a:pt x="4955" y="6280"/>
                    <a:pt x="5070" y="6242"/>
                    <a:pt x="5185" y="6203"/>
                  </a:cubicBezTo>
                  <a:cubicBezTo>
                    <a:pt x="5339" y="6146"/>
                    <a:pt x="5473" y="6050"/>
                    <a:pt x="5569" y="6011"/>
                  </a:cubicBezTo>
                  <a:cubicBezTo>
                    <a:pt x="6011" y="5762"/>
                    <a:pt x="6395" y="5416"/>
                    <a:pt x="6798" y="4897"/>
                  </a:cubicBezTo>
                  <a:cubicBezTo>
                    <a:pt x="6933" y="4705"/>
                    <a:pt x="7067" y="4513"/>
                    <a:pt x="7182" y="4321"/>
                  </a:cubicBezTo>
                  <a:cubicBezTo>
                    <a:pt x="7297" y="4360"/>
                    <a:pt x="7413" y="4379"/>
                    <a:pt x="7566" y="4379"/>
                  </a:cubicBezTo>
                  <a:cubicBezTo>
                    <a:pt x="7682" y="4379"/>
                    <a:pt x="7816" y="4360"/>
                    <a:pt x="7931" y="4321"/>
                  </a:cubicBezTo>
                  <a:cubicBezTo>
                    <a:pt x="8123" y="4283"/>
                    <a:pt x="8258" y="4129"/>
                    <a:pt x="8334" y="3937"/>
                  </a:cubicBezTo>
                  <a:cubicBezTo>
                    <a:pt x="8411" y="3784"/>
                    <a:pt x="8411" y="3592"/>
                    <a:pt x="8315" y="3342"/>
                  </a:cubicBezTo>
                  <a:cubicBezTo>
                    <a:pt x="8296" y="3246"/>
                    <a:pt x="8238" y="3150"/>
                    <a:pt x="8142" y="3035"/>
                  </a:cubicBezTo>
                  <a:cubicBezTo>
                    <a:pt x="8085" y="2939"/>
                    <a:pt x="8027" y="2862"/>
                    <a:pt x="7893" y="2766"/>
                  </a:cubicBezTo>
                  <a:cubicBezTo>
                    <a:pt x="7931" y="2747"/>
                    <a:pt x="7931" y="2689"/>
                    <a:pt x="7950" y="2670"/>
                  </a:cubicBezTo>
                  <a:cubicBezTo>
                    <a:pt x="8046" y="2382"/>
                    <a:pt x="8123" y="2094"/>
                    <a:pt x="8162" y="1786"/>
                  </a:cubicBezTo>
                  <a:cubicBezTo>
                    <a:pt x="8240" y="1303"/>
                    <a:pt x="8216" y="807"/>
                    <a:pt x="8092" y="360"/>
                  </a:cubicBezTo>
                  <a:close/>
                </a:path>
              </a:pathLst>
            </a:custGeom>
            <a:solidFill>
              <a:srgbClr val="FDAD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5" name="Google Shape;755;p33"/>
            <p:cNvSpPr/>
            <p:nvPr/>
          </p:nvSpPr>
          <p:spPr>
            <a:xfrm>
              <a:off x="7517494" y="4473642"/>
              <a:ext cx="611714" cy="642364"/>
            </a:xfrm>
            <a:custGeom>
              <a:avLst/>
              <a:gdLst/>
              <a:ahLst/>
              <a:cxnLst/>
              <a:rect l="l" t="t" r="r" b="b"/>
              <a:pathLst>
                <a:path w="6530" h="6857" extrusionOk="0">
                  <a:moveTo>
                    <a:pt x="5243" y="1"/>
                  </a:moveTo>
                  <a:cubicBezTo>
                    <a:pt x="5147" y="1"/>
                    <a:pt x="5012" y="20"/>
                    <a:pt x="4839" y="58"/>
                  </a:cubicBezTo>
                  <a:cubicBezTo>
                    <a:pt x="4340" y="174"/>
                    <a:pt x="3860" y="481"/>
                    <a:pt x="3457" y="961"/>
                  </a:cubicBezTo>
                  <a:cubicBezTo>
                    <a:pt x="3265" y="1172"/>
                    <a:pt x="3092" y="1441"/>
                    <a:pt x="2881" y="1748"/>
                  </a:cubicBezTo>
                  <a:cubicBezTo>
                    <a:pt x="2823" y="1844"/>
                    <a:pt x="2746" y="1940"/>
                    <a:pt x="2708" y="2036"/>
                  </a:cubicBezTo>
                  <a:cubicBezTo>
                    <a:pt x="2362" y="1691"/>
                    <a:pt x="2074" y="1441"/>
                    <a:pt x="1786" y="1230"/>
                  </a:cubicBezTo>
                  <a:cubicBezTo>
                    <a:pt x="1632" y="1115"/>
                    <a:pt x="1479" y="1019"/>
                    <a:pt x="1306" y="942"/>
                  </a:cubicBezTo>
                  <a:cubicBezTo>
                    <a:pt x="1171" y="865"/>
                    <a:pt x="999" y="827"/>
                    <a:pt x="864" y="788"/>
                  </a:cubicBezTo>
                  <a:lnTo>
                    <a:pt x="787" y="788"/>
                  </a:lnTo>
                  <a:cubicBezTo>
                    <a:pt x="730" y="788"/>
                    <a:pt x="691" y="788"/>
                    <a:pt x="634" y="827"/>
                  </a:cubicBezTo>
                  <a:cubicBezTo>
                    <a:pt x="576" y="846"/>
                    <a:pt x="499" y="865"/>
                    <a:pt x="403" y="903"/>
                  </a:cubicBezTo>
                  <a:cubicBezTo>
                    <a:pt x="346" y="942"/>
                    <a:pt x="307" y="980"/>
                    <a:pt x="230" y="1057"/>
                  </a:cubicBezTo>
                  <a:cubicBezTo>
                    <a:pt x="192" y="1115"/>
                    <a:pt x="134" y="1211"/>
                    <a:pt x="115" y="1307"/>
                  </a:cubicBezTo>
                  <a:cubicBezTo>
                    <a:pt x="58" y="1422"/>
                    <a:pt x="38" y="1556"/>
                    <a:pt x="19" y="1748"/>
                  </a:cubicBezTo>
                  <a:cubicBezTo>
                    <a:pt x="0" y="1921"/>
                    <a:pt x="19" y="2056"/>
                    <a:pt x="38" y="2190"/>
                  </a:cubicBezTo>
                  <a:cubicBezTo>
                    <a:pt x="96" y="2324"/>
                    <a:pt x="134" y="2420"/>
                    <a:pt x="211" y="2516"/>
                  </a:cubicBezTo>
                  <a:cubicBezTo>
                    <a:pt x="288" y="2612"/>
                    <a:pt x="403" y="2670"/>
                    <a:pt x="519" y="2709"/>
                  </a:cubicBezTo>
                  <a:cubicBezTo>
                    <a:pt x="730" y="2785"/>
                    <a:pt x="960" y="2805"/>
                    <a:pt x="1152" y="2805"/>
                  </a:cubicBezTo>
                  <a:lnTo>
                    <a:pt x="1267" y="2805"/>
                  </a:lnTo>
                  <a:cubicBezTo>
                    <a:pt x="1402" y="2805"/>
                    <a:pt x="1556" y="2805"/>
                    <a:pt x="1671" y="2785"/>
                  </a:cubicBezTo>
                  <a:cubicBezTo>
                    <a:pt x="1786" y="2785"/>
                    <a:pt x="1920" y="2766"/>
                    <a:pt x="2036" y="2766"/>
                  </a:cubicBezTo>
                  <a:lnTo>
                    <a:pt x="2304" y="2766"/>
                  </a:lnTo>
                  <a:cubicBezTo>
                    <a:pt x="2266" y="2785"/>
                    <a:pt x="2247" y="2824"/>
                    <a:pt x="2247" y="2862"/>
                  </a:cubicBezTo>
                  <a:cubicBezTo>
                    <a:pt x="2055" y="3265"/>
                    <a:pt x="1920" y="3649"/>
                    <a:pt x="1786" y="4034"/>
                  </a:cubicBezTo>
                  <a:cubicBezTo>
                    <a:pt x="1671" y="4456"/>
                    <a:pt x="1594" y="4840"/>
                    <a:pt x="1594" y="5205"/>
                  </a:cubicBezTo>
                  <a:cubicBezTo>
                    <a:pt x="1594" y="5397"/>
                    <a:pt x="1632" y="5570"/>
                    <a:pt x="1671" y="5704"/>
                  </a:cubicBezTo>
                  <a:cubicBezTo>
                    <a:pt x="1728" y="5877"/>
                    <a:pt x="1786" y="6050"/>
                    <a:pt x="1882" y="6184"/>
                  </a:cubicBezTo>
                  <a:cubicBezTo>
                    <a:pt x="2055" y="6472"/>
                    <a:pt x="2362" y="6703"/>
                    <a:pt x="2746" y="6799"/>
                  </a:cubicBezTo>
                  <a:lnTo>
                    <a:pt x="3034" y="6856"/>
                  </a:lnTo>
                  <a:lnTo>
                    <a:pt x="3073" y="6856"/>
                  </a:lnTo>
                  <a:cubicBezTo>
                    <a:pt x="3265" y="6741"/>
                    <a:pt x="3457" y="6607"/>
                    <a:pt x="3649" y="6453"/>
                  </a:cubicBezTo>
                  <a:lnTo>
                    <a:pt x="3610" y="6453"/>
                  </a:lnTo>
                  <a:cubicBezTo>
                    <a:pt x="3860" y="6261"/>
                    <a:pt x="4090" y="6031"/>
                    <a:pt x="4321" y="5800"/>
                  </a:cubicBezTo>
                  <a:cubicBezTo>
                    <a:pt x="4532" y="5589"/>
                    <a:pt x="4724" y="5359"/>
                    <a:pt x="4916" y="5090"/>
                  </a:cubicBezTo>
                  <a:cubicBezTo>
                    <a:pt x="5127" y="4782"/>
                    <a:pt x="5339" y="4437"/>
                    <a:pt x="5531" y="4110"/>
                  </a:cubicBezTo>
                  <a:cubicBezTo>
                    <a:pt x="5703" y="3765"/>
                    <a:pt x="5876" y="3438"/>
                    <a:pt x="5992" y="3093"/>
                  </a:cubicBezTo>
                  <a:lnTo>
                    <a:pt x="5992" y="3112"/>
                  </a:lnTo>
                  <a:cubicBezTo>
                    <a:pt x="6107" y="2824"/>
                    <a:pt x="6203" y="2516"/>
                    <a:pt x="6280" y="2209"/>
                  </a:cubicBezTo>
                  <a:cubicBezTo>
                    <a:pt x="6376" y="1864"/>
                    <a:pt x="6452" y="1518"/>
                    <a:pt x="6491" y="1153"/>
                  </a:cubicBezTo>
                  <a:cubicBezTo>
                    <a:pt x="6529" y="961"/>
                    <a:pt x="6529" y="788"/>
                    <a:pt x="6529" y="596"/>
                  </a:cubicBezTo>
                  <a:lnTo>
                    <a:pt x="6529" y="500"/>
                  </a:lnTo>
                  <a:lnTo>
                    <a:pt x="6491" y="481"/>
                  </a:lnTo>
                  <a:cubicBezTo>
                    <a:pt x="6241" y="270"/>
                    <a:pt x="5953" y="116"/>
                    <a:pt x="5665" y="39"/>
                  </a:cubicBezTo>
                  <a:cubicBezTo>
                    <a:pt x="5531" y="20"/>
                    <a:pt x="5396" y="1"/>
                    <a:pt x="5243" y="1"/>
                  </a:cubicBezTo>
                  <a:close/>
                </a:path>
              </a:pathLst>
            </a:custGeom>
            <a:solidFill>
              <a:srgbClr val="7830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6" name="Google Shape;756;p33"/>
            <p:cNvSpPr/>
            <p:nvPr/>
          </p:nvSpPr>
          <p:spPr>
            <a:xfrm>
              <a:off x="7715344" y="4862231"/>
              <a:ext cx="93677" cy="193918"/>
            </a:xfrm>
            <a:custGeom>
              <a:avLst/>
              <a:gdLst/>
              <a:ahLst/>
              <a:cxnLst/>
              <a:rect l="l" t="t" r="r" b="b"/>
              <a:pathLst>
                <a:path w="1000" h="2070" extrusionOk="0">
                  <a:moveTo>
                    <a:pt x="39" y="1"/>
                  </a:moveTo>
                  <a:cubicBezTo>
                    <a:pt x="20" y="1"/>
                    <a:pt x="0" y="39"/>
                    <a:pt x="0" y="78"/>
                  </a:cubicBezTo>
                  <a:cubicBezTo>
                    <a:pt x="0" y="270"/>
                    <a:pt x="20" y="442"/>
                    <a:pt x="39" y="615"/>
                  </a:cubicBezTo>
                  <a:lnTo>
                    <a:pt x="116" y="903"/>
                  </a:lnTo>
                  <a:cubicBezTo>
                    <a:pt x="135" y="999"/>
                    <a:pt x="173" y="1095"/>
                    <a:pt x="212" y="1153"/>
                  </a:cubicBezTo>
                  <a:cubicBezTo>
                    <a:pt x="346" y="1499"/>
                    <a:pt x="577" y="1806"/>
                    <a:pt x="865" y="2056"/>
                  </a:cubicBezTo>
                  <a:cubicBezTo>
                    <a:pt x="874" y="2065"/>
                    <a:pt x="889" y="2070"/>
                    <a:pt x="908" y="2070"/>
                  </a:cubicBezTo>
                  <a:cubicBezTo>
                    <a:pt x="927" y="2070"/>
                    <a:pt x="951" y="2065"/>
                    <a:pt x="980" y="2056"/>
                  </a:cubicBezTo>
                  <a:cubicBezTo>
                    <a:pt x="999" y="2017"/>
                    <a:pt x="999" y="1979"/>
                    <a:pt x="980" y="1921"/>
                  </a:cubicBezTo>
                  <a:cubicBezTo>
                    <a:pt x="884" y="1864"/>
                    <a:pt x="788" y="1787"/>
                    <a:pt x="711" y="1691"/>
                  </a:cubicBezTo>
                  <a:lnTo>
                    <a:pt x="711" y="1710"/>
                  </a:lnTo>
                  <a:cubicBezTo>
                    <a:pt x="634" y="1633"/>
                    <a:pt x="596" y="1575"/>
                    <a:pt x="538" y="1499"/>
                  </a:cubicBezTo>
                  <a:cubicBezTo>
                    <a:pt x="500" y="1403"/>
                    <a:pt x="423" y="1326"/>
                    <a:pt x="365" y="1230"/>
                  </a:cubicBezTo>
                  <a:cubicBezTo>
                    <a:pt x="269" y="1019"/>
                    <a:pt x="212" y="827"/>
                    <a:pt x="154" y="577"/>
                  </a:cubicBezTo>
                  <a:lnTo>
                    <a:pt x="154" y="615"/>
                  </a:lnTo>
                  <a:cubicBezTo>
                    <a:pt x="135" y="442"/>
                    <a:pt x="116" y="270"/>
                    <a:pt x="116" y="78"/>
                  </a:cubicBezTo>
                  <a:cubicBezTo>
                    <a:pt x="116" y="39"/>
                    <a:pt x="58" y="1"/>
                    <a:pt x="39" y="1"/>
                  </a:cubicBezTo>
                  <a:close/>
                </a:path>
              </a:pathLst>
            </a:custGeom>
            <a:solidFill>
              <a:srgbClr val="A140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7" name="Google Shape;757;p33"/>
            <p:cNvSpPr/>
            <p:nvPr/>
          </p:nvSpPr>
          <p:spPr>
            <a:xfrm>
              <a:off x="7774737" y="4754311"/>
              <a:ext cx="131336" cy="221366"/>
            </a:xfrm>
            <a:custGeom>
              <a:avLst/>
              <a:gdLst/>
              <a:ahLst/>
              <a:cxnLst/>
              <a:rect l="l" t="t" r="r" b="b"/>
              <a:pathLst>
                <a:path w="1402" h="2363" extrusionOk="0">
                  <a:moveTo>
                    <a:pt x="58" y="1"/>
                  </a:moveTo>
                  <a:cubicBezTo>
                    <a:pt x="39" y="1"/>
                    <a:pt x="0" y="39"/>
                    <a:pt x="0" y="77"/>
                  </a:cubicBezTo>
                  <a:cubicBezTo>
                    <a:pt x="39" y="289"/>
                    <a:pt x="77" y="500"/>
                    <a:pt x="154" y="711"/>
                  </a:cubicBezTo>
                  <a:cubicBezTo>
                    <a:pt x="231" y="922"/>
                    <a:pt x="327" y="1134"/>
                    <a:pt x="423" y="1326"/>
                  </a:cubicBezTo>
                  <a:cubicBezTo>
                    <a:pt x="538" y="1537"/>
                    <a:pt x="653" y="1729"/>
                    <a:pt x="807" y="1902"/>
                  </a:cubicBezTo>
                  <a:cubicBezTo>
                    <a:pt x="941" y="2075"/>
                    <a:pt x="1095" y="2209"/>
                    <a:pt x="1287" y="2324"/>
                  </a:cubicBezTo>
                  <a:cubicBezTo>
                    <a:pt x="1306" y="2324"/>
                    <a:pt x="1306" y="2363"/>
                    <a:pt x="1325" y="2363"/>
                  </a:cubicBezTo>
                  <a:cubicBezTo>
                    <a:pt x="1344" y="2363"/>
                    <a:pt x="1344" y="2363"/>
                    <a:pt x="1383" y="2324"/>
                  </a:cubicBezTo>
                  <a:cubicBezTo>
                    <a:pt x="1402" y="2305"/>
                    <a:pt x="1402" y="2267"/>
                    <a:pt x="1383" y="2228"/>
                  </a:cubicBezTo>
                  <a:cubicBezTo>
                    <a:pt x="1229" y="2151"/>
                    <a:pt x="1095" y="2017"/>
                    <a:pt x="960" y="1883"/>
                  </a:cubicBezTo>
                  <a:cubicBezTo>
                    <a:pt x="864" y="1748"/>
                    <a:pt x="768" y="1671"/>
                    <a:pt x="711" y="1537"/>
                  </a:cubicBezTo>
                  <a:cubicBezTo>
                    <a:pt x="615" y="1402"/>
                    <a:pt x="538" y="1268"/>
                    <a:pt x="461" y="1134"/>
                  </a:cubicBezTo>
                  <a:lnTo>
                    <a:pt x="461" y="1153"/>
                  </a:lnTo>
                  <a:cubicBezTo>
                    <a:pt x="384" y="1018"/>
                    <a:pt x="327" y="865"/>
                    <a:pt x="269" y="730"/>
                  </a:cubicBezTo>
                  <a:cubicBezTo>
                    <a:pt x="231" y="577"/>
                    <a:pt x="173" y="442"/>
                    <a:pt x="154" y="289"/>
                  </a:cubicBezTo>
                  <a:lnTo>
                    <a:pt x="154" y="327"/>
                  </a:lnTo>
                  <a:cubicBezTo>
                    <a:pt x="135" y="250"/>
                    <a:pt x="135" y="173"/>
                    <a:pt x="135" y="135"/>
                  </a:cubicBezTo>
                  <a:cubicBezTo>
                    <a:pt x="135" y="39"/>
                    <a:pt x="96" y="1"/>
                    <a:pt x="58" y="1"/>
                  </a:cubicBezTo>
                  <a:close/>
                </a:path>
              </a:pathLst>
            </a:custGeom>
            <a:solidFill>
              <a:srgbClr val="A140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8" name="Google Shape;758;p33"/>
            <p:cNvSpPr/>
            <p:nvPr/>
          </p:nvSpPr>
          <p:spPr>
            <a:xfrm>
              <a:off x="7853896" y="4624750"/>
              <a:ext cx="120563" cy="226331"/>
            </a:xfrm>
            <a:custGeom>
              <a:avLst/>
              <a:gdLst/>
              <a:ahLst/>
              <a:cxnLst/>
              <a:rect l="l" t="t" r="r" b="b"/>
              <a:pathLst>
                <a:path w="1287" h="2416" extrusionOk="0">
                  <a:moveTo>
                    <a:pt x="77" y="1"/>
                  </a:moveTo>
                  <a:cubicBezTo>
                    <a:pt x="58" y="1"/>
                    <a:pt x="58" y="1"/>
                    <a:pt x="19" y="20"/>
                  </a:cubicBezTo>
                  <a:cubicBezTo>
                    <a:pt x="19" y="20"/>
                    <a:pt x="0" y="39"/>
                    <a:pt x="0" y="78"/>
                  </a:cubicBezTo>
                  <a:lnTo>
                    <a:pt x="135" y="711"/>
                  </a:lnTo>
                  <a:cubicBezTo>
                    <a:pt x="211" y="942"/>
                    <a:pt x="288" y="1153"/>
                    <a:pt x="384" y="1364"/>
                  </a:cubicBezTo>
                  <a:cubicBezTo>
                    <a:pt x="576" y="1768"/>
                    <a:pt x="845" y="2132"/>
                    <a:pt x="1172" y="2401"/>
                  </a:cubicBezTo>
                  <a:cubicBezTo>
                    <a:pt x="1181" y="2411"/>
                    <a:pt x="1200" y="2416"/>
                    <a:pt x="1220" y="2416"/>
                  </a:cubicBezTo>
                  <a:cubicBezTo>
                    <a:pt x="1239" y="2416"/>
                    <a:pt x="1258" y="2411"/>
                    <a:pt x="1268" y="2401"/>
                  </a:cubicBezTo>
                  <a:cubicBezTo>
                    <a:pt x="1287" y="2382"/>
                    <a:pt x="1287" y="2325"/>
                    <a:pt x="1268" y="2305"/>
                  </a:cubicBezTo>
                  <a:cubicBezTo>
                    <a:pt x="1172" y="2209"/>
                    <a:pt x="1056" y="2113"/>
                    <a:pt x="979" y="2017"/>
                  </a:cubicBezTo>
                  <a:cubicBezTo>
                    <a:pt x="883" y="1902"/>
                    <a:pt x="787" y="1806"/>
                    <a:pt x="711" y="1672"/>
                  </a:cubicBezTo>
                  <a:cubicBezTo>
                    <a:pt x="615" y="1556"/>
                    <a:pt x="557" y="1422"/>
                    <a:pt x="499" y="1288"/>
                  </a:cubicBezTo>
                  <a:lnTo>
                    <a:pt x="499" y="1326"/>
                  </a:lnTo>
                  <a:cubicBezTo>
                    <a:pt x="307" y="942"/>
                    <a:pt x="192" y="558"/>
                    <a:pt x="115" y="135"/>
                  </a:cubicBezTo>
                  <a:lnTo>
                    <a:pt x="115" y="116"/>
                  </a:lnTo>
                  <a:cubicBezTo>
                    <a:pt x="115" y="97"/>
                    <a:pt x="115" y="97"/>
                    <a:pt x="96" y="78"/>
                  </a:cubicBezTo>
                  <a:cubicBezTo>
                    <a:pt x="96" y="1"/>
                    <a:pt x="77" y="1"/>
                    <a:pt x="77" y="1"/>
                  </a:cubicBezTo>
                  <a:close/>
                </a:path>
              </a:pathLst>
            </a:custGeom>
            <a:solidFill>
              <a:srgbClr val="A140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9" name="Google Shape;759;p33"/>
            <p:cNvSpPr/>
            <p:nvPr/>
          </p:nvSpPr>
          <p:spPr>
            <a:xfrm>
              <a:off x="7951041" y="4515049"/>
              <a:ext cx="100797" cy="175931"/>
            </a:xfrm>
            <a:custGeom>
              <a:avLst/>
              <a:gdLst/>
              <a:ahLst/>
              <a:cxnLst/>
              <a:rect l="l" t="t" r="r" b="b"/>
              <a:pathLst>
                <a:path w="1076" h="1878" extrusionOk="0">
                  <a:moveTo>
                    <a:pt x="77" y="0"/>
                  </a:moveTo>
                  <a:cubicBezTo>
                    <a:pt x="39" y="0"/>
                    <a:pt x="0" y="20"/>
                    <a:pt x="19" y="58"/>
                  </a:cubicBezTo>
                  <a:cubicBezTo>
                    <a:pt x="39" y="231"/>
                    <a:pt x="96" y="404"/>
                    <a:pt x="135" y="538"/>
                  </a:cubicBezTo>
                  <a:cubicBezTo>
                    <a:pt x="192" y="711"/>
                    <a:pt x="269" y="884"/>
                    <a:pt x="365" y="1057"/>
                  </a:cubicBezTo>
                  <a:cubicBezTo>
                    <a:pt x="499" y="1364"/>
                    <a:pt x="691" y="1633"/>
                    <a:pt x="960" y="1863"/>
                  </a:cubicBezTo>
                  <a:cubicBezTo>
                    <a:pt x="970" y="1873"/>
                    <a:pt x="984" y="1878"/>
                    <a:pt x="1001" y="1878"/>
                  </a:cubicBezTo>
                  <a:cubicBezTo>
                    <a:pt x="1018" y="1878"/>
                    <a:pt x="1037" y="1873"/>
                    <a:pt x="1056" y="1863"/>
                  </a:cubicBezTo>
                  <a:cubicBezTo>
                    <a:pt x="1075" y="1844"/>
                    <a:pt x="1075" y="1786"/>
                    <a:pt x="1056" y="1767"/>
                  </a:cubicBezTo>
                  <a:cubicBezTo>
                    <a:pt x="999" y="1729"/>
                    <a:pt x="960" y="1671"/>
                    <a:pt x="903" y="1594"/>
                  </a:cubicBezTo>
                  <a:lnTo>
                    <a:pt x="903" y="1633"/>
                  </a:lnTo>
                  <a:cubicBezTo>
                    <a:pt x="845" y="1537"/>
                    <a:pt x="730" y="1441"/>
                    <a:pt x="672" y="1345"/>
                  </a:cubicBezTo>
                  <a:lnTo>
                    <a:pt x="461" y="980"/>
                  </a:lnTo>
                  <a:lnTo>
                    <a:pt x="461" y="999"/>
                  </a:lnTo>
                  <a:cubicBezTo>
                    <a:pt x="384" y="884"/>
                    <a:pt x="327" y="730"/>
                    <a:pt x="288" y="615"/>
                  </a:cubicBezTo>
                  <a:cubicBezTo>
                    <a:pt x="231" y="500"/>
                    <a:pt x="211" y="346"/>
                    <a:pt x="154" y="231"/>
                  </a:cubicBezTo>
                  <a:cubicBezTo>
                    <a:pt x="154" y="173"/>
                    <a:pt x="135" y="135"/>
                    <a:pt x="135" y="116"/>
                  </a:cubicBezTo>
                  <a:cubicBezTo>
                    <a:pt x="135" y="77"/>
                    <a:pt x="135" y="77"/>
                    <a:pt x="115" y="58"/>
                  </a:cubicBezTo>
                  <a:cubicBezTo>
                    <a:pt x="115" y="0"/>
                    <a:pt x="96" y="0"/>
                    <a:pt x="77" y="0"/>
                  </a:cubicBezTo>
                  <a:close/>
                </a:path>
              </a:pathLst>
            </a:custGeom>
            <a:solidFill>
              <a:srgbClr val="A140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0" name="Google Shape;760;p33"/>
            <p:cNvSpPr/>
            <p:nvPr/>
          </p:nvSpPr>
          <p:spPr>
            <a:xfrm>
              <a:off x="8039193" y="4511489"/>
              <a:ext cx="48619" cy="79253"/>
            </a:xfrm>
            <a:custGeom>
              <a:avLst/>
              <a:gdLst/>
              <a:ahLst/>
              <a:cxnLst/>
              <a:rect l="l" t="t" r="r" b="b"/>
              <a:pathLst>
                <a:path w="519" h="846" extrusionOk="0">
                  <a:moveTo>
                    <a:pt x="38" y="0"/>
                  </a:moveTo>
                  <a:cubicBezTo>
                    <a:pt x="19" y="0"/>
                    <a:pt x="0" y="58"/>
                    <a:pt x="0" y="77"/>
                  </a:cubicBezTo>
                  <a:cubicBezTo>
                    <a:pt x="38" y="192"/>
                    <a:pt x="115" y="327"/>
                    <a:pt x="154" y="442"/>
                  </a:cubicBezTo>
                  <a:cubicBezTo>
                    <a:pt x="231" y="576"/>
                    <a:pt x="327" y="711"/>
                    <a:pt x="423" y="826"/>
                  </a:cubicBezTo>
                  <a:cubicBezTo>
                    <a:pt x="442" y="845"/>
                    <a:pt x="480" y="845"/>
                    <a:pt x="499" y="845"/>
                  </a:cubicBezTo>
                  <a:cubicBezTo>
                    <a:pt x="519" y="826"/>
                    <a:pt x="519" y="807"/>
                    <a:pt x="519" y="768"/>
                  </a:cubicBezTo>
                  <a:cubicBezTo>
                    <a:pt x="480" y="711"/>
                    <a:pt x="403" y="615"/>
                    <a:pt x="346" y="538"/>
                  </a:cubicBezTo>
                  <a:cubicBezTo>
                    <a:pt x="288" y="442"/>
                    <a:pt x="231" y="346"/>
                    <a:pt x="173" y="250"/>
                  </a:cubicBezTo>
                  <a:lnTo>
                    <a:pt x="173" y="269"/>
                  </a:lnTo>
                  <a:cubicBezTo>
                    <a:pt x="154" y="192"/>
                    <a:pt x="115" y="154"/>
                    <a:pt x="77" y="77"/>
                  </a:cubicBezTo>
                  <a:cubicBezTo>
                    <a:pt x="115" y="38"/>
                    <a:pt x="96" y="0"/>
                    <a:pt x="38" y="0"/>
                  </a:cubicBezTo>
                  <a:close/>
                </a:path>
              </a:pathLst>
            </a:custGeom>
            <a:solidFill>
              <a:srgbClr val="A140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1" name="Google Shape;761;p33"/>
            <p:cNvSpPr/>
            <p:nvPr/>
          </p:nvSpPr>
          <p:spPr>
            <a:xfrm>
              <a:off x="7724338" y="4907198"/>
              <a:ext cx="203374" cy="117100"/>
            </a:xfrm>
            <a:custGeom>
              <a:avLst/>
              <a:gdLst/>
              <a:ahLst/>
              <a:cxnLst/>
              <a:rect l="l" t="t" r="r" b="b"/>
              <a:pathLst>
                <a:path w="2171" h="1250" extrusionOk="0">
                  <a:moveTo>
                    <a:pt x="2094" y="1"/>
                  </a:moveTo>
                  <a:cubicBezTo>
                    <a:pt x="2074" y="1"/>
                    <a:pt x="2074" y="1"/>
                    <a:pt x="2074" y="39"/>
                  </a:cubicBezTo>
                  <a:cubicBezTo>
                    <a:pt x="1978" y="154"/>
                    <a:pt x="1863" y="251"/>
                    <a:pt x="1748" y="366"/>
                  </a:cubicBezTo>
                  <a:cubicBezTo>
                    <a:pt x="1633" y="462"/>
                    <a:pt x="1479" y="558"/>
                    <a:pt x="1345" y="635"/>
                  </a:cubicBezTo>
                  <a:cubicBezTo>
                    <a:pt x="1191" y="731"/>
                    <a:pt x="1018" y="807"/>
                    <a:pt x="865" y="865"/>
                  </a:cubicBezTo>
                  <a:cubicBezTo>
                    <a:pt x="596" y="999"/>
                    <a:pt x="327" y="1057"/>
                    <a:pt x="39" y="1134"/>
                  </a:cubicBezTo>
                  <a:cubicBezTo>
                    <a:pt x="20" y="1134"/>
                    <a:pt x="0" y="1191"/>
                    <a:pt x="0" y="1211"/>
                  </a:cubicBezTo>
                  <a:cubicBezTo>
                    <a:pt x="0" y="1230"/>
                    <a:pt x="39" y="1249"/>
                    <a:pt x="58" y="1249"/>
                  </a:cubicBezTo>
                  <a:cubicBezTo>
                    <a:pt x="442" y="1153"/>
                    <a:pt x="807" y="1038"/>
                    <a:pt x="1172" y="846"/>
                  </a:cubicBezTo>
                  <a:cubicBezTo>
                    <a:pt x="1518" y="654"/>
                    <a:pt x="1863" y="423"/>
                    <a:pt x="2151" y="135"/>
                  </a:cubicBezTo>
                  <a:cubicBezTo>
                    <a:pt x="2170" y="97"/>
                    <a:pt x="2170" y="58"/>
                    <a:pt x="2151" y="39"/>
                  </a:cubicBezTo>
                  <a:cubicBezTo>
                    <a:pt x="2151" y="39"/>
                    <a:pt x="2132" y="1"/>
                    <a:pt x="2094" y="1"/>
                  </a:cubicBezTo>
                  <a:close/>
                </a:path>
              </a:pathLst>
            </a:custGeom>
            <a:solidFill>
              <a:srgbClr val="A140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2" name="Google Shape;762;p33"/>
            <p:cNvSpPr/>
            <p:nvPr/>
          </p:nvSpPr>
          <p:spPr>
            <a:xfrm>
              <a:off x="7754877" y="4737636"/>
              <a:ext cx="251992" cy="160661"/>
            </a:xfrm>
            <a:custGeom>
              <a:avLst/>
              <a:gdLst/>
              <a:ahLst/>
              <a:cxnLst/>
              <a:rect l="l" t="t" r="r" b="b"/>
              <a:pathLst>
                <a:path w="2690" h="1715" extrusionOk="0">
                  <a:moveTo>
                    <a:pt x="2601" y="0"/>
                  </a:moveTo>
                  <a:cubicBezTo>
                    <a:pt x="2586" y="0"/>
                    <a:pt x="2574" y="25"/>
                    <a:pt x="2574" y="25"/>
                  </a:cubicBezTo>
                  <a:cubicBezTo>
                    <a:pt x="2478" y="140"/>
                    <a:pt x="2382" y="236"/>
                    <a:pt x="2286" y="332"/>
                  </a:cubicBezTo>
                  <a:cubicBezTo>
                    <a:pt x="2152" y="447"/>
                    <a:pt x="2075" y="543"/>
                    <a:pt x="1940" y="639"/>
                  </a:cubicBezTo>
                  <a:cubicBezTo>
                    <a:pt x="1556" y="947"/>
                    <a:pt x="1134" y="1196"/>
                    <a:pt x="673" y="1388"/>
                  </a:cubicBezTo>
                  <a:cubicBezTo>
                    <a:pt x="462" y="1484"/>
                    <a:pt x="270" y="1561"/>
                    <a:pt x="59" y="1600"/>
                  </a:cubicBezTo>
                  <a:cubicBezTo>
                    <a:pt x="20" y="1600"/>
                    <a:pt x="1" y="1657"/>
                    <a:pt x="1" y="1676"/>
                  </a:cubicBezTo>
                  <a:cubicBezTo>
                    <a:pt x="1" y="1696"/>
                    <a:pt x="59" y="1715"/>
                    <a:pt x="78" y="1715"/>
                  </a:cubicBezTo>
                  <a:cubicBezTo>
                    <a:pt x="558" y="1580"/>
                    <a:pt x="1038" y="1388"/>
                    <a:pt x="1460" y="1120"/>
                  </a:cubicBezTo>
                  <a:cubicBezTo>
                    <a:pt x="1672" y="1004"/>
                    <a:pt x="1902" y="831"/>
                    <a:pt x="2113" y="697"/>
                  </a:cubicBezTo>
                  <a:cubicBezTo>
                    <a:pt x="2325" y="524"/>
                    <a:pt x="2517" y="332"/>
                    <a:pt x="2670" y="140"/>
                  </a:cubicBezTo>
                  <a:cubicBezTo>
                    <a:pt x="2689" y="121"/>
                    <a:pt x="2689" y="121"/>
                    <a:pt x="2689" y="83"/>
                  </a:cubicBezTo>
                  <a:cubicBezTo>
                    <a:pt x="2689" y="63"/>
                    <a:pt x="2689" y="44"/>
                    <a:pt x="2670" y="44"/>
                  </a:cubicBezTo>
                  <a:cubicBezTo>
                    <a:pt x="2632" y="6"/>
                    <a:pt x="2632" y="6"/>
                    <a:pt x="2613" y="6"/>
                  </a:cubicBezTo>
                  <a:cubicBezTo>
                    <a:pt x="2609" y="2"/>
                    <a:pt x="2605" y="0"/>
                    <a:pt x="2601" y="0"/>
                  </a:cubicBezTo>
                  <a:close/>
                </a:path>
              </a:pathLst>
            </a:custGeom>
            <a:solidFill>
              <a:srgbClr val="A140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3" name="Google Shape;763;p33"/>
            <p:cNvSpPr/>
            <p:nvPr/>
          </p:nvSpPr>
          <p:spPr>
            <a:xfrm>
              <a:off x="7844903" y="4526853"/>
              <a:ext cx="257332" cy="186142"/>
            </a:xfrm>
            <a:custGeom>
              <a:avLst/>
              <a:gdLst/>
              <a:ahLst/>
              <a:cxnLst/>
              <a:rect l="l" t="t" r="r" b="b"/>
              <a:pathLst>
                <a:path w="2747" h="1987" extrusionOk="0">
                  <a:moveTo>
                    <a:pt x="2607" y="0"/>
                  </a:moveTo>
                  <a:cubicBezTo>
                    <a:pt x="2601" y="0"/>
                    <a:pt x="2593" y="9"/>
                    <a:pt x="2593" y="9"/>
                  </a:cubicBezTo>
                  <a:cubicBezTo>
                    <a:pt x="2573" y="9"/>
                    <a:pt x="2554" y="28"/>
                    <a:pt x="2516" y="67"/>
                  </a:cubicBezTo>
                  <a:cubicBezTo>
                    <a:pt x="2480" y="102"/>
                    <a:pt x="2461" y="172"/>
                    <a:pt x="2412" y="212"/>
                  </a:cubicBezTo>
                  <a:lnTo>
                    <a:pt x="2412" y="212"/>
                  </a:lnTo>
                  <a:cubicBezTo>
                    <a:pt x="2414" y="208"/>
                    <a:pt x="2417" y="205"/>
                    <a:pt x="2420" y="201"/>
                  </a:cubicBezTo>
                  <a:cubicBezTo>
                    <a:pt x="2401" y="201"/>
                    <a:pt x="2401" y="220"/>
                    <a:pt x="2401" y="220"/>
                  </a:cubicBezTo>
                  <a:cubicBezTo>
                    <a:pt x="2404" y="218"/>
                    <a:pt x="2408" y="215"/>
                    <a:pt x="2412" y="212"/>
                  </a:cubicBezTo>
                  <a:lnTo>
                    <a:pt x="2412" y="212"/>
                  </a:lnTo>
                  <a:cubicBezTo>
                    <a:pt x="2202" y="495"/>
                    <a:pt x="1936" y="741"/>
                    <a:pt x="1652" y="950"/>
                  </a:cubicBezTo>
                  <a:lnTo>
                    <a:pt x="1690" y="931"/>
                  </a:lnTo>
                  <a:lnTo>
                    <a:pt x="1690" y="931"/>
                  </a:lnTo>
                  <a:cubicBezTo>
                    <a:pt x="1268" y="1238"/>
                    <a:pt x="826" y="1526"/>
                    <a:pt x="346" y="1737"/>
                  </a:cubicBezTo>
                  <a:lnTo>
                    <a:pt x="365" y="1737"/>
                  </a:lnTo>
                  <a:cubicBezTo>
                    <a:pt x="269" y="1795"/>
                    <a:pt x="154" y="1814"/>
                    <a:pt x="58" y="1852"/>
                  </a:cubicBezTo>
                  <a:cubicBezTo>
                    <a:pt x="19" y="1891"/>
                    <a:pt x="0" y="1910"/>
                    <a:pt x="0" y="1929"/>
                  </a:cubicBezTo>
                  <a:cubicBezTo>
                    <a:pt x="0" y="1948"/>
                    <a:pt x="58" y="1987"/>
                    <a:pt x="77" y="1987"/>
                  </a:cubicBezTo>
                  <a:cubicBezTo>
                    <a:pt x="576" y="1814"/>
                    <a:pt x="1056" y="1545"/>
                    <a:pt x="1517" y="1257"/>
                  </a:cubicBezTo>
                  <a:cubicBezTo>
                    <a:pt x="1728" y="1123"/>
                    <a:pt x="1978" y="950"/>
                    <a:pt x="2170" y="758"/>
                  </a:cubicBezTo>
                  <a:cubicBezTo>
                    <a:pt x="2362" y="585"/>
                    <a:pt x="2554" y="393"/>
                    <a:pt x="2708" y="182"/>
                  </a:cubicBezTo>
                  <a:cubicBezTo>
                    <a:pt x="2746" y="163"/>
                    <a:pt x="2746" y="124"/>
                    <a:pt x="2708" y="105"/>
                  </a:cubicBezTo>
                  <a:cubicBezTo>
                    <a:pt x="2708" y="86"/>
                    <a:pt x="2689" y="67"/>
                    <a:pt x="2669" y="28"/>
                  </a:cubicBezTo>
                  <a:cubicBezTo>
                    <a:pt x="2631" y="28"/>
                    <a:pt x="2631" y="9"/>
                    <a:pt x="2612" y="9"/>
                  </a:cubicBezTo>
                  <a:cubicBezTo>
                    <a:pt x="2612" y="2"/>
                    <a:pt x="2610" y="0"/>
                    <a:pt x="2607" y="0"/>
                  </a:cubicBezTo>
                  <a:close/>
                </a:path>
              </a:pathLst>
            </a:custGeom>
            <a:solidFill>
              <a:srgbClr val="A140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4" name="Google Shape;764;p33"/>
            <p:cNvSpPr/>
            <p:nvPr/>
          </p:nvSpPr>
          <p:spPr>
            <a:xfrm>
              <a:off x="7549813" y="4570040"/>
              <a:ext cx="41499" cy="128154"/>
            </a:xfrm>
            <a:custGeom>
              <a:avLst/>
              <a:gdLst/>
              <a:ahLst/>
              <a:cxnLst/>
              <a:rect l="l" t="t" r="r" b="b"/>
              <a:pathLst>
                <a:path w="443" h="1368" extrusionOk="0">
                  <a:moveTo>
                    <a:pt x="292" y="1"/>
                  </a:moveTo>
                  <a:cubicBezTo>
                    <a:pt x="258" y="1"/>
                    <a:pt x="245" y="14"/>
                    <a:pt x="231" y="28"/>
                  </a:cubicBezTo>
                  <a:cubicBezTo>
                    <a:pt x="193" y="47"/>
                    <a:pt x="174" y="105"/>
                    <a:pt x="193" y="124"/>
                  </a:cubicBezTo>
                  <a:cubicBezTo>
                    <a:pt x="231" y="201"/>
                    <a:pt x="250" y="297"/>
                    <a:pt x="270" y="374"/>
                  </a:cubicBezTo>
                  <a:cubicBezTo>
                    <a:pt x="270" y="412"/>
                    <a:pt x="270" y="489"/>
                    <a:pt x="289" y="527"/>
                  </a:cubicBezTo>
                  <a:cubicBezTo>
                    <a:pt x="289" y="604"/>
                    <a:pt x="289" y="662"/>
                    <a:pt x="270" y="719"/>
                  </a:cubicBezTo>
                  <a:lnTo>
                    <a:pt x="270" y="700"/>
                  </a:lnTo>
                  <a:lnTo>
                    <a:pt x="193" y="988"/>
                  </a:lnTo>
                  <a:lnTo>
                    <a:pt x="193" y="969"/>
                  </a:lnTo>
                  <a:cubicBezTo>
                    <a:pt x="174" y="1046"/>
                    <a:pt x="135" y="1142"/>
                    <a:pt x="78" y="1199"/>
                  </a:cubicBezTo>
                  <a:lnTo>
                    <a:pt x="20" y="1257"/>
                  </a:lnTo>
                  <a:cubicBezTo>
                    <a:pt x="1" y="1276"/>
                    <a:pt x="1" y="1295"/>
                    <a:pt x="20" y="1353"/>
                  </a:cubicBezTo>
                  <a:cubicBezTo>
                    <a:pt x="39" y="1363"/>
                    <a:pt x="58" y="1367"/>
                    <a:pt x="75" y="1367"/>
                  </a:cubicBezTo>
                  <a:cubicBezTo>
                    <a:pt x="92" y="1367"/>
                    <a:pt x="106" y="1363"/>
                    <a:pt x="116" y="1353"/>
                  </a:cubicBezTo>
                  <a:cubicBezTo>
                    <a:pt x="154" y="1334"/>
                    <a:pt x="174" y="1276"/>
                    <a:pt x="193" y="1257"/>
                  </a:cubicBezTo>
                  <a:cubicBezTo>
                    <a:pt x="250" y="1199"/>
                    <a:pt x="270" y="1142"/>
                    <a:pt x="289" y="1084"/>
                  </a:cubicBezTo>
                  <a:cubicBezTo>
                    <a:pt x="346" y="988"/>
                    <a:pt x="366" y="892"/>
                    <a:pt x="385" y="796"/>
                  </a:cubicBezTo>
                  <a:cubicBezTo>
                    <a:pt x="404" y="700"/>
                    <a:pt x="404" y="585"/>
                    <a:pt x="442" y="489"/>
                  </a:cubicBezTo>
                  <a:lnTo>
                    <a:pt x="442" y="105"/>
                  </a:lnTo>
                  <a:cubicBezTo>
                    <a:pt x="442" y="47"/>
                    <a:pt x="385" y="9"/>
                    <a:pt x="346" y="9"/>
                  </a:cubicBezTo>
                  <a:cubicBezTo>
                    <a:pt x="324" y="3"/>
                    <a:pt x="306" y="1"/>
                    <a:pt x="292" y="1"/>
                  </a:cubicBezTo>
                  <a:close/>
                </a:path>
              </a:pathLst>
            </a:custGeom>
            <a:solidFill>
              <a:srgbClr val="A140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5" name="Google Shape;765;p33"/>
            <p:cNvSpPr/>
            <p:nvPr/>
          </p:nvSpPr>
          <p:spPr>
            <a:xfrm>
              <a:off x="8156105" y="4581656"/>
              <a:ext cx="224920" cy="127780"/>
            </a:xfrm>
            <a:custGeom>
              <a:avLst/>
              <a:gdLst/>
              <a:ahLst/>
              <a:cxnLst/>
              <a:rect l="l" t="t" r="r" b="b"/>
              <a:pathLst>
                <a:path w="2401" h="1364" extrusionOk="0">
                  <a:moveTo>
                    <a:pt x="538" y="0"/>
                  </a:moveTo>
                  <a:cubicBezTo>
                    <a:pt x="423" y="0"/>
                    <a:pt x="327" y="58"/>
                    <a:pt x="231" y="96"/>
                  </a:cubicBezTo>
                  <a:cubicBezTo>
                    <a:pt x="154" y="154"/>
                    <a:pt x="96" y="192"/>
                    <a:pt x="39" y="288"/>
                  </a:cubicBezTo>
                  <a:cubicBezTo>
                    <a:pt x="0" y="365"/>
                    <a:pt x="0" y="461"/>
                    <a:pt x="20" y="538"/>
                  </a:cubicBezTo>
                  <a:cubicBezTo>
                    <a:pt x="39" y="653"/>
                    <a:pt x="154" y="768"/>
                    <a:pt x="250" y="845"/>
                  </a:cubicBezTo>
                  <a:cubicBezTo>
                    <a:pt x="404" y="941"/>
                    <a:pt x="538" y="1037"/>
                    <a:pt x="711" y="1114"/>
                  </a:cubicBezTo>
                  <a:cubicBezTo>
                    <a:pt x="884" y="1171"/>
                    <a:pt x="1076" y="1248"/>
                    <a:pt x="1268" y="1287"/>
                  </a:cubicBezTo>
                  <a:cubicBezTo>
                    <a:pt x="1441" y="1344"/>
                    <a:pt x="1594" y="1363"/>
                    <a:pt x="1767" y="1363"/>
                  </a:cubicBezTo>
                  <a:cubicBezTo>
                    <a:pt x="1844" y="1363"/>
                    <a:pt x="1921" y="1363"/>
                    <a:pt x="1978" y="1344"/>
                  </a:cubicBezTo>
                  <a:cubicBezTo>
                    <a:pt x="2036" y="1325"/>
                    <a:pt x="2074" y="1325"/>
                    <a:pt x="2132" y="1287"/>
                  </a:cubicBezTo>
                  <a:cubicBezTo>
                    <a:pt x="2151" y="1267"/>
                    <a:pt x="2209" y="1267"/>
                    <a:pt x="2228" y="1248"/>
                  </a:cubicBezTo>
                  <a:cubicBezTo>
                    <a:pt x="2266" y="1229"/>
                    <a:pt x="2324" y="1171"/>
                    <a:pt x="2343" y="1095"/>
                  </a:cubicBezTo>
                  <a:cubicBezTo>
                    <a:pt x="2362" y="1037"/>
                    <a:pt x="2401" y="979"/>
                    <a:pt x="2362" y="903"/>
                  </a:cubicBezTo>
                  <a:cubicBezTo>
                    <a:pt x="2362" y="845"/>
                    <a:pt x="2324" y="787"/>
                    <a:pt x="2305" y="711"/>
                  </a:cubicBezTo>
                  <a:cubicBezTo>
                    <a:pt x="2266" y="672"/>
                    <a:pt x="2228" y="615"/>
                    <a:pt x="2170" y="576"/>
                  </a:cubicBezTo>
                  <a:cubicBezTo>
                    <a:pt x="2132" y="519"/>
                    <a:pt x="2074" y="480"/>
                    <a:pt x="2017" y="422"/>
                  </a:cubicBezTo>
                  <a:cubicBezTo>
                    <a:pt x="1940" y="384"/>
                    <a:pt x="1863" y="326"/>
                    <a:pt x="1825" y="307"/>
                  </a:cubicBezTo>
                  <a:cubicBezTo>
                    <a:pt x="1729" y="269"/>
                    <a:pt x="1652" y="230"/>
                    <a:pt x="1556" y="192"/>
                  </a:cubicBezTo>
                  <a:cubicBezTo>
                    <a:pt x="1345" y="115"/>
                    <a:pt x="1114" y="38"/>
                    <a:pt x="884" y="19"/>
                  </a:cubicBezTo>
                  <a:cubicBezTo>
                    <a:pt x="807" y="19"/>
                    <a:pt x="730" y="0"/>
                    <a:pt x="672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6" name="Google Shape;766;p33"/>
            <p:cNvSpPr/>
            <p:nvPr/>
          </p:nvSpPr>
          <p:spPr>
            <a:xfrm>
              <a:off x="8382715" y="4678804"/>
              <a:ext cx="57705" cy="61173"/>
            </a:xfrm>
            <a:custGeom>
              <a:avLst/>
              <a:gdLst/>
              <a:ahLst/>
              <a:cxnLst/>
              <a:rect l="l" t="t" r="r" b="b"/>
              <a:pathLst>
                <a:path w="616" h="653" extrusionOk="0">
                  <a:moveTo>
                    <a:pt x="212" y="0"/>
                  </a:moveTo>
                  <a:cubicBezTo>
                    <a:pt x="174" y="0"/>
                    <a:pt x="135" y="0"/>
                    <a:pt x="97" y="19"/>
                  </a:cubicBezTo>
                  <a:cubicBezTo>
                    <a:pt x="20" y="77"/>
                    <a:pt x="1" y="134"/>
                    <a:pt x="1" y="211"/>
                  </a:cubicBezTo>
                  <a:cubicBezTo>
                    <a:pt x="1" y="307"/>
                    <a:pt x="20" y="384"/>
                    <a:pt x="97" y="461"/>
                  </a:cubicBezTo>
                  <a:cubicBezTo>
                    <a:pt x="174" y="519"/>
                    <a:pt x="231" y="595"/>
                    <a:pt x="327" y="615"/>
                  </a:cubicBezTo>
                  <a:cubicBezTo>
                    <a:pt x="366" y="615"/>
                    <a:pt x="366" y="615"/>
                    <a:pt x="385" y="653"/>
                  </a:cubicBezTo>
                  <a:lnTo>
                    <a:pt x="481" y="653"/>
                  </a:lnTo>
                  <a:cubicBezTo>
                    <a:pt x="500" y="653"/>
                    <a:pt x="519" y="615"/>
                    <a:pt x="519" y="615"/>
                  </a:cubicBezTo>
                  <a:cubicBezTo>
                    <a:pt x="558" y="595"/>
                    <a:pt x="577" y="576"/>
                    <a:pt x="596" y="519"/>
                  </a:cubicBezTo>
                  <a:cubicBezTo>
                    <a:pt x="615" y="480"/>
                    <a:pt x="615" y="422"/>
                    <a:pt x="615" y="384"/>
                  </a:cubicBezTo>
                  <a:cubicBezTo>
                    <a:pt x="615" y="326"/>
                    <a:pt x="596" y="269"/>
                    <a:pt x="577" y="211"/>
                  </a:cubicBezTo>
                  <a:cubicBezTo>
                    <a:pt x="558" y="154"/>
                    <a:pt x="481" y="115"/>
                    <a:pt x="423" y="77"/>
                  </a:cubicBezTo>
                  <a:cubicBezTo>
                    <a:pt x="366" y="19"/>
                    <a:pt x="308" y="0"/>
                    <a:pt x="231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91" name="Google Shape;840;p36">
            <a:extLst>
              <a:ext uri="{FF2B5EF4-FFF2-40B4-BE49-F238E27FC236}">
                <a16:creationId xmlns:a16="http://schemas.microsoft.com/office/drawing/2014/main" id="{97FBECB4-4014-49E4-A08C-C0BE29A6072A}"/>
              </a:ext>
            </a:extLst>
          </p:cNvPr>
          <p:cNvSpPr/>
          <p:nvPr/>
        </p:nvSpPr>
        <p:spPr>
          <a:xfrm flipH="1">
            <a:off x="1900032" y="414339"/>
            <a:ext cx="8767653" cy="5929976"/>
          </a:xfrm>
          <a:custGeom>
            <a:avLst/>
            <a:gdLst/>
            <a:ahLst/>
            <a:cxnLst/>
            <a:rect l="l" t="t" r="r" b="b"/>
            <a:pathLst>
              <a:path w="34424" h="23680" extrusionOk="0">
                <a:moveTo>
                  <a:pt x="17172" y="0"/>
                </a:moveTo>
                <a:cubicBezTo>
                  <a:pt x="15954" y="0"/>
                  <a:pt x="14750" y="27"/>
                  <a:pt x="13613" y="68"/>
                </a:cubicBezTo>
                <a:cubicBezTo>
                  <a:pt x="12463" y="108"/>
                  <a:pt x="11299" y="176"/>
                  <a:pt x="10190" y="257"/>
                </a:cubicBezTo>
                <a:cubicBezTo>
                  <a:pt x="9635" y="298"/>
                  <a:pt x="9066" y="352"/>
                  <a:pt x="8498" y="406"/>
                </a:cubicBezTo>
                <a:cubicBezTo>
                  <a:pt x="8133" y="447"/>
                  <a:pt x="7592" y="501"/>
                  <a:pt x="7037" y="582"/>
                </a:cubicBezTo>
                <a:cubicBezTo>
                  <a:pt x="6306" y="677"/>
                  <a:pt x="5562" y="812"/>
                  <a:pt x="4845" y="1001"/>
                </a:cubicBezTo>
                <a:cubicBezTo>
                  <a:pt x="4101" y="1191"/>
                  <a:pt x="3383" y="1461"/>
                  <a:pt x="2720" y="1827"/>
                </a:cubicBezTo>
                <a:cubicBezTo>
                  <a:pt x="2396" y="2003"/>
                  <a:pt x="2084" y="2206"/>
                  <a:pt x="1800" y="2436"/>
                </a:cubicBezTo>
                <a:cubicBezTo>
                  <a:pt x="1516" y="2666"/>
                  <a:pt x="1259" y="2923"/>
                  <a:pt x="1043" y="3207"/>
                </a:cubicBezTo>
                <a:cubicBezTo>
                  <a:pt x="637" y="3748"/>
                  <a:pt x="366" y="4371"/>
                  <a:pt x="231" y="5034"/>
                </a:cubicBezTo>
                <a:cubicBezTo>
                  <a:pt x="95" y="5697"/>
                  <a:pt x="14" y="6373"/>
                  <a:pt x="14" y="7063"/>
                </a:cubicBezTo>
                <a:cubicBezTo>
                  <a:pt x="1" y="7808"/>
                  <a:pt x="55" y="8565"/>
                  <a:pt x="149" y="9309"/>
                </a:cubicBezTo>
                <a:cubicBezTo>
                  <a:pt x="352" y="10852"/>
                  <a:pt x="731" y="12367"/>
                  <a:pt x="1259" y="13842"/>
                </a:cubicBezTo>
                <a:cubicBezTo>
                  <a:pt x="1503" y="14519"/>
                  <a:pt x="1800" y="15182"/>
                  <a:pt x="2125" y="15831"/>
                </a:cubicBezTo>
                <a:cubicBezTo>
                  <a:pt x="2409" y="16386"/>
                  <a:pt x="2747" y="16927"/>
                  <a:pt x="3126" y="17428"/>
                </a:cubicBezTo>
                <a:cubicBezTo>
                  <a:pt x="3586" y="17996"/>
                  <a:pt x="4155" y="18484"/>
                  <a:pt x="4804" y="18849"/>
                </a:cubicBezTo>
                <a:cubicBezTo>
                  <a:pt x="5129" y="19038"/>
                  <a:pt x="5481" y="19187"/>
                  <a:pt x="5833" y="19336"/>
                </a:cubicBezTo>
                <a:cubicBezTo>
                  <a:pt x="6198" y="19471"/>
                  <a:pt x="6563" y="19593"/>
                  <a:pt x="6942" y="19688"/>
                </a:cubicBezTo>
                <a:cubicBezTo>
                  <a:pt x="7930" y="19931"/>
                  <a:pt x="8918" y="20094"/>
                  <a:pt x="9932" y="20175"/>
                </a:cubicBezTo>
                <a:cubicBezTo>
                  <a:pt x="10162" y="20202"/>
                  <a:pt x="10406" y="20216"/>
                  <a:pt x="10650" y="20229"/>
                </a:cubicBezTo>
                <a:cubicBezTo>
                  <a:pt x="10663" y="20283"/>
                  <a:pt x="10677" y="20351"/>
                  <a:pt x="10690" y="20405"/>
                </a:cubicBezTo>
                <a:cubicBezTo>
                  <a:pt x="10704" y="20554"/>
                  <a:pt x="10704" y="20689"/>
                  <a:pt x="10690" y="20838"/>
                </a:cubicBezTo>
                <a:cubicBezTo>
                  <a:pt x="10650" y="21027"/>
                  <a:pt x="10609" y="21203"/>
                  <a:pt x="10541" y="21379"/>
                </a:cubicBezTo>
                <a:cubicBezTo>
                  <a:pt x="10447" y="21569"/>
                  <a:pt x="10338" y="21758"/>
                  <a:pt x="10217" y="21920"/>
                </a:cubicBezTo>
                <a:cubicBezTo>
                  <a:pt x="10081" y="22083"/>
                  <a:pt x="9919" y="22232"/>
                  <a:pt x="9757" y="22353"/>
                </a:cubicBezTo>
                <a:cubicBezTo>
                  <a:pt x="9594" y="22462"/>
                  <a:pt x="9432" y="22556"/>
                  <a:pt x="9269" y="22624"/>
                </a:cubicBezTo>
                <a:cubicBezTo>
                  <a:pt x="9053" y="22719"/>
                  <a:pt x="8809" y="22759"/>
                  <a:pt x="8566" y="22759"/>
                </a:cubicBezTo>
                <a:lnTo>
                  <a:pt x="8403" y="22759"/>
                </a:lnTo>
                <a:cubicBezTo>
                  <a:pt x="8349" y="22746"/>
                  <a:pt x="8295" y="22746"/>
                  <a:pt x="8255" y="22732"/>
                </a:cubicBezTo>
                <a:lnTo>
                  <a:pt x="8200" y="22732"/>
                </a:lnTo>
                <a:cubicBezTo>
                  <a:pt x="8119" y="22732"/>
                  <a:pt x="8052" y="22759"/>
                  <a:pt x="8011" y="22827"/>
                </a:cubicBezTo>
                <a:cubicBezTo>
                  <a:pt x="7984" y="22868"/>
                  <a:pt x="7984" y="22922"/>
                  <a:pt x="7997" y="22976"/>
                </a:cubicBezTo>
                <a:cubicBezTo>
                  <a:pt x="8011" y="23030"/>
                  <a:pt x="8052" y="23071"/>
                  <a:pt x="8092" y="23098"/>
                </a:cubicBezTo>
                <a:cubicBezTo>
                  <a:pt x="8241" y="23192"/>
                  <a:pt x="8403" y="23287"/>
                  <a:pt x="8579" y="23341"/>
                </a:cubicBezTo>
                <a:cubicBezTo>
                  <a:pt x="9121" y="23571"/>
                  <a:pt x="9689" y="23679"/>
                  <a:pt x="10271" y="23679"/>
                </a:cubicBezTo>
                <a:lnTo>
                  <a:pt x="10338" y="23679"/>
                </a:lnTo>
                <a:cubicBezTo>
                  <a:pt x="10704" y="23679"/>
                  <a:pt x="11083" y="23639"/>
                  <a:pt x="11434" y="23571"/>
                </a:cubicBezTo>
                <a:cubicBezTo>
                  <a:pt x="11827" y="23490"/>
                  <a:pt x="12206" y="23368"/>
                  <a:pt x="12557" y="23206"/>
                </a:cubicBezTo>
                <a:cubicBezTo>
                  <a:pt x="12882" y="23071"/>
                  <a:pt x="13193" y="22895"/>
                  <a:pt x="13478" y="22692"/>
                </a:cubicBezTo>
                <a:cubicBezTo>
                  <a:pt x="13775" y="22489"/>
                  <a:pt x="14046" y="22245"/>
                  <a:pt x="14289" y="21975"/>
                </a:cubicBezTo>
                <a:cubicBezTo>
                  <a:pt x="14519" y="21704"/>
                  <a:pt x="14709" y="21406"/>
                  <a:pt x="14844" y="21082"/>
                </a:cubicBezTo>
                <a:cubicBezTo>
                  <a:pt x="14898" y="20973"/>
                  <a:pt x="14939" y="20851"/>
                  <a:pt x="14980" y="20730"/>
                </a:cubicBezTo>
                <a:lnTo>
                  <a:pt x="15020" y="20730"/>
                </a:lnTo>
                <a:lnTo>
                  <a:pt x="15494" y="20784"/>
                </a:lnTo>
                <a:cubicBezTo>
                  <a:pt x="16536" y="20906"/>
                  <a:pt x="17659" y="21027"/>
                  <a:pt x="18768" y="21122"/>
                </a:cubicBezTo>
                <a:cubicBezTo>
                  <a:pt x="20433" y="21271"/>
                  <a:pt x="21813" y="21339"/>
                  <a:pt x="23112" y="21339"/>
                </a:cubicBezTo>
                <a:cubicBezTo>
                  <a:pt x="23883" y="21339"/>
                  <a:pt x="24627" y="21312"/>
                  <a:pt x="25358" y="21257"/>
                </a:cubicBezTo>
                <a:cubicBezTo>
                  <a:pt x="26440" y="21190"/>
                  <a:pt x="27509" y="21027"/>
                  <a:pt x="28578" y="20797"/>
                </a:cubicBezTo>
                <a:cubicBezTo>
                  <a:pt x="28835" y="20743"/>
                  <a:pt x="29025" y="20689"/>
                  <a:pt x="29187" y="20635"/>
                </a:cubicBezTo>
                <a:cubicBezTo>
                  <a:pt x="29363" y="20594"/>
                  <a:pt x="29566" y="20527"/>
                  <a:pt x="29769" y="20446"/>
                </a:cubicBezTo>
                <a:cubicBezTo>
                  <a:pt x="30107" y="20324"/>
                  <a:pt x="30419" y="20188"/>
                  <a:pt x="30730" y="20013"/>
                </a:cubicBezTo>
                <a:cubicBezTo>
                  <a:pt x="31312" y="19688"/>
                  <a:pt x="31839" y="19282"/>
                  <a:pt x="32286" y="18795"/>
                </a:cubicBezTo>
                <a:cubicBezTo>
                  <a:pt x="32719" y="18321"/>
                  <a:pt x="33084" y="17793"/>
                  <a:pt x="33368" y="17212"/>
                </a:cubicBezTo>
                <a:cubicBezTo>
                  <a:pt x="33896" y="16156"/>
                  <a:pt x="34207" y="14925"/>
                  <a:pt x="34329" y="13436"/>
                </a:cubicBezTo>
                <a:cubicBezTo>
                  <a:pt x="34424" y="12097"/>
                  <a:pt x="34370" y="10757"/>
                  <a:pt x="34194" y="9431"/>
                </a:cubicBezTo>
                <a:cubicBezTo>
                  <a:pt x="34153" y="9188"/>
                  <a:pt x="34113" y="8958"/>
                  <a:pt x="34085" y="8714"/>
                </a:cubicBezTo>
                <a:lnTo>
                  <a:pt x="34045" y="8457"/>
                </a:lnTo>
                <a:lnTo>
                  <a:pt x="33977" y="8078"/>
                </a:lnTo>
                <a:lnTo>
                  <a:pt x="33964" y="7916"/>
                </a:lnTo>
                <a:cubicBezTo>
                  <a:pt x="33937" y="7726"/>
                  <a:pt x="33910" y="7550"/>
                  <a:pt x="33883" y="7375"/>
                </a:cubicBezTo>
                <a:cubicBezTo>
                  <a:pt x="33774" y="6630"/>
                  <a:pt x="33625" y="5886"/>
                  <a:pt x="33422" y="5155"/>
                </a:cubicBezTo>
                <a:cubicBezTo>
                  <a:pt x="33233" y="4425"/>
                  <a:pt x="32922" y="3735"/>
                  <a:pt x="32502" y="3099"/>
                </a:cubicBezTo>
                <a:cubicBezTo>
                  <a:pt x="32299" y="2787"/>
                  <a:pt x="32042" y="2490"/>
                  <a:pt x="31772" y="2233"/>
                </a:cubicBezTo>
                <a:cubicBezTo>
                  <a:pt x="31474" y="1976"/>
                  <a:pt x="31149" y="1746"/>
                  <a:pt x="30797" y="1556"/>
                </a:cubicBezTo>
                <a:cubicBezTo>
                  <a:pt x="30432" y="1353"/>
                  <a:pt x="30053" y="1177"/>
                  <a:pt x="29661" y="1042"/>
                </a:cubicBezTo>
                <a:cubicBezTo>
                  <a:pt x="29255" y="893"/>
                  <a:pt x="28849" y="771"/>
                  <a:pt x="28429" y="663"/>
                </a:cubicBezTo>
                <a:cubicBezTo>
                  <a:pt x="27550" y="460"/>
                  <a:pt x="26657" y="325"/>
                  <a:pt x="25764" y="257"/>
                </a:cubicBezTo>
                <a:cubicBezTo>
                  <a:pt x="24803" y="162"/>
                  <a:pt x="23869" y="135"/>
                  <a:pt x="23085" y="108"/>
                </a:cubicBezTo>
                <a:lnTo>
                  <a:pt x="22178" y="95"/>
                </a:lnTo>
                <a:lnTo>
                  <a:pt x="21826" y="81"/>
                </a:lnTo>
                <a:cubicBezTo>
                  <a:pt x="21623" y="81"/>
                  <a:pt x="21420" y="68"/>
                  <a:pt x="21217" y="68"/>
                </a:cubicBezTo>
                <a:lnTo>
                  <a:pt x="21014" y="54"/>
                </a:lnTo>
                <a:lnTo>
                  <a:pt x="20446" y="54"/>
                </a:lnTo>
                <a:cubicBezTo>
                  <a:pt x="19296" y="14"/>
                  <a:pt x="18227" y="0"/>
                  <a:pt x="17172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29845E35-8B43-4318-B989-5BC88849C32A}"/>
              </a:ext>
            </a:extLst>
          </p:cNvPr>
          <p:cNvSpPr txBox="1"/>
          <p:nvPr/>
        </p:nvSpPr>
        <p:spPr>
          <a:xfrm>
            <a:off x="4865531" y="1720468"/>
            <a:ext cx="2804028" cy="748988"/>
          </a:xfrm>
          <a:prstGeom prst="rect">
            <a:avLst/>
          </a:prstGeom>
          <a:solidFill>
            <a:srgbClr val="9BBB59">
              <a:lumMod val="40000"/>
              <a:lumOff val="60000"/>
            </a:srgbClr>
          </a:solidFill>
          <a:effectLst>
            <a:glow rad="127000">
              <a:srgbClr val="EEECE1">
                <a:lumMod val="75000"/>
                <a:alpha val="86000"/>
              </a:srgbClr>
            </a:glow>
          </a:effectLst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en-US" sz="4267" kern="0" dirty="0" err="1">
                <a:solidFill>
                  <a:srgbClr val="7ABEAE">
                    <a:lumMod val="50000"/>
                  </a:srgbClr>
                </a:solidFill>
                <a:latin typeface="Baloo" panose="03080902040302020200" pitchFamily="66" charset="0"/>
                <a:cs typeface="Baloo" panose="03080902040302020200" pitchFamily="66" charset="0"/>
                <a:sym typeface="Arial"/>
              </a:rPr>
              <a:t>Tiếng</a:t>
            </a:r>
            <a:r>
              <a:rPr lang="en-US" sz="4267" kern="0" dirty="0">
                <a:solidFill>
                  <a:srgbClr val="7ABEAE">
                    <a:lumMod val="50000"/>
                  </a:srgbClr>
                </a:solidFill>
                <a:latin typeface="Baloo" panose="03080902040302020200" pitchFamily="66" charset="0"/>
                <a:cs typeface="Baloo" panose="03080902040302020200" pitchFamily="66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7ABEAE">
                    <a:lumMod val="50000"/>
                  </a:srgbClr>
                </a:solidFill>
                <a:latin typeface="Baloo" panose="03080902040302020200" pitchFamily="66" charset="0"/>
                <a:cs typeface="Baloo" panose="03080902040302020200" pitchFamily="66" charset="0"/>
                <a:sym typeface="Arial"/>
              </a:rPr>
              <a:t>Việt</a:t>
            </a:r>
            <a:endParaRPr lang="en-US" sz="4267" kern="0" dirty="0">
              <a:solidFill>
                <a:srgbClr val="7ABEAE">
                  <a:lumMod val="50000"/>
                </a:srgbClr>
              </a:solidFill>
              <a:latin typeface="Baloo" panose="03080902040302020200" pitchFamily="66" charset="0"/>
              <a:cs typeface="Baloo" panose="03080902040302020200" pitchFamily="66" charset="0"/>
              <a:sym typeface="Arial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D6031B9C-E42E-446A-9563-B4855B6B8438}"/>
              </a:ext>
            </a:extLst>
          </p:cNvPr>
          <p:cNvSpPr txBox="1"/>
          <p:nvPr/>
        </p:nvSpPr>
        <p:spPr>
          <a:xfrm>
            <a:off x="5636343" y="2531908"/>
            <a:ext cx="6780463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en-US" sz="4267" kern="0" dirty="0" err="1">
                <a:solidFill>
                  <a:srgbClr val="9BBB59">
                    <a:lumMod val="50000"/>
                  </a:srgbClr>
                </a:solidFill>
                <a:latin typeface="Baloo" panose="03080902040302020200" pitchFamily="66" charset="0"/>
                <a:cs typeface="Baloo" panose="03080902040302020200" pitchFamily="66" charset="0"/>
                <a:sym typeface="Arial"/>
              </a:rPr>
              <a:t>Bài</a:t>
            </a:r>
            <a:r>
              <a:rPr lang="en-US" sz="4267" kern="0" dirty="0">
                <a:solidFill>
                  <a:srgbClr val="9BBB59">
                    <a:lumMod val="50000"/>
                  </a:srgbClr>
                </a:solidFill>
                <a:latin typeface="Baloo" panose="03080902040302020200" pitchFamily="66" charset="0"/>
                <a:cs typeface="Baloo" panose="03080902040302020200" pitchFamily="66" charset="0"/>
                <a:sym typeface="Arial"/>
              </a:rPr>
              <a:t> 15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DA56D21-0377-4D5B-92E9-0F0F73ACFE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999" y="3211677"/>
            <a:ext cx="8888738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59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" grpId="0" animBg="1"/>
      <p:bldP spid="19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42"/>
          <p:cNvSpPr/>
          <p:nvPr/>
        </p:nvSpPr>
        <p:spPr>
          <a:xfrm rot="10800000" flipH="1">
            <a:off x="158891" y="747713"/>
            <a:ext cx="4780744" cy="1936316"/>
          </a:xfrm>
          <a:custGeom>
            <a:avLst/>
            <a:gdLst/>
            <a:ahLst/>
            <a:cxnLst/>
            <a:rect l="l" t="t" r="r" b="b"/>
            <a:pathLst>
              <a:path w="34424" h="23681" extrusionOk="0">
                <a:moveTo>
                  <a:pt x="17171" y="1"/>
                </a:moveTo>
                <a:cubicBezTo>
                  <a:pt x="15940" y="1"/>
                  <a:pt x="14749" y="14"/>
                  <a:pt x="13599" y="55"/>
                </a:cubicBezTo>
                <a:cubicBezTo>
                  <a:pt x="12463" y="96"/>
                  <a:pt x="11299" y="163"/>
                  <a:pt x="10189" y="258"/>
                </a:cubicBezTo>
                <a:cubicBezTo>
                  <a:pt x="9621" y="299"/>
                  <a:pt x="9053" y="353"/>
                  <a:pt x="8498" y="407"/>
                </a:cubicBezTo>
                <a:cubicBezTo>
                  <a:pt x="8133" y="434"/>
                  <a:pt x="7591" y="502"/>
                  <a:pt x="7037" y="569"/>
                </a:cubicBezTo>
                <a:cubicBezTo>
                  <a:pt x="6292" y="664"/>
                  <a:pt x="5562" y="813"/>
                  <a:pt x="4845" y="1002"/>
                </a:cubicBezTo>
                <a:cubicBezTo>
                  <a:pt x="4100" y="1192"/>
                  <a:pt x="3383" y="1462"/>
                  <a:pt x="2707" y="1814"/>
                </a:cubicBezTo>
                <a:cubicBezTo>
                  <a:pt x="2382" y="1990"/>
                  <a:pt x="2071" y="2193"/>
                  <a:pt x="1787" y="2409"/>
                </a:cubicBezTo>
                <a:cubicBezTo>
                  <a:pt x="1502" y="2639"/>
                  <a:pt x="1259" y="2897"/>
                  <a:pt x="1029" y="3181"/>
                </a:cubicBezTo>
                <a:cubicBezTo>
                  <a:pt x="636" y="3722"/>
                  <a:pt x="352" y="4344"/>
                  <a:pt x="230" y="5007"/>
                </a:cubicBezTo>
                <a:cubicBezTo>
                  <a:pt x="82" y="5670"/>
                  <a:pt x="0" y="6360"/>
                  <a:pt x="0" y="7037"/>
                </a:cubicBezTo>
                <a:cubicBezTo>
                  <a:pt x="0" y="7795"/>
                  <a:pt x="41" y="8539"/>
                  <a:pt x="149" y="9283"/>
                </a:cubicBezTo>
                <a:cubicBezTo>
                  <a:pt x="352" y="10839"/>
                  <a:pt x="718" y="12355"/>
                  <a:pt x="1259" y="13830"/>
                </a:cubicBezTo>
                <a:cubicBezTo>
                  <a:pt x="1502" y="14506"/>
                  <a:pt x="1787" y="15169"/>
                  <a:pt x="2125" y="15819"/>
                </a:cubicBezTo>
                <a:cubicBezTo>
                  <a:pt x="2409" y="16374"/>
                  <a:pt x="2747" y="16915"/>
                  <a:pt x="3126" y="17415"/>
                </a:cubicBezTo>
                <a:cubicBezTo>
                  <a:pt x="3586" y="17984"/>
                  <a:pt x="4154" y="18471"/>
                  <a:pt x="4804" y="18836"/>
                </a:cubicBezTo>
                <a:cubicBezTo>
                  <a:pt x="5129" y="19012"/>
                  <a:pt x="5480" y="19174"/>
                  <a:pt x="5832" y="19310"/>
                </a:cubicBezTo>
                <a:cubicBezTo>
                  <a:pt x="6198" y="19459"/>
                  <a:pt x="6563" y="19567"/>
                  <a:pt x="6942" y="19675"/>
                </a:cubicBezTo>
                <a:cubicBezTo>
                  <a:pt x="7916" y="19919"/>
                  <a:pt x="8917" y="20081"/>
                  <a:pt x="9932" y="20162"/>
                </a:cubicBezTo>
                <a:cubicBezTo>
                  <a:pt x="10162" y="20176"/>
                  <a:pt x="10406" y="20203"/>
                  <a:pt x="10649" y="20216"/>
                </a:cubicBezTo>
                <a:cubicBezTo>
                  <a:pt x="10663" y="20270"/>
                  <a:pt x="10676" y="20325"/>
                  <a:pt x="10676" y="20392"/>
                </a:cubicBezTo>
                <a:cubicBezTo>
                  <a:pt x="10704" y="20528"/>
                  <a:pt x="10704" y="20676"/>
                  <a:pt x="10676" y="20825"/>
                </a:cubicBezTo>
                <a:cubicBezTo>
                  <a:pt x="10649" y="21015"/>
                  <a:pt x="10609" y="21191"/>
                  <a:pt x="10528" y="21366"/>
                </a:cubicBezTo>
                <a:cubicBezTo>
                  <a:pt x="10446" y="21556"/>
                  <a:pt x="10338" y="21745"/>
                  <a:pt x="10203" y="21908"/>
                </a:cubicBezTo>
                <a:cubicBezTo>
                  <a:pt x="9959" y="22219"/>
                  <a:pt x="9635" y="22462"/>
                  <a:pt x="9269" y="22611"/>
                </a:cubicBezTo>
                <a:cubicBezTo>
                  <a:pt x="9120" y="22665"/>
                  <a:pt x="8972" y="22706"/>
                  <a:pt x="8823" y="22733"/>
                </a:cubicBezTo>
                <a:cubicBezTo>
                  <a:pt x="8728" y="22733"/>
                  <a:pt x="8647" y="22747"/>
                  <a:pt x="8566" y="22747"/>
                </a:cubicBezTo>
                <a:lnTo>
                  <a:pt x="8403" y="22747"/>
                </a:lnTo>
                <a:cubicBezTo>
                  <a:pt x="8349" y="22747"/>
                  <a:pt x="8295" y="22733"/>
                  <a:pt x="8241" y="22720"/>
                </a:cubicBezTo>
                <a:lnTo>
                  <a:pt x="8200" y="22720"/>
                </a:lnTo>
                <a:cubicBezTo>
                  <a:pt x="8119" y="22720"/>
                  <a:pt x="8051" y="22760"/>
                  <a:pt x="8011" y="22814"/>
                </a:cubicBezTo>
                <a:cubicBezTo>
                  <a:pt x="7984" y="22868"/>
                  <a:pt x="7984" y="22923"/>
                  <a:pt x="7997" y="22963"/>
                </a:cubicBezTo>
                <a:cubicBezTo>
                  <a:pt x="8011" y="23017"/>
                  <a:pt x="8038" y="23058"/>
                  <a:pt x="8092" y="23085"/>
                </a:cubicBezTo>
                <a:cubicBezTo>
                  <a:pt x="8241" y="23180"/>
                  <a:pt x="8403" y="23274"/>
                  <a:pt x="8579" y="23342"/>
                </a:cubicBezTo>
                <a:cubicBezTo>
                  <a:pt x="8755" y="23410"/>
                  <a:pt x="8944" y="23477"/>
                  <a:pt x="9134" y="23531"/>
                </a:cubicBezTo>
                <a:cubicBezTo>
                  <a:pt x="9499" y="23626"/>
                  <a:pt x="9892" y="23680"/>
                  <a:pt x="10271" y="23680"/>
                </a:cubicBezTo>
                <a:lnTo>
                  <a:pt x="10338" y="23680"/>
                </a:lnTo>
                <a:cubicBezTo>
                  <a:pt x="10717" y="23680"/>
                  <a:pt x="11082" y="23640"/>
                  <a:pt x="11448" y="23559"/>
                </a:cubicBezTo>
                <a:cubicBezTo>
                  <a:pt x="11827" y="23477"/>
                  <a:pt x="12205" y="23356"/>
                  <a:pt x="12571" y="23207"/>
                </a:cubicBezTo>
                <a:cubicBezTo>
                  <a:pt x="12882" y="23058"/>
                  <a:pt x="13193" y="22882"/>
                  <a:pt x="13477" y="22679"/>
                </a:cubicBezTo>
                <a:cubicBezTo>
                  <a:pt x="13775" y="22476"/>
                  <a:pt x="14046" y="22232"/>
                  <a:pt x="14289" y="21962"/>
                </a:cubicBezTo>
                <a:cubicBezTo>
                  <a:pt x="14519" y="21705"/>
                  <a:pt x="14709" y="21394"/>
                  <a:pt x="14858" y="21082"/>
                </a:cubicBezTo>
                <a:cubicBezTo>
                  <a:pt x="14898" y="20961"/>
                  <a:pt x="14952" y="20839"/>
                  <a:pt x="14979" y="20717"/>
                </a:cubicBezTo>
                <a:lnTo>
                  <a:pt x="15033" y="20717"/>
                </a:lnTo>
                <a:lnTo>
                  <a:pt x="15494" y="20771"/>
                </a:lnTo>
                <a:cubicBezTo>
                  <a:pt x="16535" y="20893"/>
                  <a:pt x="17658" y="21015"/>
                  <a:pt x="18782" y="21123"/>
                </a:cubicBezTo>
                <a:cubicBezTo>
                  <a:pt x="20446" y="21272"/>
                  <a:pt x="21826" y="21339"/>
                  <a:pt x="23112" y="21339"/>
                </a:cubicBezTo>
                <a:cubicBezTo>
                  <a:pt x="23883" y="21339"/>
                  <a:pt x="24641" y="21312"/>
                  <a:pt x="25358" y="21272"/>
                </a:cubicBezTo>
                <a:cubicBezTo>
                  <a:pt x="26440" y="21191"/>
                  <a:pt x="27523" y="21028"/>
                  <a:pt x="28578" y="20798"/>
                </a:cubicBezTo>
                <a:cubicBezTo>
                  <a:pt x="28835" y="20744"/>
                  <a:pt x="29025" y="20690"/>
                  <a:pt x="29201" y="20649"/>
                </a:cubicBezTo>
                <a:cubicBezTo>
                  <a:pt x="29363" y="20595"/>
                  <a:pt x="29566" y="20528"/>
                  <a:pt x="29769" y="20460"/>
                </a:cubicBezTo>
                <a:cubicBezTo>
                  <a:pt x="30107" y="20338"/>
                  <a:pt x="30432" y="20189"/>
                  <a:pt x="30743" y="20013"/>
                </a:cubicBezTo>
                <a:cubicBezTo>
                  <a:pt x="31311" y="19689"/>
                  <a:pt x="31839" y="19283"/>
                  <a:pt x="32286" y="18796"/>
                </a:cubicBezTo>
                <a:cubicBezTo>
                  <a:pt x="32719" y="18322"/>
                  <a:pt x="33084" y="17794"/>
                  <a:pt x="33368" y="17212"/>
                </a:cubicBezTo>
                <a:cubicBezTo>
                  <a:pt x="33896" y="16157"/>
                  <a:pt x="34221" y="14926"/>
                  <a:pt x="34329" y="13437"/>
                </a:cubicBezTo>
                <a:cubicBezTo>
                  <a:pt x="34424" y="12098"/>
                  <a:pt x="34369" y="10745"/>
                  <a:pt x="34180" y="9419"/>
                </a:cubicBezTo>
                <a:cubicBezTo>
                  <a:pt x="34153" y="9175"/>
                  <a:pt x="34112" y="8945"/>
                  <a:pt x="34072" y="8701"/>
                </a:cubicBezTo>
                <a:lnTo>
                  <a:pt x="34031" y="8444"/>
                </a:lnTo>
                <a:lnTo>
                  <a:pt x="33977" y="8065"/>
                </a:lnTo>
                <a:lnTo>
                  <a:pt x="33950" y="7903"/>
                </a:lnTo>
                <a:cubicBezTo>
                  <a:pt x="33923" y="7714"/>
                  <a:pt x="33896" y="7538"/>
                  <a:pt x="33869" y="7362"/>
                </a:cubicBezTo>
                <a:cubicBezTo>
                  <a:pt x="33774" y="6604"/>
                  <a:pt x="33612" y="5860"/>
                  <a:pt x="33422" y="5129"/>
                </a:cubicBezTo>
                <a:cubicBezTo>
                  <a:pt x="33219" y="4398"/>
                  <a:pt x="32908" y="3708"/>
                  <a:pt x="32502" y="3072"/>
                </a:cubicBezTo>
                <a:cubicBezTo>
                  <a:pt x="32286" y="2761"/>
                  <a:pt x="32042" y="2477"/>
                  <a:pt x="31758" y="2220"/>
                </a:cubicBezTo>
                <a:cubicBezTo>
                  <a:pt x="31460" y="1949"/>
                  <a:pt x="31135" y="1719"/>
                  <a:pt x="30784" y="1530"/>
                </a:cubicBezTo>
                <a:cubicBezTo>
                  <a:pt x="30432" y="1327"/>
                  <a:pt x="30039" y="1165"/>
                  <a:pt x="29647" y="1016"/>
                </a:cubicBezTo>
                <a:cubicBezTo>
                  <a:pt x="29255" y="867"/>
                  <a:pt x="28835" y="745"/>
                  <a:pt x="28416" y="650"/>
                </a:cubicBezTo>
                <a:cubicBezTo>
                  <a:pt x="27550" y="447"/>
                  <a:pt x="26657" y="299"/>
                  <a:pt x="25750" y="231"/>
                </a:cubicBezTo>
                <a:cubicBezTo>
                  <a:pt x="24803" y="136"/>
                  <a:pt x="23869" y="109"/>
                  <a:pt x="23071" y="96"/>
                </a:cubicBezTo>
                <a:lnTo>
                  <a:pt x="22178" y="69"/>
                </a:lnTo>
                <a:lnTo>
                  <a:pt x="21813" y="69"/>
                </a:lnTo>
                <a:lnTo>
                  <a:pt x="21217" y="55"/>
                </a:lnTo>
                <a:lnTo>
                  <a:pt x="21014" y="55"/>
                </a:lnTo>
                <a:lnTo>
                  <a:pt x="20486" y="41"/>
                </a:lnTo>
                <a:lnTo>
                  <a:pt x="20446" y="41"/>
                </a:lnTo>
                <a:cubicBezTo>
                  <a:pt x="19296" y="14"/>
                  <a:pt x="18227" y="1"/>
                  <a:pt x="17171" y="1"/>
                </a:cubicBezTo>
                <a:close/>
              </a:path>
            </a:pathLst>
          </a:custGeom>
          <a:solidFill>
            <a:srgbClr val="FFFFFF">
              <a:alpha val="62570"/>
            </a:srgb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93" name="Google Shape;1293;p42"/>
          <p:cNvGrpSpPr/>
          <p:nvPr/>
        </p:nvGrpSpPr>
        <p:grpSpPr>
          <a:xfrm rot="-445069">
            <a:off x="60093" y="-102512"/>
            <a:ext cx="1247921" cy="1441351"/>
            <a:chOff x="1550903" y="366430"/>
            <a:chExt cx="1728085" cy="2090680"/>
          </a:xfrm>
        </p:grpSpPr>
        <p:sp>
          <p:nvSpPr>
            <p:cNvPr id="1294" name="Google Shape;1294;p42"/>
            <p:cNvSpPr/>
            <p:nvPr/>
          </p:nvSpPr>
          <p:spPr>
            <a:xfrm>
              <a:off x="1550903" y="366430"/>
              <a:ext cx="1728085" cy="2090680"/>
            </a:xfrm>
            <a:custGeom>
              <a:avLst/>
              <a:gdLst/>
              <a:ahLst/>
              <a:cxnLst/>
              <a:rect l="l" t="t" r="r" b="b"/>
              <a:pathLst>
                <a:path w="25345" h="30663" extrusionOk="0">
                  <a:moveTo>
                    <a:pt x="7957" y="1"/>
                  </a:moveTo>
                  <a:cubicBezTo>
                    <a:pt x="7565" y="14"/>
                    <a:pt x="7172" y="95"/>
                    <a:pt x="6820" y="271"/>
                  </a:cubicBezTo>
                  <a:cubicBezTo>
                    <a:pt x="6631" y="366"/>
                    <a:pt x="6441" y="488"/>
                    <a:pt x="6279" y="637"/>
                  </a:cubicBezTo>
                  <a:cubicBezTo>
                    <a:pt x="6090" y="786"/>
                    <a:pt x="5941" y="948"/>
                    <a:pt x="5806" y="1137"/>
                  </a:cubicBezTo>
                  <a:cubicBezTo>
                    <a:pt x="5670" y="1327"/>
                    <a:pt x="5562" y="1516"/>
                    <a:pt x="5481" y="1733"/>
                  </a:cubicBezTo>
                  <a:cubicBezTo>
                    <a:pt x="5413" y="1936"/>
                    <a:pt x="5373" y="2139"/>
                    <a:pt x="5373" y="2342"/>
                  </a:cubicBezTo>
                  <a:cubicBezTo>
                    <a:pt x="5373" y="2734"/>
                    <a:pt x="5467" y="3113"/>
                    <a:pt x="5630" y="3465"/>
                  </a:cubicBezTo>
                  <a:cubicBezTo>
                    <a:pt x="5792" y="3803"/>
                    <a:pt x="5981" y="4128"/>
                    <a:pt x="6198" y="4425"/>
                  </a:cubicBezTo>
                  <a:cubicBezTo>
                    <a:pt x="6469" y="4791"/>
                    <a:pt x="6753" y="5129"/>
                    <a:pt x="7037" y="5454"/>
                  </a:cubicBezTo>
                  <a:cubicBezTo>
                    <a:pt x="6699" y="5589"/>
                    <a:pt x="6374" y="5738"/>
                    <a:pt x="6063" y="5887"/>
                  </a:cubicBezTo>
                  <a:cubicBezTo>
                    <a:pt x="5237" y="6293"/>
                    <a:pt x="4452" y="6766"/>
                    <a:pt x="3722" y="7321"/>
                  </a:cubicBezTo>
                  <a:cubicBezTo>
                    <a:pt x="2098" y="8566"/>
                    <a:pt x="1056" y="9973"/>
                    <a:pt x="650" y="11516"/>
                  </a:cubicBezTo>
                  <a:cubicBezTo>
                    <a:pt x="461" y="12219"/>
                    <a:pt x="407" y="12950"/>
                    <a:pt x="501" y="13681"/>
                  </a:cubicBezTo>
                  <a:cubicBezTo>
                    <a:pt x="555" y="14060"/>
                    <a:pt x="637" y="14452"/>
                    <a:pt x="758" y="14831"/>
                  </a:cubicBezTo>
                  <a:cubicBezTo>
                    <a:pt x="880" y="15196"/>
                    <a:pt x="1043" y="15561"/>
                    <a:pt x="1218" y="15913"/>
                  </a:cubicBezTo>
                  <a:cubicBezTo>
                    <a:pt x="894" y="16657"/>
                    <a:pt x="623" y="17442"/>
                    <a:pt x="420" y="18227"/>
                  </a:cubicBezTo>
                  <a:cubicBezTo>
                    <a:pt x="407" y="18281"/>
                    <a:pt x="393" y="18335"/>
                    <a:pt x="380" y="18389"/>
                  </a:cubicBezTo>
                  <a:lnTo>
                    <a:pt x="366" y="18457"/>
                  </a:lnTo>
                  <a:cubicBezTo>
                    <a:pt x="271" y="18850"/>
                    <a:pt x="190" y="19228"/>
                    <a:pt x="136" y="19607"/>
                  </a:cubicBezTo>
                  <a:cubicBezTo>
                    <a:pt x="95" y="19878"/>
                    <a:pt x="68" y="20108"/>
                    <a:pt x="55" y="20324"/>
                  </a:cubicBezTo>
                  <a:cubicBezTo>
                    <a:pt x="1" y="21001"/>
                    <a:pt x="14" y="21691"/>
                    <a:pt x="122" y="22381"/>
                  </a:cubicBezTo>
                  <a:cubicBezTo>
                    <a:pt x="217" y="23044"/>
                    <a:pt x="407" y="23707"/>
                    <a:pt x="704" y="24330"/>
                  </a:cubicBezTo>
                  <a:cubicBezTo>
                    <a:pt x="934" y="24817"/>
                    <a:pt x="1218" y="25277"/>
                    <a:pt x="1570" y="25696"/>
                  </a:cubicBezTo>
                  <a:cubicBezTo>
                    <a:pt x="1679" y="25832"/>
                    <a:pt x="1787" y="25940"/>
                    <a:pt x="1895" y="26062"/>
                  </a:cubicBezTo>
                  <a:cubicBezTo>
                    <a:pt x="2396" y="26562"/>
                    <a:pt x="2964" y="27009"/>
                    <a:pt x="3600" y="27361"/>
                  </a:cubicBezTo>
                  <a:lnTo>
                    <a:pt x="3627" y="27374"/>
                  </a:lnTo>
                  <a:cubicBezTo>
                    <a:pt x="3668" y="27401"/>
                    <a:pt x="3708" y="27415"/>
                    <a:pt x="3749" y="27442"/>
                  </a:cubicBezTo>
                  <a:cubicBezTo>
                    <a:pt x="4520" y="27861"/>
                    <a:pt x="5359" y="28172"/>
                    <a:pt x="6211" y="28402"/>
                  </a:cubicBezTo>
                  <a:cubicBezTo>
                    <a:pt x="6644" y="28524"/>
                    <a:pt x="7091" y="28633"/>
                    <a:pt x="7565" y="28727"/>
                  </a:cubicBezTo>
                  <a:cubicBezTo>
                    <a:pt x="8038" y="28822"/>
                    <a:pt x="8525" y="28890"/>
                    <a:pt x="9026" y="28957"/>
                  </a:cubicBezTo>
                  <a:cubicBezTo>
                    <a:pt x="9784" y="29052"/>
                    <a:pt x="10541" y="29093"/>
                    <a:pt x="11313" y="29093"/>
                  </a:cubicBezTo>
                  <a:cubicBezTo>
                    <a:pt x="11516" y="29093"/>
                    <a:pt x="11732" y="29093"/>
                    <a:pt x="11962" y="29079"/>
                  </a:cubicBezTo>
                  <a:lnTo>
                    <a:pt x="12246" y="29066"/>
                  </a:lnTo>
                  <a:lnTo>
                    <a:pt x="12287" y="29147"/>
                  </a:lnTo>
                  <a:cubicBezTo>
                    <a:pt x="12328" y="29201"/>
                    <a:pt x="12355" y="29255"/>
                    <a:pt x="12395" y="29309"/>
                  </a:cubicBezTo>
                  <a:lnTo>
                    <a:pt x="12409" y="29336"/>
                  </a:lnTo>
                  <a:cubicBezTo>
                    <a:pt x="12503" y="29471"/>
                    <a:pt x="12585" y="29580"/>
                    <a:pt x="12666" y="29688"/>
                  </a:cubicBezTo>
                  <a:cubicBezTo>
                    <a:pt x="12801" y="29864"/>
                    <a:pt x="12963" y="30026"/>
                    <a:pt x="13126" y="30175"/>
                  </a:cubicBezTo>
                  <a:cubicBezTo>
                    <a:pt x="13180" y="30216"/>
                    <a:pt x="13221" y="30256"/>
                    <a:pt x="13275" y="30297"/>
                  </a:cubicBezTo>
                  <a:cubicBezTo>
                    <a:pt x="13315" y="30324"/>
                    <a:pt x="13356" y="30351"/>
                    <a:pt x="13396" y="30378"/>
                  </a:cubicBezTo>
                  <a:lnTo>
                    <a:pt x="13478" y="30432"/>
                  </a:lnTo>
                  <a:cubicBezTo>
                    <a:pt x="13532" y="30459"/>
                    <a:pt x="13599" y="30486"/>
                    <a:pt x="13667" y="30527"/>
                  </a:cubicBezTo>
                  <a:lnTo>
                    <a:pt x="13721" y="30554"/>
                  </a:lnTo>
                  <a:cubicBezTo>
                    <a:pt x="13789" y="30567"/>
                    <a:pt x="13857" y="30595"/>
                    <a:pt x="13924" y="30608"/>
                  </a:cubicBezTo>
                  <a:cubicBezTo>
                    <a:pt x="14046" y="30649"/>
                    <a:pt x="14168" y="30662"/>
                    <a:pt x="14290" y="30662"/>
                  </a:cubicBezTo>
                  <a:cubicBezTo>
                    <a:pt x="14371" y="30662"/>
                    <a:pt x="14465" y="30649"/>
                    <a:pt x="14547" y="30635"/>
                  </a:cubicBezTo>
                  <a:cubicBezTo>
                    <a:pt x="14790" y="30595"/>
                    <a:pt x="15020" y="30500"/>
                    <a:pt x="15223" y="30337"/>
                  </a:cubicBezTo>
                  <a:cubicBezTo>
                    <a:pt x="15264" y="30310"/>
                    <a:pt x="15304" y="30270"/>
                    <a:pt x="15331" y="30243"/>
                  </a:cubicBezTo>
                  <a:cubicBezTo>
                    <a:pt x="15453" y="30121"/>
                    <a:pt x="15548" y="29999"/>
                    <a:pt x="15629" y="29850"/>
                  </a:cubicBezTo>
                  <a:cubicBezTo>
                    <a:pt x="15683" y="29756"/>
                    <a:pt x="15737" y="29647"/>
                    <a:pt x="15778" y="29539"/>
                  </a:cubicBezTo>
                  <a:cubicBezTo>
                    <a:pt x="15819" y="29431"/>
                    <a:pt x="15859" y="29323"/>
                    <a:pt x="15886" y="29201"/>
                  </a:cubicBezTo>
                  <a:cubicBezTo>
                    <a:pt x="15913" y="29120"/>
                    <a:pt x="15940" y="29025"/>
                    <a:pt x="15954" y="28917"/>
                  </a:cubicBezTo>
                  <a:lnTo>
                    <a:pt x="15981" y="28754"/>
                  </a:lnTo>
                  <a:cubicBezTo>
                    <a:pt x="15981" y="28700"/>
                    <a:pt x="15994" y="28646"/>
                    <a:pt x="16008" y="28578"/>
                  </a:cubicBezTo>
                  <a:cubicBezTo>
                    <a:pt x="16021" y="28524"/>
                    <a:pt x="16021" y="28497"/>
                    <a:pt x="16021" y="28443"/>
                  </a:cubicBezTo>
                  <a:cubicBezTo>
                    <a:pt x="16103" y="28430"/>
                    <a:pt x="16170" y="28402"/>
                    <a:pt x="16252" y="28375"/>
                  </a:cubicBezTo>
                  <a:cubicBezTo>
                    <a:pt x="17185" y="28078"/>
                    <a:pt x="18092" y="27712"/>
                    <a:pt x="18971" y="27279"/>
                  </a:cubicBezTo>
                  <a:lnTo>
                    <a:pt x="19066" y="27239"/>
                  </a:lnTo>
                  <a:lnTo>
                    <a:pt x="19093" y="27225"/>
                  </a:lnTo>
                  <a:cubicBezTo>
                    <a:pt x="19918" y="26819"/>
                    <a:pt x="20690" y="26346"/>
                    <a:pt x="21447" y="25832"/>
                  </a:cubicBezTo>
                  <a:cubicBezTo>
                    <a:pt x="22178" y="25331"/>
                    <a:pt x="22855" y="24749"/>
                    <a:pt x="23450" y="24100"/>
                  </a:cubicBezTo>
                  <a:cubicBezTo>
                    <a:pt x="23978" y="23531"/>
                    <a:pt x="24411" y="22882"/>
                    <a:pt x="24736" y="22178"/>
                  </a:cubicBezTo>
                  <a:cubicBezTo>
                    <a:pt x="25033" y="21529"/>
                    <a:pt x="25209" y="20852"/>
                    <a:pt x="25290" y="20149"/>
                  </a:cubicBezTo>
                  <a:cubicBezTo>
                    <a:pt x="25344" y="19458"/>
                    <a:pt x="25317" y="18768"/>
                    <a:pt x="25182" y="18092"/>
                  </a:cubicBezTo>
                  <a:cubicBezTo>
                    <a:pt x="25047" y="17415"/>
                    <a:pt x="24844" y="16766"/>
                    <a:pt x="24560" y="16130"/>
                  </a:cubicBezTo>
                  <a:cubicBezTo>
                    <a:pt x="24262" y="15480"/>
                    <a:pt x="23924" y="14871"/>
                    <a:pt x="23518" y="14290"/>
                  </a:cubicBezTo>
                  <a:cubicBezTo>
                    <a:pt x="23179" y="13775"/>
                    <a:pt x="22801" y="13288"/>
                    <a:pt x="22408" y="12815"/>
                  </a:cubicBezTo>
                  <a:cubicBezTo>
                    <a:pt x="22056" y="12355"/>
                    <a:pt x="21677" y="11922"/>
                    <a:pt x="21272" y="11516"/>
                  </a:cubicBezTo>
                  <a:lnTo>
                    <a:pt x="21245" y="11489"/>
                  </a:lnTo>
                  <a:lnTo>
                    <a:pt x="21123" y="11367"/>
                  </a:lnTo>
                  <a:lnTo>
                    <a:pt x="21109" y="11353"/>
                  </a:lnTo>
                  <a:lnTo>
                    <a:pt x="21109" y="11272"/>
                  </a:lnTo>
                  <a:cubicBezTo>
                    <a:pt x="21109" y="10920"/>
                    <a:pt x="21096" y="10582"/>
                    <a:pt x="21069" y="10230"/>
                  </a:cubicBezTo>
                  <a:cubicBezTo>
                    <a:pt x="21028" y="9973"/>
                    <a:pt x="20987" y="9716"/>
                    <a:pt x="20933" y="9459"/>
                  </a:cubicBezTo>
                  <a:cubicBezTo>
                    <a:pt x="20825" y="8972"/>
                    <a:pt x="20663" y="8512"/>
                    <a:pt x="20460" y="8065"/>
                  </a:cubicBezTo>
                  <a:cubicBezTo>
                    <a:pt x="20243" y="7659"/>
                    <a:pt x="20000" y="7267"/>
                    <a:pt x="19702" y="6915"/>
                  </a:cubicBezTo>
                  <a:cubicBezTo>
                    <a:pt x="19404" y="6577"/>
                    <a:pt x="19080" y="6279"/>
                    <a:pt x="18728" y="6009"/>
                  </a:cubicBezTo>
                  <a:cubicBezTo>
                    <a:pt x="18011" y="5481"/>
                    <a:pt x="17212" y="5088"/>
                    <a:pt x="16360" y="4831"/>
                  </a:cubicBezTo>
                  <a:cubicBezTo>
                    <a:pt x="15494" y="4574"/>
                    <a:pt x="14614" y="4412"/>
                    <a:pt x="13708" y="4358"/>
                  </a:cubicBezTo>
                  <a:cubicBezTo>
                    <a:pt x="13369" y="4331"/>
                    <a:pt x="13031" y="4331"/>
                    <a:pt x="12693" y="4331"/>
                  </a:cubicBezTo>
                  <a:cubicBezTo>
                    <a:pt x="12165" y="4331"/>
                    <a:pt x="11624" y="4358"/>
                    <a:pt x="11069" y="4412"/>
                  </a:cubicBezTo>
                  <a:cubicBezTo>
                    <a:pt x="10907" y="4425"/>
                    <a:pt x="10744" y="4439"/>
                    <a:pt x="10582" y="4466"/>
                  </a:cubicBezTo>
                  <a:cubicBezTo>
                    <a:pt x="10582" y="4249"/>
                    <a:pt x="10582" y="4047"/>
                    <a:pt x="10568" y="3830"/>
                  </a:cubicBezTo>
                  <a:cubicBezTo>
                    <a:pt x="10555" y="3411"/>
                    <a:pt x="10501" y="2991"/>
                    <a:pt x="10433" y="2585"/>
                  </a:cubicBezTo>
                  <a:cubicBezTo>
                    <a:pt x="10365" y="2220"/>
                    <a:pt x="10271" y="1854"/>
                    <a:pt x="10135" y="1516"/>
                  </a:cubicBezTo>
                  <a:cubicBezTo>
                    <a:pt x="10054" y="1286"/>
                    <a:pt x="9932" y="1070"/>
                    <a:pt x="9784" y="880"/>
                  </a:cubicBezTo>
                  <a:cubicBezTo>
                    <a:pt x="9364" y="353"/>
                    <a:pt x="8742" y="28"/>
                    <a:pt x="8065" y="1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" name="Google Shape;1295;p42"/>
            <p:cNvSpPr/>
            <p:nvPr/>
          </p:nvSpPr>
          <p:spPr>
            <a:xfrm>
              <a:off x="2914531" y="1090690"/>
              <a:ext cx="21273" cy="51887"/>
            </a:xfrm>
            <a:custGeom>
              <a:avLst/>
              <a:gdLst/>
              <a:ahLst/>
              <a:cxnLst/>
              <a:rect l="l" t="t" r="r" b="b"/>
              <a:pathLst>
                <a:path w="312" h="761" extrusionOk="0">
                  <a:moveTo>
                    <a:pt x="95" y="1"/>
                  </a:moveTo>
                  <a:cubicBezTo>
                    <a:pt x="28" y="28"/>
                    <a:pt x="1" y="95"/>
                    <a:pt x="14" y="163"/>
                  </a:cubicBezTo>
                  <a:cubicBezTo>
                    <a:pt x="28" y="217"/>
                    <a:pt x="41" y="271"/>
                    <a:pt x="55" y="339"/>
                  </a:cubicBezTo>
                  <a:cubicBezTo>
                    <a:pt x="55" y="407"/>
                    <a:pt x="55" y="488"/>
                    <a:pt x="55" y="569"/>
                  </a:cubicBezTo>
                  <a:cubicBezTo>
                    <a:pt x="55" y="582"/>
                    <a:pt x="55" y="582"/>
                    <a:pt x="55" y="596"/>
                  </a:cubicBezTo>
                  <a:cubicBezTo>
                    <a:pt x="41" y="637"/>
                    <a:pt x="55" y="664"/>
                    <a:pt x="68" y="691"/>
                  </a:cubicBezTo>
                  <a:cubicBezTo>
                    <a:pt x="82" y="731"/>
                    <a:pt x="109" y="745"/>
                    <a:pt x="149" y="758"/>
                  </a:cubicBezTo>
                  <a:cubicBezTo>
                    <a:pt x="158" y="760"/>
                    <a:pt x="167" y="761"/>
                    <a:pt x="176" y="761"/>
                  </a:cubicBezTo>
                  <a:cubicBezTo>
                    <a:pt x="234" y="761"/>
                    <a:pt x="287" y="723"/>
                    <a:pt x="298" y="664"/>
                  </a:cubicBezTo>
                  <a:cubicBezTo>
                    <a:pt x="312" y="569"/>
                    <a:pt x="312" y="474"/>
                    <a:pt x="312" y="379"/>
                  </a:cubicBezTo>
                  <a:cubicBezTo>
                    <a:pt x="298" y="285"/>
                    <a:pt x="285" y="190"/>
                    <a:pt x="258" y="95"/>
                  </a:cubicBezTo>
                  <a:cubicBezTo>
                    <a:pt x="244" y="41"/>
                    <a:pt x="190" y="1"/>
                    <a:pt x="136" y="1"/>
                  </a:cubicBez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" name="Google Shape;1296;p42"/>
            <p:cNvSpPr/>
            <p:nvPr/>
          </p:nvSpPr>
          <p:spPr>
            <a:xfrm>
              <a:off x="1597064" y="1122055"/>
              <a:ext cx="1635766" cy="1288036"/>
            </a:xfrm>
            <a:custGeom>
              <a:avLst/>
              <a:gdLst/>
              <a:ahLst/>
              <a:cxnLst/>
              <a:rect l="l" t="t" r="r" b="b"/>
              <a:pathLst>
                <a:path w="23991" h="18891" extrusionOk="0">
                  <a:moveTo>
                    <a:pt x="18605" y="1"/>
                  </a:moveTo>
                  <a:cubicBezTo>
                    <a:pt x="18551" y="1"/>
                    <a:pt x="18497" y="1"/>
                    <a:pt x="18443" y="14"/>
                  </a:cubicBezTo>
                  <a:cubicBezTo>
                    <a:pt x="18267" y="28"/>
                    <a:pt x="18091" y="68"/>
                    <a:pt x="17915" y="122"/>
                  </a:cubicBezTo>
                  <a:lnTo>
                    <a:pt x="17794" y="163"/>
                  </a:lnTo>
                  <a:lnTo>
                    <a:pt x="17699" y="190"/>
                  </a:lnTo>
                  <a:lnTo>
                    <a:pt x="17604" y="217"/>
                  </a:lnTo>
                  <a:lnTo>
                    <a:pt x="17523" y="231"/>
                  </a:lnTo>
                  <a:lnTo>
                    <a:pt x="17442" y="258"/>
                  </a:lnTo>
                  <a:lnTo>
                    <a:pt x="17185" y="325"/>
                  </a:lnTo>
                  <a:cubicBezTo>
                    <a:pt x="16035" y="637"/>
                    <a:pt x="14925" y="867"/>
                    <a:pt x="13897" y="1070"/>
                  </a:cubicBezTo>
                  <a:lnTo>
                    <a:pt x="13721" y="1110"/>
                  </a:lnTo>
                  <a:lnTo>
                    <a:pt x="13531" y="1151"/>
                  </a:lnTo>
                  <a:lnTo>
                    <a:pt x="13355" y="1191"/>
                  </a:lnTo>
                  <a:lnTo>
                    <a:pt x="13071" y="1246"/>
                  </a:lnTo>
                  <a:lnTo>
                    <a:pt x="12706" y="1313"/>
                  </a:lnTo>
                  <a:lnTo>
                    <a:pt x="12246" y="1408"/>
                  </a:lnTo>
                  <a:cubicBezTo>
                    <a:pt x="11691" y="1530"/>
                    <a:pt x="11150" y="1638"/>
                    <a:pt x="10595" y="1760"/>
                  </a:cubicBezTo>
                  <a:lnTo>
                    <a:pt x="10433" y="1800"/>
                  </a:lnTo>
                  <a:cubicBezTo>
                    <a:pt x="9513" y="1990"/>
                    <a:pt x="8335" y="2247"/>
                    <a:pt x="7266" y="2463"/>
                  </a:cubicBezTo>
                  <a:cubicBezTo>
                    <a:pt x="5264" y="2869"/>
                    <a:pt x="3627" y="3153"/>
                    <a:pt x="2098" y="3356"/>
                  </a:cubicBezTo>
                  <a:cubicBezTo>
                    <a:pt x="2057" y="3370"/>
                    <a:pt x="2030" y="3397"/>
                    <a:pt x="2003" y="3424"/>
                  </a:cubicBezTo>
                  <a:cubicBezTo>
                    <a:pt x="1976" y="3438"/>
                    <a:pt x="1962" y="3451"/>
                    <a:pt x="1949" y="3478"/>
                  </a:cubicBezTo>
                  <a:cubicBezTo>
                    <a:pt x="1286" y="4682"/>
                    <a:pt x="758" y="5968"/>
                    <a:pt x="393" y="7307"/>
                  </a:cubicBezTo>
                  <a:cubicBezTo>
                    <a:pt x="230" y="7957"/>
                    <a:pt x="108" y="8620"/>
                    <a:pt x="54" y="9283"/>
                  </a:cubicBezTo>
                  <a:cubicBezTo>
                    <a:pt x="0" y="9919"/>
                    <a:pt x="27" y="10555"/>
                    <a:pt x="108" y="11177"/>
                  </a:cubicBezTo>
                  <a:cubicBezTo>
                    <a:pt x="203" y="11800"/>
                    <a:pt x="379" y="12382"/>
                    <a:pt x="650" y="12950"/>
                  </a:cubicBezTo>
                  <a:cubicBezTo>
                    <a:pt x="907" y="13518"/>
                    <a:pt x="1272" y="14046"/>
                    <a:pt x="1705" y="14492"/>
                  </a:cubicBezTo>
                  <a:cubicBezTo>
                    <a:pt x="2206" y="15007"/>
                    <a:pt x="2774" y="15426"/>
                    <a:pt x="3397" y="15764"/>
                  </a:cubicBezTo>
                  <a:cubicBezTo>
                    <a:pt x="4141" y="16143"/>
                    <a:pt x="4926" y="16454"/>
                    <a:pt x="5724" y="16657"/>
                  </a:cubicBezTo>
                  <a:cubicBezTo>
                    <a:pt x="7334" y="17104"/>
                    <a:pt x="8985" y="17320"/>
                    <a:pt x="10636" y="17334"/>
                  </a:cubicBezTo>
                  <a:cubicBezTo>
                    <a:pt x="10852" y="17334"/>
                    <a:pt x="11055" y="17334"/>
                    <a:pt x="11272" y="17320"/>
                  </a:cubicBezTo>
                  <a:cubicBezTo>
                    <a:pt x="11502" y="17307"/>
                    <a:pt x="11745" y="17293"/>
                    <a:pt x="11975" y="17280"/>
                  </a:cubicBezTo>
                  <a:cubicBezTo>
                    <a:pt x="12043" y="17429"/>
                    <a:pt x="12124" y="17564"/>
                    <a:pt x="12205" y="17713"/>
                  </a:cubicBezTo>
                  <a:cubicBezTo>
                    <a:pt x="12300" y="17875"/>
                    <a:pt x="12408" y="18024"/>
                    <a:pt x="12530" y="18173"/>
                  </a:cubicBezTo>
                  <a:cubicBezTo>
                    <a:pt x="12638" y="18322"/>
                    <a:pt x="12760" y="18444"/>
                    <a:pt x="12895" y="18565"/>
                  </a:cubicBezTo>
                  <a:cubicBezTo>
                    <a:pt x="12963" y="18619"/>
                    <a:pt x="13031" y="18674"/>
                    <a:pt x="13098" y="18714"/>
                  </a:cubicBezTo>
                  <a:cubicBezTo>
                    <a:pt x="13166" y="18755"/>
                    <a:pt x="13247" y="18795"/>
                    <a:pt x="13328" y="18822"/>
                  </a:cubicBezTo>
                  <a:cubicBezTo>
                    <a:pt x="13423" y="18863"/>
                    <a:pt x="13518" y="18890"/>
                    <a:pt x="13626" y="18890"/>
                  </a:cubicBezTo>
                  <a:cubicBezTo>
                    <a:pt x="13680" y="18890"/>
                    <a:pt x="13721" y="18890"/>
                    <a:pt x="13761" y="18877"/>
                  </a:cubicBezTo>
                  <a:cubicBezTo>
                    <a:pt x="13897" y="18849"/>
                    <a:pt x="14018" y="18795"/>
                    <a:pt x="14127" y="18714"/>
                  </a:cubicBezTo>
                  <a:cubicBezTo>
                    <a:pt x="14221" y="18619"/>
                    <a:pt x="14316" y="18525"/>
                    <a:pt x="14370" y="18403"/>
                  </a:cubicBezTo>
                  <a:cubicBezTo>
                    <a:pt x="14465" y="18254"/>
                    <a:pt x="14519" y="18092"/>
                    <a:pt x="14560" y="17916"/>
                  </a:cubicBezTo>
                  <a:cubicBezTo>
                    <a:pt x="14614" y="17740"/>
                    <a:pt x="14641" y="17564"/>
                    <a:pt x="14668" y="17388"/>
                  </a:cubicBezTo>
                  <a:cubicBezTo>
                    <a:pt x="14695" y="17212"/>
                    <a:pt x="14709" y="17050"/>
                    <a:pt x="14722" y="16847"/>
                  </a:cubicBezTo>
                  <a:lnTo>
                    <a:pt x="14722" y="16820"/>
                  </a:lnTo>
                  <a:lnTo>
                    <a:pt x="14722" y="16806"/>
                  </a:lnTo>
                  <a:cubicBezTo>
                    <a:pt x="14911" y="16752"/>
                    <a:pt x="15128" y="16698"/>
                    <a:pt x="15372" y="16617"/>
                  </a:cubicBezTo>
                  <a:cubicBezTo>
                    <a:pt x="17158" y="16049"/>
                    <a:pt x="18836" y="15223"/>
                    <a:pt x="20378" y="14168"/>
                  </a:cubicBezTo>
                  <a:cubicBezTo>
                    <a:pt x="21068" y="13694"/>
                    <a:pt x="21704" y="13153"/>
                    <a:pt x="22272" y="12530"/>
                  </a:cubicBezTo>
                  <a:cubicBezTo>
                    <a:pt x="22746" y="12016"/>
                    <a:pt x="23138" y="11421"/>
                    <a:pt x="23436" y="10785"/>
                  </a:cubicBezTo>
                  <a:cubicBezTo>
                    <a:pt x="23707" y="10203"/>
                    <a:pt x="23869" y="9594"/>
                    <a:pt x="23937" y="8972"/>
                  </a:cubicBezTo>
                  <a:cubicBezTo>
                    <a:pt x="23991" y="8349"/>
                    <a:pt x="23964" y="7740"/>
                    <a:pt x="23842" y="7132"/>
                  </a:cubicBezTo>
                  <a:cubicBezTo>
                    <a:pt x="23720" y="6509"/>
                    <a:pt x="23531" y="5900"/>
                    <a:pt x="23260" y="5318"/>
                  </a:cubicBezTo>
                  <a:cubicBezTo>
                    <a:pt x="22990" y="4710"/>
                    <a:pt x="22665" y="4128"/>
                    <a:pt x="22286" y="3573"/>
                  </a:cubicBezTo>
                  <a:cubicBezTo>
                    <a:pt x="21961" y="3086"/>
                    <a:pt x="21596" y="2599"/>
                    <a:pt x="21203" y="2152"/>
                  </a:cubicBezTo>
                  <a:cubicBezTo>
                    <a:pt x="20757" y="1557"/>
                    <a:pt x="20256" y="1002"/>
                    <a:pt x="19702" y="501"/>
                  </a:cubicBezTo>
                  <a:lnTo>
                    <a:pt x="19431" y="217"/>
                  </a:lnTo>
                  <a:cubicBezTo>
                    <a:pt x="19417" y="204"/>
                    <a:pt x="19404" y="190"/>
                    <a:pt x="19390" y="190"/>
                  </a:cubicBezTo>
                  <a:lnTo>
                    <a:pt x="19336" y="109"/>
                  </a:lnTo>
                  <a:cubicBezTo>
                    <a:pt x="19309" y="82"/>
                    <a:pt x="19272" y="68"/>
                    <a:pt x="19235" y="68"/>
                  </a:cubicBezTo>
                  <a:cubicBezTo>
                    <a:pt x="19197" y="68"/>
                    <a:pt x="19160" y="82"/>
                    <a:pt x="19133" y="109"/>
                  </a:cubicBezTo>
                  <a:cubicBezTo>
                    <a:pt x="19133" y="109"/>
                    <a:pt x="19120" y="122"/>
                    <a:pt x="19120" y="122"/>
                  </a:cubicBezTo>
                  <a:cubicBezTo>
                    <a:pt x="19079" y="95"/>
                    <a:pt x="19025" y="82"/>
                    <a:pt x="18984" y="68"/>
                  </a:cubicBezTo>
                  <a:cubicBezTo>
                    <a:pt x="18890" y="28"/>
                    <a:pt x="18808" y="14"/>
                    <a:pt x="187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" name="Google Shape;1297;p42"/>
            <p:cNvSpPr/>
            <p:nvPr/>
          </p:nvSpPr>
          <p:spPr>
            <a:xfrm>
              <a:off x="1597064" y="1123010"/>
              <a:ext cx="1371014" cy="1287081"/>
            </a:xfrm>
            <a:custGeom>
              <a:avLst/>
              <a:gdLst/>
              <a:ahLst/>
              <a:cxnLst/>
              <a:rect l="l" t="t" r="r" b="b"/>
              <a:pathLst>
                <a:path w="20108" h="18877" extrusionOk="0">
                  <a:moveTo>
                    <a:pt x="18443" y="0"/>
                  </a:moveTo>
                  <a:cubicBezTo>
                    <a:pt x="18267" y="14"/>
                    <a:pt x="18091" y="54"/>
                    <a:pt x="17915" y="108"/>
                  </a:cubicBezTo>
                  <a:lnTo>
                    <a:pt x="17794" y="149"/>
                  </a:lnTo>
                  <a:lnTo>
                    <a:pt x="17699" y="176"/>
                  </a:lnTo>
                  <a:lnTo>
                    <a:pt x="17604" y="203"/>
                  </a:lnTo>
                  <a:lnTo>
                    <a:pt x="17523" y="230"/>
                  </a:lnTo>
                  <a:lnTo>
                    <a:pt x="17442" y="244"/>
                  </a:lnTo>
                  <a:lnTo>
                    <a:pt x="17185" y="311"/>
                  </a:lnTo>
                  <a:cubicBezTo>
                    <a:pt x="16035" y="623"/>
                    <a:pt x="14925" y="853"/>
                    <a:pt x="13897" y="1069"/>
                  </a:cubicBezTo>
                  <a:lnTo>
                    <a:pt x="13721" y="1096"/>
                  </a:lnTo>
                  <a:lnTo>
                    <a:pt x="13531" y="1137"/>
                  </a:lnTo>
                  <a:lnTo>
                    <a:pt x="13355" y="1177"/>
                  </a:lnTo>
                  <a:lnTo>
                    <a:pt x="13071" y="1232"/>
                  </a:lnTo>
                  <a:lnTo>
                    <a:pt x="12706" y="1299"/>
                  </a:lnTo>
                  <a:lnTo>
                    <a:pt x="12246" y="1394"/>
                  </a:lnTo>
                  <a:cubicBezTo>
                    <a:pt x="11691" y="1516"/>
                    <a:pt x="11150" y="1624"/>
                    <a:pt x="10595" y="1746"/>
                  </a:cubicBezTo>
                  <a:lnTo>
                    <a:pt x="10433" y="1786"/>
                  </a:lnTo>
                  <a:cubicBezTo>
                    <a:pt x="9513" y="1976"/>
                    <a:pt x="8335" y="2233"/>
                    <a:pt x="7266" y="2449"/>
                  </a:cubicBezTo>
                  <a:cubicBezTo>
                    <a:pt x="5264" y="2855"/>
                    <a:pt x="3627" y="3139"/>
                    <a:pt x="2098" y="3342"/>
                  </a:cubicBezTo>
                  <a:cubicBezTo>
                    <a:pt x="2057" y="3356"/>
                    <a:pt x="2030" y="3383"/>
                    <a:pt x="2003" y="3410"/>
                  </a:cubicBezTo>
                  <a:cubicBezTo>
                    <a:pt x="1976" y="3424"/>
                    <a:pt x="1962" y="3437"/>
                    <a:pt x="1949" y="3464"/>
                  </a:cubicBezTo>
                  <a:cubicBezTo>
                    <a:pt x="1286" y="4668"/>
                    <a:pt x="758" y="5954"/>
                    <a:pt x="393" y="7293"/>
                  </a:cubicBezTo>
                  <a:cubicBezTo>
                    <a:pt x="230" y="7943"/>
                    <a:pt x="108" y="8606"/>
                    <a:pt x="54" y="9269"/>
                  </a:cubicBezTo>
                  <a:cubicBezTo>
                    <a:pt x="0" y="9905"/>
                    <a:pt x="27" y="10541"/>
                    <a:pt x="108" y="11177"/>
                  </a:cubicBezTo>
                  <a:cubicBezTo>
                    <a:pt x="203" y="11786"/>
                    <a:pt x="379" y="12368"/>
                    <a:pt x="636" y="12936"/>
                  </a:cubicBezTo>
                  <a:cubicBezTo>
                    <a:pt x="907" y="13504"/>
                    <a:pt x="1272" y="14032"/>
                    <a:pt x="1705" y="14478"/>
                  </a:cubicBezTo>
                  <a:cubicBezTo>
                    <a:pt x="2206" y="14993"/>
                    <a:pt x="2774" y="15412"/>
                    <a:pt x="3397" y="15750"/>
                  </a:cubicBezTo>
                  <a:cubicBezTo>
                    <a:pt x="4141" y="16129"/>
                    <a:pt x="4926" y="16440"/>
                    <a:pt x="5724" y="16643"/>
                  </a:cubicBezTo>
                  <a:cubicBezTo>
                    <a:pt x="7334" y="17090"/>
                    <a:pt x="8985" y="17306"/>
                    <a:pt x="10636" y="17320"/>
                  </a:cubicBezTo>
                  <a:cubicBezTo>
                    <a:pt x="10852" y="17320"/>
                    <a:pt x="11055" y="17320"/>
                    <a:pt x="11272" y="17306"/>
                  </a:cubicBezTo>
                  <a:cubicBezTo>
                    <a:pt x="11502" y="17293"/>
                    <a:pt x="11745" y="17279"/>
                    <a:pt x="11975" y="17266"/>
                  </a:cubicBezTo>
                  <a:cubicBezTo>
                    <a:pt x="12043" y="17415"/>
                    <a:pt x="12124" y="17550"/>
                    <a:pt x="12205" y="17699"/>
                  </a:cubicBezTo>
                  <a:cubicBezTo>
                    <a:pt x="12300" y="17861"/>
                    <a:pt x="12408" y="18010"/>
                    <a:pt x="12530" y="18159"/>
                  </a:cubicBezTo>
                  <a:cubicBezTo>
                    <a:pt x="12638" y="18308"/>
                    <a:pt x="12760" y="18430"/>
                    <a:pt x="12895" y="18551"/>
                  </a:cubicBezTo>
                  <a:cubicBezTo>
                    <a:pt x="12963" y="18605"/>
                    <a:pt x="13031" y="18660"/>
                    <a:pt x="13098" y="18700"/>
                  </a:cubicBezTo>
                  <a:cubicBezTo>
                    <a:pt x="13166" y="18754"/>
                    <a:pt x="13247" y="18781"/>
                    <a:pt x="13328" y="18808"/>
                  </a:cubicBezTo>
                  <a:cubicBezTo>
                    <a:pt x="13423" y="18849"/>
                    <a:pt x="13518" y="18876"/>
                    <a:pt x="13626" y="18876"/>
                  </a:cubicBezTo>
                  <a:cubicBezTo>
                    <a:pt x="13815" y="18876"/>
                    <a:pt x="13991" y="18822"/>
                    <a:pt x="14140" y="18700"/>
                  </a:cubicBezTo>
                  <a:cubicBezTo>
                    <a:pt x="14235" y="18619"/>
                    <a:pt x="14316" y="18524"/>
                    <a:pt x="14384" y="18403"/>
                  </a:cubicBezTo>
                  <a:cubicBezTo>
                    <a:pt x="14465" y="18254"/>
                    <a:pt x="14533" y="18091"/>
                    <a:pt x="14573" y="17915"/>
                  </a:cubicBezTo>
                  <a:cubicBezTo>
                    <a:pt x="14614" y="17739"/>
                    <a:pt x="14654" y="17564"/>
                    <a:pt x="14681" y="17374"/>
                  </a:cubicBezTo>
                  <a:cubicBezTo>
                    <a:pt x="14695" y="17212"/>
                    <a:pt x="14722" y="17036"/>
                    <a:pt x="14736" y="16846"/>
                  </a:cubicBezTo>
                  <a:lnTo>
                    <a:pt x="14736" y="16806"/>
                  </a:lnTo>
                  <a:cubicBezTo>
                    <a:pt x="14911" y="16752"/>
                    <a:pt x="15128" y="16698"/>
                    <a:pt x="15385" y="16616"/>
                  </a:cubicBezTo>
                  <a:cubicBezTo>
                    <a:pt x="16278" y="16332"/>
                    <a:pt x="17158" y="15980"/>
                    <a:pt x="18010" y="15561"/>
                  </a:cubicBezTo>
                  <a:lnTo>
                    <a:pt x="18091" y="15520"/>
                  </a:lnTo>
                  <a:lnTo>
                    <a:pt x="18091" y="15520"/>
                  </a:lnTo>
                  <a:cubicBezTo>
                    <a:pt x="17455" y="15723"/>
                    <a:pt x="16806" y="15913"/>
                    <a:pt x="16143" y="16075"/>
                  </a:cubicBezTo>
                  <a:cubicBezTo>
                    <a:pt x="15642" y="16197"/>
                    <a:pt x="15155" y="16305"/>
                    <a:pt x="14641" y="16373"/>
                  </a:cubicBezTo>
                  <a:cubicBezTo>
                    <a:pt x="14289" y="16427"/>
                    <a:pt x="13924" y="16468"/>
                    <a:pt x="13558" y="16508"/>
                  </a:cubicBezTo>
                  <a:cubicBezTo>
                    <a:pt x="13160" y="16537"/>
                    <a:pt x="12761" y="16551"/>
                    <a:pt x="12360" y="16551"/>
                  </a:cubicBezTo>
                  <a:cubicBezTo>
                    <a:pt x="12013" y="16551"/>
                    <a:pt x="11664" y="16541"/>
                    <a:pt x="11312" y="16522"/>
                  </a:cubicBezTo>
                  <a:cubicBezTo>
                    <a:pt x="10541" y="16468"/>
                    <a:pt x="9756" y="16373"/>
                    <a:pt x="8998" y="16210"/>
                  </a:cubicBezTo>
                  <a:cubicBezTo>
                    <a:pt x="8227" y="16048"/>
                    <a:pt x="7483" y="15832"/>
                    <a:pt x="6766" y="15534"/>
                  </a:cubicBezTo>
                  <a:cubicBezTo>
                    <a:pt x="6062" y="15250"/>
                    <a:pt x="5386" y="14884"/>
                    <a:pt x="4777" y="14451"/>
                  </a:cubicBezTo>
                  <a:cubicBezTo>
                    <a:pt x="4181" y="14018"/>
                    <a:pt x="3640" y="13504"/>
                    <a:pt x="3207" y="12909"/>
                  </a:cubicBezTo>
                  <a:cubicBezTo>
                    <a:pt x="2991" y="12598"/>
                    <a:pt x="2801" y="12286"/>
                    <a:pt x="2639" y="11948"/>
                  </a:cubicBezTo>
                  <a:cubicBezTo>
                    <a:pt x="2463" y="11596"/>
                    <a:pt x="2328" y="11217"/>
                    <a:pt x="2233" y="10839"/>
                  </a:cubicBezTo>
                  <a:cubicBezTo>
                    <a:pt x="2138" y="10460"/>
                    <a:pt x="2098" y="10067"/>
                    <a:pt x="2098" y="9675"/>
                  </a:cubicBezTo>
                  <a:cubicBezTo>
                    <a:pt x="2098" y="9296"/>
                    <a:pt x="2165" y="8917"/>
                    <a:pt x="2273" y="8552"/>
                  </a:cubicBezTo>
                  <a:cubicBezTo>
                    <a:pt x="2368" y="8200"/>
                    <a:pt x="2531" y="7862"/>
                    <a:pt x="2733" y="7564"/>
                  </a:cubicBezTo>
                  <a:cubicBezTo>
                    <a:pt x="2950" y="7266"/>
                    <a:pt x="3207" y="6996"/>
                    <a:pt x="3505" y="6793"/>
                  </a:cubicBezTo>
                  <a:cubicBezTo>
                    <a:pt x="3667" y="6685"/>
                    <a:pt x="3843" y="6590"/>
                    <a:pt x="4019" y="6509"/>
                  </a:cubicBezTo>
                  <a:cubicBezTo>
                    <a:pt x="4114" y="6455"/>
                    <a:pt x="4222" y="6414"/>
                    <a:pt x="4317" y="6387"/>
                  </a:cubicBezTo>
                  <a:cubicBezTo>
                    <a:pt x="4425" y="6346"/>
                    <a:pt x="4533" y="6319"/>
                    <a:pt x="4628" y="6292"/>
                  </a:cubicBezTo>
                  <a:cubicBezTo>
                    <a:pt x="5183" y="6143"/>
                    <a:pt x="5737" y="6035"/>
                    <a:pt x="6292" y="5967"/>
                  </a:cubicBezTo>
                  <a:cubicBezTo>
                    <a:pt x="7442" y="5819"/>
                    <a:pt x="8592" y="5751"/>
                    <a:pt x="9729" y="5575"/>
                  </a:cubicBezTo>
                  <a:cubicBezTo>
                    <a:pt x="9973" y="5534"/>
                    <a:pt x="10216" y="5480"/>
                    <a:pt x="10460" y="5426"/>
                  </a:cubicBezTo>
                  <a:cubicBezTo>
                    <a:pt x="10663" y="5386"/>
                    <a:pt x="10866" y="5345"/>
                    <a:pt x="11055" y="5304"/>
                  </a:cubicBezTo>
                  <a:cubicBezTo>
                    <a:pt x="11908" y="5101"/>
                    <a:pt x="12733" y="4871"/>
                    <a:pt x="13558" y="4601"/>
                  </a:cubicBezTo>
                  <a:cubicBezTo>
                    <a:pt x="14438" y="4317"/>
                    <a:pt x="15290" y="3992"/>
                    <a:pt x="16129" y="3613"/>
                  </a:cubicBezTo>
                  <a:cubicBezTo>
                    <a:pt x="16698" y="3356"/>
                    <a:pt x="17252" y="3058"/>
                    <a:pt x="17780" y="2747"/>
                  </a:cubicBezTo>
                  <a:cubicBezTo>
                    <a:pt x="18294" y="2436"/>
                    <a:pt x="18781" y="2098"/>
                    <a:pt x="19241" y="1719"/>
                  </a:cubicBezTo>
                  <a:cubicBezTo>
                    <a:pt x="19553" y="1462"/>
                    <a:pt x="19837" y="1177"/>
                    <a:pt x="20107" y="880"/>
                  </a:cubicBezTo>
                  <a:cubicBezTo>
                    <a:pt x="19986" y="758"/>
                    <a:pt x="19850" y="636"/>
                    <a:pt x="19715" y="501"/>
                  </a:cubicBezTo>
                  <a:lnTo>
                    <a:pt x="19444" y="217"/>
                  </a:lnTo>
                  <a:cubicBezTo>
                    <a:pt x="19431" y="203"/>
                    <a:pt x="19417" y="190"/>
                    <a:pt x="19404" y="190"/>
                  </a:cubicBezTo>
                  <a:lnTo>
                    <a:pt x="19350" y="108"/>
                  </a:lnTo>
                  <a:cubicBezTo>
                    <a:pt x="19323" y="81"/>
                    <a:pt x="19282" y="68"/>
                    <a:pt x="19255" y="68"/>
                  </a:cubicBezTo>
                  <a:cubicBezTo>
                    <a:pt x="19214" y="68"/>
                    <a:pt x="19174" y="81"/>
                    <a:pt x="19147" y="95"/>
                  </a:cubicBezTo>
                  <a:cubicBezTo>
                    <a:pt x="19147" y="108"/>
                    <a:pt x="19147" y="108"/>
                    <a:pt x="19133" y="122"/>
                  </a:cubicBezTo>
                  <a:cubicBezTo>
                    <a:pt x="19093" y="95"/>
                    <a:pt x="19038" y="68"/>
                    <a:pt x="18998" y="54"/>
                  </a:cubicBezTo>
                  <a:cubicBezTo>
                    <a:pt x="18903" y="27"/>
                    <a:pt x="18822" y="14"/>
                    <a:pt x="187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" name="Google Shape;1298;p42"/>
            <p:cNvSpPr/>
            <p:nvPr/>
          </p:nvSpPr>
          <p:spPr>
            <a:xfrm>
              <a:off x="1963352" y="412591"/>
              <a:ext cx="264821" cy="444754"/>
            </a:xfrm>
            <a:custGeom>
              <a:avLst/>
              <a:gdLst/>
              <a:ahLst/>
              <a:cxnLst/>
              <a:rect l="l" t="t" r="r" b="b"/>
              <a:pathLst>
                <a:path w="3884" h="6523" extrusionOk="0">
                  <a:moveTo>
                    <a:pt x="1908" y="0"/>
                  </a:moveTo>
                  <a:cubicBezTo>
                    <a:pt x="1610" y="0"/>
                    <a:pt x="1326" y="68"/>
                    <a:pt x="1069" y="203"/>
                  </a:cubicBezTo>
                  <a:cubicBezTo>
                    <a:pt x="920" y="271"/>
                    <a:pt x="785" y="366"/>
                    <a:pt x="650" y="474"/>
                  </a:cubicBezTo>
                  <a:cubicBezTo>
                    <a:pt x="528" y="582"/>
                    <a:pt x="406" y="717"/>
                    <a:pt x="311" y="853"/>
                  </a:cubicBezTo>
                  <a:cubicBezTo>
                    <a:pt x="203" y="988"/>
                    <a:pt x="135" y="1123"/>
                    <a:pt x="68" y="1286"/>
                  </a:cubicBezTo>
                  <a:cubicBezTo>
                    <a:pt x="27" y="1408"/>
                    <a:pt x="0" y="1543"/>
                    <a:pt x="0" y="1678"/>
                  </a:cubicBezTo>
                  <a:cubicBezTo>
                    <a:pt x="0" y="1962"/>
                    <a:pt x="68" y="2260"/>
                    <a:pt x="203" y="2517"/>
                  </a:cubicBezTo>
                  <a:cubicBezTo>
                    <a:pt x="338" y="2801"/>
                    <a:pt x="514" y="3085"/>
                    <a:pt x="704" y="3342"/>
                  </a:cubicBezTo>
                  <a:cubicBezTo>
                    <a:pt x="974" y="3708"/>
                    <a:pt x="1258" y="4046"/>
                    <a:pt x="1556" y="4384"/>
                  </a:cubicBezTo>
                  <a:cubicBezTo>
                    <a:pt x="1773" y="4641"/>
                    <a:pt x="2003" y="4899"/>
                    <a:pt x="2206" y="5169"/>
                  </a:cubicBezTo>
                  <a:lnTo>
                    <a:pt x="2192" y="5142"/>
                  </a:lnTo>
                  <a:lnTo>
                    <a:pt x="2192" y="5142"/>
                  </a:lnTo>
                  <a:cubicBezTo>
                    <a:pt x="2382" y="5386"/>
                    <a:pt x="2544" y="5643"/>
                    <a:pt x="2666" y="5913"/>
                  </a:cubicBezTo>
                  <a:cubicBezTo>
                    <a:pt x="2679" y="5940"/>
                    <a:pt x="2693" y="5954"/>
                    <a:pt x="2720" y="5967"/>
                  </a:cubicBezTo>
                  <a:cubicBezTo>
                    <a:pt x="2733" y="5967"/>
                    <a:pt x="2733" y="5981"/>
                    <a:pt x="2747" y="5981"/>
                  </a:cubicBezTo>
                  <a:cubicBezTo>
                    <a:pt x="2855" y="6170"/>
                    <a:pt x="2990" y="6346"/>
                    <a:pt x="3166" y="6482"/>
                  </a:cubicBezTo>
                  <a:cubicBezTo>
                    <a:pt x="3193" y="6509"/>
                    <a:pt x="3220" y="6522"/>
                    <a:pt x="3261" y="6522"/>
                  </a:cubicBezTo>
                  <a:cubicBezTo>
                    <a:pt x="3302" y="6522"/>
                    <a:pt x="3342" y="6495"/>
                    <a:pt x="3369" y="6455"/>
                  </a:cubicBezTo>
                  <a:cubicBezTo>
                    <a:pt x="3518" y="6170"/>
                    <a:pt x="3626" y="5846"/>
                    <a:pt x="3694" y="5521"/>
                  </a:cubicBezTo>
                  <a:cubicBezTo>
                    <a:pt x="3775" y="5156"/>
                    <a:pt x="3843" y="4763"/>
                    <a:pt x="3870" y="4384"/>
                  </a:cubicBezTo>
                  <a:cubicBezTo>
                    <a:pt x="3883" y="3978"/>
                    <a:pt x="3883" y="3586"/>
                    <a:pt x="3870" y="3180"/>
                  </a:cubicBezTo>
                  <a:cubicBezTo>
                    <a:pt x="3843" y="2788"/>
                    <a:pt x="3802" y="2409"/>
                    <a:pt x="3735" y="2016"/>
                  </a:cubicBezTo>
                  <a:cubicBezTo>
                    <a:pt x="3681" y="1705"/>
                    <a:pt x="3586" y="1380"/>
                    <a:pt x="3478" y="1083"/>
                  </a:cubicBezTo>
                  <a:cubicBezTo>
                    <a:pt x="3410" y="907"/>
                    <a:pt x="3329" y="758"/>
                    <a:pt x="3220" y="609"/>
                  </a:cubicBezTo>
                  <a:cubicBezTo>
                    <a:pt x="3126" y="487"/>
                    <a:pt x="3004" y="379"/>
                    <a:pt x="2882" y="284"/>
                  </a:cubicBezTo>
                  <a:cubicBezTo>
                    <a:pt x="2625" y="109"/>
                    <a:pt x="2327" y="14"/>
                    <a:pt x="2016" y="0"/>
                  </a:cubicBez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" name="Google Shape;1299;p42"/>
            <p:cNvSpPr/>
            <p:nvPr/>
          </p:nvSpPr>
          <p:spPr>
            <a:xfrm>
              <a:off x="1983603" y="455957"/>
              <a:ext cx="175365" cy="78478"/>
            </a:xfrm>
            <a:custGeom>
              <a:avLst/>
              <a:gdLst/>
              <a:ahLst/>
              <a:cxnLst/>
              <a:rect l="l" t="t" r="r" b="b"/>
              <a:pathLst>
                <a:path w="2572" h="1151" extrusionOk="0">
                  <a:moveTo>
                    <a:pt x="2504" y="0"/>
                  </a:moveTo>
                  <a:cubicBezTo>
                    <a:pt x="2477" y="0"/>
                    <a:pt x="2463" y="14"/>
                    <a:pt x="2450" y="27"/>
                  </a:cubicBezTo>
                  <a:cubicBezTo>
                    <a:pt x="2398" y="93"/>
                    <a:pt x="2333" y="171"/>
                    <a:pt x="2267" y="237"/>
                  </a:cubicBezTo>
                  <a:lnTo>
                    <a:pt x="2267" y="237"/>
                  </a:lnTo>
                  <a:cubicBezTo>
                    <a:pt x="2133" y="369"/>
                    <a:pt x="1974" y="475"/>
                    <a:pt x="1814" y="569"/>
                  </a:cubicBezTo>
                  <a:lnTo>
                    <a:pt x="1827" y="555"/>
                  </a:lnTo>
                  <a:lnTo>
                    <a:pt x="1827" y="555"/>
                  </a:lnTo>
                  <a:cubicBezTo>
                    <a:pt x="1570" y="690"/>
                    <a:pt x="1300" y="799"/>
                    <a:pt x="1029" y="866"/>
                  </a:cubicBezTo>
                  <a:cubicBezTo>
                    <a:pt x="758" y="920"/>
                    <a:pt x="501" y="947"/>
                    <a:pt x="231" y="947"/>
                  </a:cubicBezTo>
                  <a:lnTo>
                    <a:pt x="123" y="947"/>
                  </a:lnTo>
                  <a:cubicBezTo>
                    <a:pt x="68" y="947"/>
                    <a:pt x="14" y="974"/>
                    <a:pt x="14" y="1029"/>
                  </a:cubicBezTo>
                  <a:cubicBezTo>
                    <a:pt x="1" y="1083"/>
                    <a:pt x="41" y="1123"/>
                    <a:pt x="82" y="1137"/>
                  </a:cubicBezTo>
                  <a:lnTo>
                    <a:pt x="231" y="1150"/>
                  </a:lnTo>
                  <a:lnTo>
                    <a:pt x="393" y="1150"/>
                  </a:lnTo>
                  <a:cubicBezTo>
                    <a:pt x="515" y="1150"/>
                    <a:pt x="623" y="1137"/>
                    <a:pt x="745" y="1123"/>
                  </a:cubicBezTo>
                  <a:cubicBezTo>
                    <a:pt x="989" y="1083"/>
                    <a:pt x="1219" y="1015"/>
                    <a:pt x="1449" y="934"/>
                  </a:cubicBezTo>
                  <a:cubicBezTo>
                    <a:pt x="1665" y="839"/>
                    <a:pt x="1882" y="731"/>
                    <a:pt x="2085" y="596"/>
                  </a:cubicBezTo>
                  <a:cubicBezTo>
                    <a:pt x="2260" y="460"/>
                    <a:pt x="2423" y="298"/>
                    <a:pt x="2558" y="108"/>
                  </a:cubicBezTo>
                  <a:cubicBezTo>
                    <a:pt x="2572" y="81"/>
                    <a:pt x="2572" y="41"/>
                    <a:pt x="2545" y="14"/>
                  </a:cubicBezTo>
                  <a:cubicBezTo>
                    <a:pt x="2531" y="14"/>
                    <a:pt x="2518" y="0"/>
                    <a:pt x="2504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" name="Google Shape;1300;p42"/>
            <p:cNvSpPr/>
            <p:nvPr/>
          </p:nvSpPr>
          <p:spPr>
            <a:xfrm>
              <a:off x="1625633" y="707832"/>
              <a:ext cx="1318445" cy="735348"/>
            </a:xfrm>
            <a:custGeom>
              <a:avLst/>
              <a:gdLst/>
              <a:ahLst/>
              <a:cxnLst/>
              <a:rect l="l" t="t" r="r" b="b"/>
              <a:pathLst>
                <a:path w="19337" h="10785" extrusionOk="0">
                  <a:moveTo>
                    <a:pt x="11583" y="0"/>
                  </a:moveTo>
                  <a:cubicBezTo>
                    <a:pt x="11069" y="0"/>
                    <a:pt x="10541" y="27"/>
                    <a:pt x="10027" y="81"/>
                  </a:cubicBezTo>
                  <a:lnTo>
                    <a:pt x="10041" y="81"/>
                  </a:lnTo>
                  <a:cubicBezTo>
                    <a:pt x="9242" y="163"/>
                    <a:pt x="8458" y="311"/>
                    <a:pt x="7686" y="541"/>
                  </a:cubicBezTo>
                  <a:cubicBezTo>
                    <a:pt x="6847" y="785"/>
                    <a:pt x="6036" y="1110"/>
                    <a:pt x="5264" y="1489"/>
                  </a:cubicBezTo>
                  <a:cubicBezTo>
                    <a:pt x="4479" y="1868"/>
                    <a:pt x="3735" y="2328"/>
                    <a:pt x="3032" y="2855"/>
                  </a:cubicBezTo>
                  <a:cubicBezTo>
                    <a:pt x="1530" y="3992"/>
                    <a:pt x="583" y="5277"/>
                    <a:pt x="204" y="6685"/>
                  </a:cubicBezTo>
                  <a:cubicBezTo>
                    <a:pt x="41" y="7293"/>
                    <a:pt x="1" y="7943"/>
                    <a:pt x="82" y="8579"/>
                  </a:cubicBezTo>
                  <a:cubicBezTo>
                    <a:pt x="122" y="8931"/>
                    <a:pt x="204" y="9269"/>
                    <a:pt x="312" y="9607"/>
                  </a:cubicBezTo>
                  <a:cubicBezTo>
                    <a:pt x="434" y="9973"/>
                    <a:pt x="583" y="10324"/>
                    <a:pt x="758" y="10663"/>
                  </a:cubicBezTo>
                  <a:lnTo>
                    <a:pt x="853" y="10676"/>
                  </a:lnTo>
                  <a:lnTo>
                    <a:pt x="1083" y="10717"/>
                  </a:lnTo>
                  <a:cubicBezTo>
                    <a:pt x="1638" y="10757"/>
                    <a:pt x="2206" y="10785"/>
                    <a:pt x="2788" y="10785"/>
                  </a:cubicBezTo>
                  <a:cubicBezTo>
                    <a:pt x="3316" y="10785"/>
                    <a:pt x="3871" y="10771"/>
                    <a:pt x="4425" y="10730"/>
                  </a:cubicBezTo>
                  <a:cubicBezTo>
                    <a:pt x="5603" y="10636"/>
                    <a:pt x="6766" y="10473"/>
                    <a:pt x="7930" y="10257"/>
                  </a:cubicBezTo>
                  <a:cubicBezTo>
                    <a:pt x="8918" y="10067"/>
                    <a:pt x="9973" y="9837"/>
                    <a:pt x="11353" y="9499"/>
                  </a:cubicBezTo>
                  <a:cubicBezTo>
                    <a:pt x="12598" y="9188"/>
                    <a:pt x="13627" y="8904"/>
                    <a:pt x="14587" y="8592"/>
                  </a:cubicBezTo>
                  <a:cubicBezTo>
                    <a:pt x="15440" y="8322"/>
                    <a:pt x="16224" y="8024"/>
                    <a:pt x="16969" y="7699"/>
                  </a:cubicBezTo>
                  <a:cubicBezTo>
                    <a:pt x="17442" y="7496"/>
                    <a:pt x="17794" y="7321"/>
                    <a:pt x="18119" y="7158"/>
                  </a:cubicBezTo>
                  <a:cubicBezTo>
                    <a:pt x="18281" y="7063"/>
                    <a:pt x="18430" y="6982"/>
                    <a:pt x="18592" y="6888"/>
                  </a:cubicBezTo>
                  <a:lnTo>
                    <a:pt x="18741" y="6779"/>
                  </a:lnTo>
                  <a:cubicBezTo>
                    <a:pt x="18863" y="6698"/>
                    <a:pt x="18985" y="6603"/>
                    <a:pt x="19107" y="6509"/>
                  </a:cubicBezTo>
                  <a:lnTo>
                    <a:pt x="19323" y="6306"/>
                  </a:lnTo>
                  <a:cubicBezTo>
                    <a:pt x="19323" y="6292"/>
                    <a:pt x="19323" y="6279"/>
                    <a:pt x="19323" y="6265"/>
                  </a:cubicBezTo>
                  <a:cubicBezTo>
                    <a:pt x="19337" y="5940"/>
                    <a:pt x="19323" y="5629"/>
                    <a:pt x="19283" y="5304"/>
                  </a:cubicBezTo>
                  <a:cubicBezTo>
                    <a:pt x="19255" y="5061"/>
                    <a:pt x="19215" y="4831"/>
                    <a:pt x="19174" y="4601"/>
                  </a:cubicBezTo>
                  <a:cubicBezTo>
                    <a:pt x="19080" y="4168"/>
                    <a:pt x="18931" y="3762"/>
                    <a:pt x="18741" y="3369"/>
                  </a:cubicBezTo>
                  <a:cubicBezTo>
                    <a:pt x="18565" y="3004"/>
                    <a:pt x="18335" y="2666"/>
                    <a:pt x="18078" y="2355"/>
                  </a:cubicBezTo>
                  <a:cubicBezTo>
                    <a:pt x="17821" y="2057"/>
                    <a:pt x="17537" y="1786"/>
                    <a:pt x="17212" y="1543"/>
                  </a:cubicBezTo>
                  <a:cubicBezTo>
                    <a:pt x="16563" y="1069"/>
                    <a:pt x="15832" y="704"/>
                    <a:pt x="15061" y="474"/>
                  </a:cubicBezTo>
                  <a:cubicBezTo>
                    <a:pt x="14249" y="230"/>
                    <a:pt x="13410" y="81"/>
                    <a:pt x="12558" y="41"/>
                  </a:cubicBezTo>
                  <a:cubicBezTo>
                    <a:pt x="12233" y="14"/>
                    <a:pt x="11908" y="0"/>
                    <a:pt x="11583" y="0"/>
                  </a:cubicBez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" name="Google Shape;1301;p42"/>
            <p:cNvSpPr/>
            <p:nvPr/>
          </p:nvSpPr>
          <p:spPr>
            <a:xfrm>
              <a:off x="1625633" y="778881"/>
              <a:ext cx="423550" cy="665257"/>
            </a:xfrm>
            <a:custGeom>
              <a:avLst/>
              <a:gdLst/>
              <a:ahLst/>
              <a:cxnLst/>
              <a:rect l="l" t="t" r="r" b="b"/>
              <a:pathLst>
                <a:path w="6212" h="9757" extrusionOk="0">
                  <a:moveTo>
                    <a:pt x="6211" y="0"/>
                  </a:moveTo>
                  <a:lnTo>
                    <a:pt x="6211" y="0"/>
                  </a:lnTo>
                  <a:cubicBezTo>
                    <a:pt x="5887" y="135"/>
                    <a:pt x="5575" y="284"/>
                    <a:pt x="5264" y="433"/>
                  </a:cubicBezTo>
                  <a:lnTo>
                    <a:pt x="5264" y="447"/>
                  </a:lnTo>
                  <a:cubicBezTo>
                    <a:pt x="4479" y="826"/>
                    <a:pt x="3722" y="1286"/>
                    <a:pt x="3032" y="1800"/>
                  </a:cubicBezTo>
                  <a:cubicBezTo>
                    <a:pt x="1530" y="2950"/>
                    <a:pt x="583" y="4235"/>
                    <a:pt x="204" y="5629"/>
                  </a:cubicBezTo>
                  <a:cubicBezTo>
                    <a:pt x="41" y="6251"/>
                    <a:pt x="1" y="6901"/>
                    <a:pt x="82" y="7537"/>
                  </a:cubicBezTo>
                  <a:cubicBezTo>
                    <a:pt x="122" y="7889"/>
                    <a:pt x="204" y="8227"/>
                    <a:pt x="312" y="8565"/>
                  </a:cubicBezTo>
                  <a:cubicBezTo>
                    <a:pt x="434" y="8931"/>
                    <a:pt x="583" y="9282"/>
                    <a:pt x="758" y="9621"/>
                  </a:cubicBezTo>
                  <a:lnTo>
                    <a:pt x="813" y="9634"/>
                  </a:lnTo>
                  <a:lnTo>
                    <a:pt x="853" y="9648"/>
                  </a:lnTo>
                  <a:lnTo>
                    <a:pt x="1083" y="9688"/>
                  </a:lnTo>
                  <a:cubicBezTo>
                    <a:pt x="1665" y="9729"/>
                    <a:pt x="2247" y="9756"/>
                    <a:pt x="2788" y="9756"/>
                  </a:cubicBezTo>
                  <a:cubicBezTo>
                    <a:pt x="3343" y="9756"/>
                    <a:pt x="3871" y="9729"/>
                    <a:pt x="4425" y="9688"/>
                  </a:cubicBezTo>
                  <a:cubicBezTo>
                    <a:pt x="4926" y="9648"/>
                    <a:pt x="5440" y="9594"/>
                    <a:pt x="5968" y="9526"/>
                  </a:cubicBezTo>
                  <a:cubicBezTo>
                    <a:pt x="5833" y="9512"/>
                    <a:pt x="5697" y="9499"/>
                    <a:pt x="5562" y="9472"/>
                  </a:cubicBezTo>
                  <a:cubicBezTo>
                    <a:pt x="5156" y="9404"/>
                    <a:pt x="4750" y="9282"/>
                    <a:pt x="4358" y="9134"/>
                  </a:cubicBezTo>
                  <a:cubicBezTo>
                    <a:pt x="4168" y="9052"/>
                    <a:pt x="3979" y="8971"/>
                    <a:pt x="3803" y="8877"/>
                  </a:cubicBezTo>
                  <a:cubicBezTo>
                    <a:pt x="3613" y="8782"/>
                    <a:pt x="3451" y="8674"/>
                    <a:pt x="3275" y="8552"/>
                  </a:cubicBezTo>
                  <a:cubicBezTo>
                    <a:pt x="2991" y="8349"/>
                    <a:pt x="2720" y="8105"/>
                    <a:pt x="2477" y="7835"/>
                  </a:cubicBezTo>
                  <a:cubicBezTo>
                    <a:pt x="2287" y="7591"/>
                    <a:pt x="2125" y="7334"/>
                    <a:pt x="2003" y="7036"/>
                  </a:cubicBezTo>
                  <a:cubicBezTo>
                    <a:pt x="1895" y="6766"/>
                    <a:pt x="1814" y="6482"/>
                    <a:pt x="1800" y="6197"/>
                  </a:cubicBezTo>
                  <a:cubicBezTo>
                    <a:pt x="1787" y="6049"/>
                    <a:pt x="1773" y="5913"/>
                    <a:pt x="1787" y="5764"/>
                  </a:cubicBezTo>
                  <a:cubicBezTo>
                    <a:pt x="1787" y="5616"/>
                    <a:pt x="1814" y="5467"/>
                    <a:pt x="1827" y="5331"/>
                  </a:cubicBezTo>
                  <a:cubicBezTo>
                    <a:pt x="1882" y="5034"/>
                    <a:pt x="1976" y="4736"/>
                    <a:pt x="2084" y="4452"/>
                  </a:cubicBezTo>
                  <a:cubicBezTo>
                    <a:pt x="2206" y="4154"/>
                    <a:pt x="2342" y="3856"/>
                    <a:pt x="2517" y="3586"/>
                  </a:cubicBezTo>
                  <a:cubicBezTo>
                    <a:pt x="2680" y="3288"/>
                    <a:pt x="2883" y="3004"/>
                    <a:pt x="3086" y="2733"/>
                  </a:cubicBezTo>
                  <a:cubicBezTo>
                    <a:pt x="3302" y="2463"/>
                    <a:pt x="3532" y="2192"/>
                    <a:pt x="3762" y="1949"/>
                  </a:cubicBezTo>
                  <a:cubicBezTo>
                    <a:pt x="4236" y="1448"/>
                    <a:pt x="4764" y="988"/>
                    <a:pt x="5318" y="582"/>
                  </a:cubicBezTo>
                  <a:cubicBezTo>
                    <a:pt x="5616" y="379"/>
                    <a:pt x="5900" y="176"/>
                    <a:pt x="6211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" name="Google Shape;1302;p42"/>
            <p:cNvSpPr/>
            <p:nvPr/>
          </p:nvSpPr>
          <p:spPr>
            <a:xfrm>
              <a:off x="1720683" y="1097168"/>
              <a:ext cx="343231" cy="278662"/>
            </a:xfrm>
            <a:custGeom>
              <a:avLst/>
              <a:gdLst/>
              <a:ahLst/>
              <a:cxnLst/>
              <a:rect l="l" t="t" r="r" b="b"/>
              <a:pathLst>
                <a:path w="5034" h="4087" extrusionOk="0">
                  <a:moveTo>
                    <a:pt x="55" y="0"/>
                  </a:moveTo>
                  <a:cubicBezTo>
                    <a:pt x="41" y="0"/>
                    <a:pt x="41" y="0"/>
                    <a:pt x="27" y="14"/>
                  </a:cubicBezTo>
                  <a:cubicBezTo>
                    <a:pt x="14" y="27"/>
                    <a:pt x="0" y="54"/>
                    <a:pt x="27" y="82"/>
                  </a:cubicBezTo>
                  <a:cubicBezTo>
                    <a:pt x="136" y="271"/>
                    <a:pt x="257" y="447"/>
                    <a:pt x="379" y="636"/>
                  </a:cubicBezTo>
                  <a:cubicBezTo>
                    <a:pt x="501" y="799"/>
                    <a:pt x="636" y="988"/>
                    <a:pt x="772" y="1150"/>
                  </a:cubicBezTo>
                  <a:cubicBezTo>
                    <a:pt x="1042" y="1489"/>
                    <a:pt x="1326" y="1800"/>
                    <a:pt x="1638" y="2111"/>
                  </a:cubicBezTo>
                  <a:cubicBezTo>
                    <a:pt x="1786" y="2260"/>
                    <a:pt x="1949" y="2409"/>
                    <a:pt x="2111" y="2544"/>
                  </a:cubicBezTo>
                  <a:cubicBezTo>
                    <a:pt x="2274" y="2679"/>
                    <a:pt x="2450" y="2815"/>
                    <a:pt x="2612" y="2950"/>
                  </a:cubicBezTo>
                  <a:cubicBezTo>
                    <a:pt x="2964" y="3194"/>
                    <a:pt x="3343" y="3424"/>
                    <a:pt x="3721" y="3627"/>
                  </a:cubicBezTo>
                  <a:cubicBezTo>
                    <a:pt x="4087" y="3803"/>
                    <a:pt x="4452" y="3951"/>
                    <a:pt x="4845" y="4073"/>
                  </a:cubicBezTo>
                  <a:lnTo>
                    <a:pt x="4872" y="4087"/>
                  </a:lnTo>
                  <a:cubicBezTo>
                    <a:pt x="4899" y="4087"/>
                    <a:pt x="4926" y="4087"/>
                    <a:pt x="4939" y="4073"/>
                  </a:cubicBezTo>
                  <a:cubicBezTo>
                    <a:pt x="4980" y="4060"/>
                    <a:pt x="5007" y="4033"/>
                    <a:pt x="5020" y="4006"/>
                  </a:cubicBezTo>
                  <a:cubicBezTo>
                    <a:pt x="5034" y="3965"/>
                    <a:pt x="5034" y="3938"/>
                    <a:pt x="5020" y="3897"/>
                  </a:cubicBezTo>
                  <a:cubicBezTo>
                    <a:pt x="5007" y="3870"/>
                    <a:pt x="4980" y="3843"/>
                    <a:pt x="4953" y="3830"/>
                  </a:cubicBezTo>
                  <a:cubicBezTo>
                    <a:pt x="4777" y="3776"/>
                    <a:pt x="4628" y="3721"/>
                    <a:pt x="4466" y="3654"/>
                  </a:cubicBezTo>
                  <a:cubicBezTo>
                    <a:pt x="4317" y="3586"/>
                    <a:pt x="4141" y="3532"/>
                    <a:pt x="3992" y="3464"/>
                  </a:cubicBezTo>
                  <a:cubicBezTo>
                    <a:pt x="3681" y="3315"/>
                    <a:pt x="3383" y="3167"/>
                    <a:pt x="3099" y="2991"/>
                  </a:cubicBezTo>
                  <a:lnTo>
                    <a:pt x="3113" y="2991"/>
                  </a:lnTo>
                  <a:cubicBezTo>
                    <a:pt x="2774" y="2788"/>
                    <a:pt x="2463" y="2571"/>
                    <a:pt x="2165" y="2341"/>
                  </a:cubicBezTo>
                  <a:cubicBezTo>
                    <a:pt x="1854" y="2098"/>
                    <a:pt x="1556" y="1827"/>
                    <a:pt x="1286" y="1543"/>
                  </a:cubicBezTo>
                  <a:cubicBezTo>
                    <a:pt x="1069" y="1326"/>
                    <a:pt x="853" y="1083"/>
                    <a:pt x="663" y="839"/>
                  </a:cubicBezTo>
                  <a:cubicBezTo>
                    <a:pt x="460" y="569"/>
                    <a:pt x="271" y="298"/>
                    <a:pt x="95" y="14"/>
                  </a:cubicBezTo>
                  <a:cubicBezTo>
                    <a:pt x="82" y="0"/>
                    <a:pt x="68" y="0"/>
                    <a:pt x="55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" name="Google Shape;1303;p42"/>
            <p:cNvSpPr/>
            <p:nvPr/>
          </p:nvSpPr>
          <p:spPr>
            <a:xfrm>
              <a:off x="1877508" y="982753"/>
              <a:ext cx="472982" cy="337026"/>
            </a:xfrm>
            <a:custGeom>
              <a:avLst/>
              <a:gdLst/>
              <a:ahLst/>
              <a:cxnLst/>
              <a:rect l="l" t="t" r="r" b="b"/>
              <a:pathLst>
                <a:path w="6937" h="4943" extrusionOk="0">
                  <a:moveTo>
                    <a:pt x="55" y="0"/>
                  </a:moveTo>
                  <a:cubicBezTo>
                    <a:pt x="41" y="0"/>
                    <a:pt x="41" y="0"/>
                    <a:pt x="28" y="14"/>
                  </a:cubicBezTo>
                  <a:cubicBezTo>
                    <a:pt x="1" y="28"/>
                    <a:pt x="1" y="55"/>
                    <a:pt x="14" y="82"/>
                  </a:cubicBezTo>
                  <a:cubicBezTo>
                    <a:pt x="312" y="420"/>
                    <a:pt x="610" y="758"/>
                    <a:pt x="907" y="1097"/>
                  </a:cubicBezTo>
                  <a:cubicBezTo>
                    <a:pt x="1218" y="1435"/>
                    <a:pt x="1543" y="1760"/>
                    <a:pt x="1881" y="2084"/>
                  </a:cubicBezTo>
                  <a:cubicBezTo>
                    <a:pt x="2057" y="2247"/>
                    <a:pt x="2220" y="2409"/>
                    <a:pt x="2396" y="2558"/>
                  </a:cubicBezTo>
                  <a:cubicBezTo>
                    <a:pt x="2585" y="2720"/>
                    <a:pt x="2747" y="2869"/>
                    <a:pt x="2937" y="3018"/>
                  </a:cubicBezTo>
                  <a:cubicBezTo>
                    <a:pt x="3302" y="3302"/>
                    <a:pt x="3681" y="3573"/>
                    <a:pt x="4074" y="3830"/>
                  </a:cubicBezTo>
                  <a:cubicBezTo>
                    <a:pt x="4479" y="4087"/>
                    <a:pt x="4912" y="4303"/>
                    <a:pt x="5359" y="4506"/>
                  </a:cubicBezTo>
                  <a:cubicBezTo>
                    <a:pt x="5562" y="4601"/>
                    <a:pt x="5792" y="4682"/>
                    <a:pt x="6008" y="4750"/>
                  </a:cubicBezTo>
                  <a:cubicBezTo>
                    <a:pt x="6130" y="4790"/>
                    <a:pt x="6252" y="4831"/>
                    <a:pt x="6360" y="4858"/>
                  </a:cubicBezTo>
                  <a:cubicBezTo>
                    <a:pt x="6482" y="4885"/>
                    <a:pt x="6590" y="4912"/>
                    <a:pt x="6699" y="4939"/>
                  </a:cubicBezTo>
                  <a:cubicBezTo>
                    <a:pt x="6710" y="4941"/>
                    <a:pt x="6721" y="4942"/>
                    <a:pt x="6731" y="4942"/>
                  </a:cubicBezTo>
                  <a:cubicBezTo>
                    <a:pt x="6861" y="4942"/>
                    <a:pt x="6936" y="4796"/>
                    <a:pt x="6861" y="4696"/>
                  </a:cubicBezTo>
                  <a:cubicBezTo>
                    <a:pt x="6834" y="4655"/>
                    <a:pt x="6793" y="4628"/>
                    <a:pt x="6753" y="4628"/>
                  </a:cubicBezTo>
                  <a:cubicBezTo>
                    <a:pt x="6631" y="4601"/>
                    <a:pt x="6496" y="4560"/>
                    <a:pt x="6374" y="4520"/>
                  </a:cubicBezTo>
                  <a:cubicBezTo>
                    <a:pt x="5589" y="4290"/>
                    <a:pt x="4845" y="3952"/>
                    <a:pt x="4155" y="3532"/>
                  </a:cubicBezTo>
                  <a:lnTo>
                    <a:pt x="4155" y="3532"/>
                  </a:lnTo>
                  <a:lnTo>
                    <a:pt x="4168" y="3546"/>
                  </a:lnTo>
                  <a:cubicBezTo>
                    <a:pt x="3871" y="3370"/>
                    <a:pt x="3573" y="3180"/>
                    <a:pt x="3289" y="2977"/>
                  </a:cubicBezTo>
                  <a:cubicBezTo>
                    <a:pt x="3005" y="2761"/>
                    <a:pt x="2707" y="2531"/>
                    <a:pt x="2423" y="2301"/>
                  </a:cubicBezTo>
                  <a:cubicBezTo>
                    <a:pt x="2139" y="2084"/>
                    <a:pt x="1881" y="1841"/>
                    <a:pt x="1624" y="1611"/>
                  </a:cubicBezTo>
                  <a:cubicBezTo>
                    <a:pt x="1354" y="1367"/>
                    <a:pt x="1097" y="1110"/>
                    <a:pt x="853" y="839"/>
                  </a:cubicBezTo>
                  <a:cubicBezTo>
                    <a:pt x="596" y="582"/>
                    <a:pt x="339" y="312"/>
                    <a:pt x="95" y="28"/>
                  </a:cubicBezTo>
                  <a:cubicBezTo>
                    <a:pt x="95" y="14"/>
                    <a:pt x="68" y="0"/>
                    <a:pt x="55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4" name="Google Shape;1304;p42"/>
            <p:cNvSpPr/>
            <p:nvPr/>
          </p:nvSpPr>
          <p:spPr>
            <a:xfrm>
              <a:off x="2079539" y="859134"/>
              <a:ext cx="554596" cy="370026"/>
            </a:xfrm>
            <a:custGeom>
              <a:avLst/>
              <a:gdLst/>
              <a:ahLst/>
              <a:cxnLst/>
              <a:rect l="l" t="t" r="r" b="b"/>
              <a:pathLst>
                <a:path w="8134" h="5427" extrusionOk="0">
                  <a:moveTo>
                    <a:pt x="55" y="0"/>
                  </a:moveTo>
                  <a:cubicBezTo>
                    <a:pt x="42" y="0"/>
                    <a:pt x="28" y="0"/>
                    <a:pt x="28" y="14"/>
                  </a:cubicBezTo>
                  <a:cubicBezTo>
                    <a:pt x="1" y="27"/>
                    <a:pt x="1" y="68"/>
                    <a:pt x="15" y="95"/>
                  </a:cubicBezTo>
                  <a:cubicBezTo>
                    <a:pt x="272" y="447"/>
                    <a:pt x="542" y="799"/>
                    <a:pt x="826" y="1137"/>
                  </a:cubicBezTo>
                  <a:cubicBezTo>
                    <a:pt x="1124" y="1475"/>
                    <a:pt x="1435" y="1813"/>
                    <a:pt x="1760" y="2138"/>
                  </a:cubicBezTo>
                  <a:cubicBezTo>
                    <a:pt x="2085" y="2463"/>
                    <a:pt x="2450" y="2774"/>
                    <a:pt x="2815" y="3072"/>
                  </a:cubicBezTo>
                  <a:cubicBezTo>
                    <a:pt x="3181" y="3356"/>
                    <a:pt x="3560" y="3640"/>
                    <a:pt x="3952" y="3884"/>
                  </a:cubicBezTo>
                  <a:cubicBezTo>
                    <a:pt x="4561" y="4276"/>
                    <a:pt x="5210" y="4614"/>
                    <a:pt x="5887" y="4885"/>
                  </a:cubicBezTo>
                  <a:cubicBezTo>
                    <a:pt x="6212" y="5020"/>
                    <a:pt x="6550" y="5129"/>
                    <a:pt x="6902" y="5223"/>
                  </a:cubicBezTo>
                  <a:cubicBezTo>
                    <a:pt x="7064" y="5264"/>
                    <a:pt x="7240" y="5305"/>
                    <a:pt x="7389" y="5345"/>
                  </a:cubicBezTo>
                  <a:cubicBezTo>
                    <a:pt x="7484" y="5359"/>
                    <a:pt x="7565" y="5372"/>
                    <a:pt x="7660" y="5386"/>
                  </a:cubicBezTo>
                  <a:cubicBezTo>
                    <a:pt x="7754" y="5399"/>
                    <a:pt x="7822" y="5413"/>
                    <a:pt x="7917" y="5426"/>
                  </a:cubicBezTo>
                  <a:cubicBezTo>
                    <a:pt x="8093" y="5413"/>
                    <a:pt x="8133" y="5156"/>
                    <a:pt x="7971" y="5102"/>
                  </a:cubicBezTo>
                  <a:cubicBezTo>
                    <a:pt x="7863" y="5088"/>
                    <a:pt x="7754" y="5061"/>
                    <a:pt x="7660" y="5047"/>
                  </a:cubicBezTo>
                  <a:cubicBezTo>
                    <a:pt x="7551" y="5020"/>
                    <a:pt x="7430" y="4993"/>
                    <a:pt x="7321" y="4980"/>
                  </a:cubicBezTo>
                  <a:cubicBezTo>
                    <a:pt x="7091" y="4926"/>
                    <a:pt x="6861" y="4872"/>
                    <a:pt x="6645" y="4804"/>
                  </a:cubicBezTo>
                  <a:lnTo>
                    <a:pt x="6645" y="4804"/>
                  </a:lnTo>
                  <a:lnTo>
                    <a:pt x="6685" y="4817"/>
                  </a:lnTo>
                  <a:cubicBezTo>
                    <a:pt x="6225" y="4682"/>
                    <a:pt x="5779" y="4520"/>
                    <a:pt x="5346" y="4330"/>
                  </a:cubicBezTo>
                  <a:cubicBezTo>
                    <a:pt x="4899" y="4127"/>
                    <a:pt x="4466" y="3897"/>
                    <a:pt x="4060" y="3654"/>
                  </a:cubicBezTo>
                  <a:cubicBezTo>
                    <a:pt x="3032" y="3031"/>
                    <a:pt x="2085" y="2274"/>
                    <a:pt x="1246" y="1408"/>
                  </a:cubicBezTo>
                  <a:lnTo>
                    <a:pt x="1246" y="1408"/>
                  </a:lnTo>
                  <a:lnTo>
                    <a:pt x="1259" y="1421"/>
                  </a:lnTo>
                  <a:cubicBezTo>
                    <a:pt x="1056" y="1191"/>
                    <a:pt x="840" y="961"/>
                    <a:pt x="650" y="731"/>
                  </a:cubicBezTo>
                  <a:cubicBezTo>
                    <a:pt x="461" y="501"/>
                    <a:pt x="272" y="271"/>
                    <a:pt x="96" y="27"/>
                  </a:cubicBezTo>
                  <a:cubicBezTo>
                    <a:pt x="96" y="14"/>
                    <a:pt x="69" y="0"/>
                    <a:pt x="55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5" name="Google Shape;1305;p42"/>
            <p:cNvSpPr/>
            <p:nvPr/>
          </p:nvSpPr>
          <p:spPr>
            <a:xfrm>
              <a:off x="2328687" y="806564"/>
              <a:ext cx="549892" cy="325162"/>
            </a:xfrm>
            <a:custGeom>
              <a:avLst/>
              <a:gdLst/>
              <a:ahLst/>
              <a:cxnLst/>
              <a:rect l="l" t="t" r="r" b="b"/>
              <a:pathLst>
                <a:path w="8065" h="4769" extrusionOk="0">
                  <a:moveTo>
                    <a:pt x="55" y="0"/>
                  </a:moveTo>
                  <a:cubicBezTo>
                    <a:pt x="41" y="0"/>
                    <a:pt x="41" y="0"/>
                    <a:pt x="27" y="14"/>
                  </a:cubicBezTo>
                  <a:lnTo>
                    <a:pt x="27" y="27"/>
                  </a:lnTo>
                  <a:cubicBezTo>
                    <a:pt x="14" y="41"/>
                    <a:pt x="0" y="68"/>
                    <a:pt x="14" y="81"/>
                  </a:cubicBezTo>
                  <a:cubicBezTo>
                    <a:pt x="312" y="433"/>
                    <a:pt x="636" y="758"/>
                    <a:pt x="961" y="1083"/>
                  </a:cubicBezTo>
                  <a:cubicBezTo>
                    <a:pt x="1137" y="1231"/>
                    <a:pt x="1299" y="1394"/>
                    <a:pt x="1475" y="1543"/>
                  </a:cubicBezTo>
                  <a:cubicBezTo>
                    <a:pt x="1665" y="1691"/>
                    <a:pt x="1841" y="1827"/>
                    <a:pt x="2017" y="1962"/>
                  </a:cubicBezTo>
                  <a:cubicBezTo>
                    <a:pt x="2382" y="2246"/>
                    <a:pt x="2774" y="2503"/>
                    <a:pt x="3167" y="2747"/>
                  </a:cubicBezTo>
                  <a:cubicBezTo>
                    <a:pt x="3559" y="2990"/>
                    <a:pt x="3965" y="3207"/>
                    <a:pt x="4371" y="3423"/>
                  </a:cubicBezTo>
                  <a:cubicBezTo>
                    <a:pt x="4926" y="3708"/>
                    <a:pt x="5508" y="3951"/>
                    <a:pt x="6089" y="4181"/>
                  </a:cubicBezTo>
                  <a:cubicBezTo>
                    <a:pt x="6387" y="4289"/>
                    <a:pt x="6685" y="4398"/>
                    <a:pt x="6982" y="4492"/>
                  </a:cubicBezTo>
                  <a:cubicBezTo>
                    <a:pt x="7280" y="4587"/>
                    <a:pt x="7578" y="4682"/>
                    <a:pt x="7875" y="4763"/>
                  </a:cubicBezTo>
                  <a:cubicBezTo>
                    <a:pt x="7886" y="4767"/>
                    <a:pt x="7898" y="4768"/>
                    <a:pt x="7910" y="4768"/>
                  </a:cubicBezTo>
                  <a:cubicBezTo>
                    <a:pt x="7943" y="4768"/>
                    <a:pt x="7977" y="4756"/>
                    <a:pt x="7997" y="4736"/>
                  </a:cubicBezTo>
                  <a:cubicBezTo>
                    <a:pt x="8038" y="4709"/>
                    <a:pt x="8051" y="4682"/>
                    <a:pt x="8065" y="4641"/>
                  </a:cubicBezTo>
                  <a:cubicBezTo>
                    <a:pt x="8065" y="4587"/>
                    <a:pt x="8051" y="4546"/>
                    <a:pt x="8038" y="4519"/>
                  </a:cubicBezTo>
                  <a:lnTo>
                    <a:pt x="7997" y="4492"/>
                  </a:lnTo>
                  <a:cubicBezTo>
                    <a:pt x="7984" y="4465"/>
                    <a:pt x="7957" y="4465"/>
                    <a:pt x="7930" y="4452"/>
                  </a:cubicBezTo>
                  <a:lnTo>
                    <a:pt x="7348" y="4289"/>
                  </a:lnTo>
                  <a:lnTo>
                    <a:pt x="7388" y="4303"/>
                  </a:lnTo>
                  <a:cubicBezTo>
                    <a:pt x="6631" y="4086"/>
                    <a:pt x="5886" y="3829"/>
                    <a:pt x="5169" y="3532"/>
                  </a:cubicBezTo>
                  <a:cubicBezTo>
                    <a:pt x="4452" y="3220"/>
                    <a:pt x="3749" y="2882"/>
                    <a:pt x="3072" y="2476"/>
                  </a:cubicBezTo>
                  <a:cubicBezTo>
                    <a:pt x="2098" y="1894"/>
                    <a:pt x="1205" y="1204"/>
                    <a:pt x="420" y="392"/>
                  </a:cubicBezTo>
                  <a:cubicBezTo>
                    <a:pt x="312" y="271"/>
                    <a:pt x="203" y="149"/>
                    <a:pt x="82" y="27"/>
                  </a:cubicBezTo>
                  <a:cubicBezTo>
                    <a:pt x="82" y="14"/>
                    <a:pt x="68" y="0"/>
                    <a:pt x="55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6" name="Google Shape;1306;p42"/>
            <p:cNvSpPr/>
            <p:nvPr/>
          </p:nvSpPr>
          <p:spPr>
            <a:xfrm>
              <a:off x="2592562" y="802813"/>
              <a:ext cx="212252" cy="126274"/>
            </a:xfrm>
            <a:custGeom>
              <a:avLst/>
              <a:gdLst/>
              <a:ahLst/>
              <a:cxnLst/>
              <a:rect l="l" t="t" r="r" b="b"/>
              <a:pathLst>
                <a:path w="3113" h="1852" extrusionOk="0">
                  <a:moveTo>
                    <a:pt x="41" y="1"/>
                  </a:moveTo>
                  <a:cubicBezTo>
                    <a:pt x="27" y="1"/>
                    <a:pt x="14" y="14"/>
                    <a:pt x="14" y="28"/>
                  </a:cubicBezTo>
                  <a:cubicBezTo>
                    <a:pt x="0" y="42"/>
                    <a:pt x="0" y="82"/>
                    <a:pt x="14" y="96"/>
                  </a:cubicBezTo>
                  <a:cubicBezTo>
                    <a:pt x="244" y="272"/>
                    <a:pt x="474" y="447"/>
                    <a:pt x="690" y="623"/>
                  </a:cubicBezTo>
                  <a:cubicBezTo>
                    <a:pt x="920" y="786"/>
                    <a:pt x="1150" y="935"/>
                    <a:pt x="1394" y="1083"/>
                  </a:cubicBezTo>
                  <a:lnTo>
                    <a:pt x="1746" y="1286"/>
                  </a:lnTo>
                  <a:cubicBezTo>
                    <a:pt x="1868" y="1368"/>
                    <a:pt x="1989" y="1435"/>
                    <a:pt x="2125" y="1503"/>
                  </a:cubicBezTo>
                  <a:cubicBezTo>
                    <a:pt x="2382" y="1625"/>
                    <a:pt x="2639" y="1733"/>
                    <a:pt x="2909" y="1841"/>
                  </a:cubicBezTo>
                  <a:cubicBezTo>
                    <a:pt x="2930" y="1848"/>
                    <a:pt x="2947" y="1851"/>
                    <a:pt x="2964" y="1851"/>
                  </a:cubicBezTo>
                  <a:cubicBezTo>
                    <a:pt x="2981" y="1851"/>
                    <a:pt x="2997" y="1848"/>
                    <a:pt x="3018" y="1841"/>
                  </a:cubicBezTo>
                  <a:cubicBezTo>
                    <a:pt x="3058" y="1814"/>
                    <a:pt x="3085" y="1787"/>
                    <a:pt x="3099" y="1760"/>
                  </a:cubicBezTo>
                  <a:cubicBezTo>
                    <a:pt x="3112" y="1719"/>
                    <a:pt x="3112" y="1679"/>
                    <a:pt x="3099" y="1652"/>
                  </a:cubicBezTo>
                  <a:cubicBezTo>
                    <a:pt x="3085" y="1611"/>
                    <a:pt x="3058" y="1584"/>
                    <a:pt x="3018" y="1571"/>
                  </a:cubicBezTo>
                  <a:cubicBezTo>
                    <a:pt x="2842" y="1516"/>
                    <a:pt x="2666" y="1449"/>
                    <a:pt x="2490" y="1381"/>
                  </a:cubicBezTo>
                  <a:cubicBezTo>
                    <a:pt x="2314" y="1313"/>
                    <a:pt x="2152" y="1246"/>
                    <a:pt x="1976" y="1178"/>
                  </a:cubicBezTo>
                  <a:cubicBezTo>
                    <a:pt x="1813" y="1097"/>
                    <a:pt x="1638" y="1016"/>
                    <a:pt x="1489" y="935"/>
                  </a:cubicBezTo>
                  <a:cubicBezTo>
                    <a:pt x="1326" y="840"/>
                    <a:pt x="1150" y="745"/>
                    <a:pt x="975" y="650"/>
                  </a:cubicBezTo>
                  <a:cubicBezTo>
                    <a:pt x="663" y="461"/>
                    <a:pt x="366" y="244"/>
                    <a:pt x="81" y="14"/>
                  </a:cubicBezTo>
                  <a:cubicBezTo>
                    <a:pt x="68" y="14"/>
                    <a:pt x="54" y="1"/>
                    <a:pt x="41" y="1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7" name="Google Shape;1307;p42"/>
            <p:cNvSpPr/>
            <p:nvPr/>
          </p:nvSpPr>
          <p:spPr>
            <a:xfrm>
              <a:off x="2669133" y="974435"/>
              <a:ext cx="168888" cy="210411"/>
            </a:xfrm>
            <a:custGeom>
              <a:avLst/>
              <a:gdLst/>
              <a:ahLst/>
              <a:cxnLst/>
              <a:rect l="l" t="t" r="r" b="b"/>
              <a:pathLst>
                <a:path w="2477" h="3086" extrusionOk="0">
                  <a:moveTo>
                    <a:pt x="2436" y="1"/>
                  </a:moveTo>
                  <a:cubicBezTo>
                    <a:pt x="2409" y="1"/>
                    <a:pt x="2395" y="14"/>
                    <a:pt x="2395" y="28"/>
                  </a:cubicBezTo>
                  <a:lnTo>
                    <a:pt x="2395" y="14"/>
                  </a:lnTo>
                  <a:cubicBezTo>
                    <a:pt x="2152" y="434"/>
                    <a:pt x="1895" y="840"/>
                    <a:pt x="1597" y="1232"/>
                  </a:cubicBezTo>
                  <a:cubicBezTo>
                    <a:pt x="1367" y="1516"/>
                    <a:pt x="1123" y="1800"/>
                    <a:pt x="866" y="2071"/>
                  </a:cubicBezTo>
                  <a:cubicBezTo>
                    <a:pt x="745" y="2193"/>
                    <a:pt x="609" y="2328"/>
                    <a:pt x="474" y="2450"/>
                  </a:cubicBezTo>
                  <a:cubicBezTo>
                    <a:pt x="352" y="2572"/>
                    <a:pt x="190" y="2707"/>
                    <a:pt x="54" y="2842"/>
                  </a:cubicBezTo>
                  <a:cubicBezTo>
                    <a:pt x="0" y="2896"/>
                    <a:pt x="0" y="2991"/>
                    <a:pt x="54" y="3045"/>
                  </a:cubicBezTo>
                  <a:cubicBezTo>
                    <a:pt x="82" y="3072"/>
                    <a:pt x="109" y="3086"/>
                    <a:pt x="149" y="3086"/>
                  </a:cubicBezTo>
                  <a:lnTo>
                    <a:pt x="190" y="3086"/>
                  </a:lnTo>
                  <a:cubicBezTo>
                    <a:pt x="217" y="3086"/>
                    <a:pt x="230" y="3072"/>
                    <a:pt x="257" y="3045"/>
                  </a:cubicBezTo>
                  <a:cubicBezTo>
                    <a:pt x="487" y="2856"/>
                    <a:pt x="718" y="2639"/>
                    <a:pt x="920" y="2409"/>
                  </a:cubicBezTo>
                  <a:cubicBezTo>
                    <a:pt x="1137" y="2179"/>
                    <a:pt x="1326" y="1922"/>
                    <a:pt x="1502" y="1665"/>
                  </a:cubicBezTo>
                  <a:cubicBezTo>
                    <a:pt x="1665" y="1408"/>
                    <a:pt x="1841" y="1151"/>
                    <a:pt x="1989" y="894"/>
                  </a:cubicBezTo>
                  <a:cubicBezTo>
                    <a:pt x="2071" y="758"/>
                    <a:pt x="2152" y="623"/>
                    <a:pt x="2219" y="501"/>
                  </a:cubicBezTo>
                  <a:cubicBezTo>
                    <a:pt x="2301" y="366"/>
                    <a:pt x="2395" y="217"/>
                    <a:pt x="2463" y="68"/>
                  </a:cubicBezTo>
                  <a:cubicBezTo>
                    <a:pt x="2477" y="41"/>
                    <a:pt x="2463" y="1"/>
                    <a:pt x="2436" y="1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8" name="Google Shape;1308;p42"/>
            <p:cNvSpPr/>
            <p:nvPr/>
          </p:nvSpPr>
          <p:spPr>
            <a:xfrm>
              <a:off x="2411736" y="848975"/>
              <a:ext cx="334026" cy="405072"/>
            </a:xfrm>
            <a:custGeom>
              <a:avLst/>
              <a:gdLst/>
              <a:ahLst/>
              <a:cxnLst/>
              <a:rect l="l" t="t" r="r" b="b"/>
              <a:pathLst>
                <a:path w="4899" h="5941" extrusionOk="0">
                  <a:moveTo>
                    <a:pt x="4844" y="0"/>
                  </a:moveTo>
                  <a:cubicBezTo>
                    <a:pt x="4817" y="0"/>
                    <a:pt x="4790" y="14"/>
                    <a:pt x="4790" y="41"/>
                  </a:cubicBezTo>
                  <a:lnTo>
                    <a:pt x="4790" y="28"/>
                  </a:lnTo>
                  <a:cubicBezTo>
                    <a:pt x="4750" y="136"/>
                    <a:pt x="4709" y="231"/>
                    <a:pt x="4668" y="339"/>
                  </a:cubicBezTo>
                  <a:cubicBezTo>
                    <a:pt x="4384" y="988"/>
                    <a:pt x="4005" y="1611"/>
                    <a:pt x="3559" y="2179"/>
                  </a:cubicBezTo>
                  <a:lnTo>
                    <a:pt x="3572" y="2165"/>
                  </a:lnTo>
                  <a:lnTo>
                    <a:pt x="3572" y="2165"/>
                  </a:lnTo>
                  <a:cubicBezTo>
                    <a:pt x="3315" y="2504"/>
                    <a:pt x="3045" y="2828"/>
                    <a:pt x="2761" y="3140"/>
                  </a:cubicBezTo>
                  <a:cubicBezTo>
                    <a:pt x="2463" y="3451"/>
                    <a:pt x="2165" y="3749"/>
                    <a:pt x="1854" y="4046"/>
                  </a:cubicBezTo>
                  <a:cubicBezTo>
                    <a:pt x="1705" y="4182"/>
                    <a:pt x="1570" y="4330"/>
                    <a:pt x="1407" y="4466"/>
                  </a:cubicBezTo>
                  <a:cubicBezTo>
                    <a:pt x="1259" y="4601"/>
                    <a:pt x="1096" y="4736"/>
                    <a:pt x="947" y="4872"/>
                  </a:cubicBezTo>
                  <a:cubicBezTo>
                    <a:pt x="650" y="5115"/>
                    <a:pt x="366" y="5359"/>
                    <a:pt x="68" y="5589"/>
                  </a:cubicBezTo>
                  <a:cubicBezTo>
                    <a:pt x="27" y="5629"/>
                    <a:pt x="0" y="5684"/>
                    <a:pt x="14" y="5738"/>
                  </a:cubicBezTo>
                  <a:cubicBezTo>
                    <a:pt x="14" y="5792"/>
                    <a:pt x="27" y="5846"/>
                    <a:pt x="68" y="5873"/>
                  </a:cubicBezTo>
                  <a:cubicBezTo>
                    <a:pt x="108" y="5914"/>
                    <a:pt x="149" y="5941"/>
                    <a:pt x="203" y="5941"/>
                  </a:cubicBezTo>
                  <a:lnTo>
                    <a:pt x="257" y="5941"/>
                  </a:lnTo>
                  <a:cubicBezTo>
                    <a:pt x="298" y="5927"/>
                    <a:pt x="325" y="5914"/>
                    <a:pt x="352" y="5887"/>
                  </a:cubicBezTo>
                  <a:cubicBezTo>
                    <a:pt x="663" y="5643"/>
                    <a:pt x="961" y="5386"/>
                    <a:pt x="1245" y="5102"/>
                  </a:cubicBezTo>
                  <a:cubicBezTo>
                    <a:pt x="1394" y="4953"/>
                    <a:pt x="1543" y="4804"/>
                    <a:pt x="1692" y="4642"/>
                  </a:cubicBezTo>
                  <a:cubicBezTo>
                    <a:pt x="1840" y="4493"/>
                    <a:pt x="2003" y="4317"/>
                    <a:pt x="2152" y="4155"/>
                  </a:cubicBezTo>
                  <a:cubicBezTo>
                    <a:pt x="2463" y="3816"/>
                    <a:pt x="2761" y="3478"/>
                    <a:pt x="3045" y="3126"/>
                  </a:cubicBezTo>
                  <a:cubicBezTo>
                    <a:pt x="3329" y="2761"/>
                    <a:pt x="3599" y="2423"/>
                    <a:pt x="3843" y="2044"/>
                  </a:cubicBezTo>
                  <a:cubicBezTo>
                    <a:pt x="4276" y="1435"/>
                    <a:pt x="4628" y="772"/>
                    <a:pt x="4898" y="55"/>
                  </a:cubicBezTo>
                  <a:cubicBezTo>
                    <a:pt x="4898" y="28"/>
                    <a:pt x="4885" y="0"/>
                    <a:pt x="4858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9" name="Google Shape;1309;p42"/>
            <p:cNvSpPr/>
            <p:nvPr/>
          </p:nvSpPr>
          <p:spPr>
            <a:xfrm>
              <a:off x="2100199" y="858180"/>
              <a:ext cx="439777" cy="447618"/>
            </a:xfrm>
            <a:custGeom>
              <a:avLst/>
              <a:gdLst/>
              <a:ahLst/>
              <a:cxnLst/>
              <a:rect l="l" t="t" r="r" b="b"/>
              <a:pathLst>
                <a:path w="6450" h="6565" extrusionOk="0">
                  <a:moveTo>
                    <a:pt x="6355" y="1"/>
                  </a:moveTo>
                  <a:cubicBezTo>
                    <a:pt x="6017" y="542"/>
                    <a:pt x="5665" y="1043"/>
                    <a:pt x="5286" y="1543"/>
                  </a:cubicBezTo>
                  <a:cubicBezTo>
                    <a:pt x="4759" y="2233"/>
                    <a:pt x="4190" y="2883"/>
                    <a:pt x="3581" y="3505"/>
                  </a:cubicBezTo>
                  <a:cubicBezTo>
                    <a:pt x="3270" y="3817"/>
                    <a:pt x="2945" y="4114"/>
                    <a:pt x="2621" y="4398"/>
                  </a:cubicBezTo>
                  <a:cubicBezTo>
                    <a:pt x="2282" y="4696"/>
                    <a:pt x="1944" y="4980"/>
                    <a:pt x="1606" y="5251"/>
                  </a:cubicBezTo>
                  <a:lnTo>
                    <a:pt x="1633" y="5224"/>
                  </a:lnTo>
                  <a:lnTo>
                    <a:pt x="1633" y="5224"/>
                  </a:lnTo>
                  <a:cubicBezTo>
                    <a:pt x="1389" y="5400"/>
                    <a:pt x="1146" y="5589"/>
                    <a:pt x="902" y="5752"/>
                  </a:cubicBezTo>
                  <a:cubicBezTo>
                    <a:pt x="780" y="5833"/>
                    <a:pt x="659" y="5927"/>
                    <a:pt x="537" y="5995"/>
                  </a:cubicBezTo>
                  <a:lnTo>
                    <a:pt x="375" y="6117"/>
                  </a:lnTo>
                  <a:cubicBezTo>
                    <a:pt x="307" y="6157"/>
                    <a:pt x="239" y="6198"/>
                    <a:pt x="172" y="6239"/>
                  </a:cubicBezTo>
                  <a:cubicBezTo>
                    <a:pt x="1" y="6330"/>
                    <a:pt x="98" y="6564"/>
                    <a:pt x="254" y="6564"/>
                  </a:cubicBezTo>
                  <a:cubicBezTo>
                    <a:pt x="284" y="6564"/>
                    <a:pt x="315" y="6556"/>
                    <a:pt x="347" y="6536"/>
                  </a:cubicBezTo>
                  <a:cubicBezTo>
                    <a:pt x="388" y="6509"/>
                    <a:pt x="429" y="6496"/>
                    <a:pt x="483" y="6469"/>
                  </a:cubicBezTo>
                  <a:cubicBezTo>
                    <a:pt x="523" y="6442"/>
                    <a:pt x="578" y="6415"/>
                    <a:pt x="618" y="6387"/>
                  </a:cubicBezTo>
                  <a:cubicBezTo>
                    <a:pt x="713" y="6320"/>
                    <a:pt x="808" y="6266"/>
                    <a:pt x="902" y="6198"/>
                  </a:cubicBezTo>
                  <a:cubicBezTo>
                    <a:pt x="1105" y="6063"/>
                    <a:pt x="1295" y="5927"/>
                    <a:pt x="1471" y="5779"/>
                  </a:cubicBezTo>
                  <a:cubicBezTo>
                    <a:pt x="1849" y="5494"/>
                    <a:pt x="2201" y="5183"/>
                    <a:pt x="2540" y="4858"/>
                  </a:cubicBezTo>
                  <a:cubicBezTo>
                    <a:pt x="2891" y="4534"/>
                    <a:pt x="3230" y="4182"/>
                    <a:pt x="3554" y="3817"/>
                  </a:cubicBezTo>
                  <a:cubicBezTo>
                    <a:pt x="3879" y="3451"/>
                    <a:pt x="4217" y="3099"/>
                    <a:pt x="4529" y="2721"/>
                  </a:cubicBezTo>
                  <a:cubicBezTo>
                    <a:pt x="5219" y="1882"/>
                    <a:pt x="5868" y="1002"/>
                    <a:pt x="6436" y="68"/>
                  </a:cubicBezTo>
                  <a:cubicBezTo>
                    <a:pt x="6450" y="55"/>
                    <a:pt x="6450" y="14"/>
                    <a:pt x="6423" y="1"/>
                  </a:cubicBezTo>
                  <a:lnTo>
                    <a:pt x="6396" y="1"/>
                  </a:lnTo>
                  <a:cubicBezTo>
                    <a:pt x="6382" y="1"/>
                    <a:pt x="6355" y="14"/>
                    <a:pt x="6355" y="28"/>
                  </a:cubicBezTo>
                  <a:lnTo>
                    <a:pt x="6355" y="1"/>
                  </a:ln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0" name="Google Shape;1310;p42"/>
            <p:cNvSpPr/>
            <p:nvPr/>
          </p:nvSpPr>
          <p:spPr>
            <a:xfrm>
              <a:off x="1779731" y="913546"/>
              <a:ext cx="527801" cy="447550"/>
            </a:xfrm>
            <a:custGeom>
              <a:avLst/>
              <a:gdLst/>
              <a:ahLst/>
              <a:cxnLst/>
              <a:rect l="l" t="t" r="r" b="b"/>
              <a:pathLst>
                <a:path w="7741" h="6564" extrusionOk="0">
                  <a:moveTo>
                    <a:pt x="7673" y="1"/>
                  </a:moveTo>
                  <a:cubicBezTo>
                    <a:pt x="7645" y="1"/>
                    <a:pt x="7632" y="14"/>
                    <a:pt x="7618" y="41"/>
                  </a:cubicBezTo>
                  <a:lnTo>
                    <a:pt x="7618" y="14"/>
                  </a:lnTo>
                  <a:lnTo>
                    <a:pt x="7564" y="95"/>
                  </a:lnTo>
                  <a:cubicBezTo>
                    <a:pt x="7172" y="664"/>
                    <a:pt x="6739" y="1205"/>
                    <a:pt x="6265" y="1719"/>
                  </a:cubicBezTo>
                  <a:cubicBezTo>
                    <a:pt x="5765" y="2260"/>
                    <a:pt x="5237" y="2775"/>
                    <a:pt x="4669" y="3248"/>
                  </a:cubicBezTo>
                  <a:lnTo>
                    <a:pt x="4696" y="3235"/>
                  </a:lnTo>
                  <a:lnTo>
                    <a:pt x="4696" y="3235"/>
                  </a:lnTo>
                  <a:cubicBezTo>
                    <a:pt x="4357" y="3519"/>
                    <a:pt x="4033" y="3776"/>
                    <a:pt x="3681" y="4033"/>
                  </a:cubicBezTo>
                  <a:cubicBezTo>
                    <a:pt x="3343" y="4290"/>
                    <a:pt x="2991" y="4534"/>
                    <a:pt x="2639" y="4764"/>
                  </a:cubicBezTo>
                  <a:cubicBezTo>
                    <a:pt x="2287" y="5007"/>
                    <a:pt x="1935" y="5210"/>
                    <a:pt x="1570" y="5413"/>
                  </a:cubicBezTo>
                  <a:cubicBezTo>
                    <a:pt x="1205" y="5616"/>
                    <a:pt x="866" y="5805"/>
                    <a:pt x="501" y="5981"/>
                  </a:cubicBezTo>
                  <a:cubicBezTo>
                    <a:pt x="366" y="6036"/>
                    <a:pt x="230" y="6090"/>
                    <a:pt x="109" y="6157"/>
                  </a:cubicBezTo>
                  <a:cubicBezTo>
                    <a:pt x="54" y="6184"/>
                    <a:pt x="14" y="6238"/>
                    <a:pt x="14" y="6293"/>
                  </a:cubicBezTo>
                  <a:cubicBezTo>
                    <a:pt x="0" y="6360"/>
                    <a:pt x="14" y="6414"/>
                    <a:pt x="41" y="6469"/>
                  </a:cubicBezTo>
                  <a:cubicBezTo>
                    <a:pt x="68" y="6523"/>
                    <a:pt x="122" y="6550"/>
                    <a:pt x="176" y="6563"/>
                  </a:cubicBezTo>
                  <a:lnTo>
                    <a:pt x="230" y="6563"/>
                  </a:lnTo>
                  <a:cubicBezTo>
                    <a:pt x="271" y="6563"/>
                    <a:pt x="312" y="6550"/>
                    <a:pt x="339" y="6536"/>
                  </a:cubicBezTo>
                  <a:cubicBezTo>
                    <a:pt x="433" y="6482"/>
                    <a:pt x="528" y="6428"/>
                    <a:pt x="623" y="6374"/>
                  </a:cubicBezTo>
                  <a:cubicBezTo>
                    <a:pt x="718" y="6333"/>
                    <a:pt x="826" y="6266"/>
                    <a:pt x="920" y="6211"/>
                  </a:cubicBezTo>
                  <a:cubicBezTo>
                    <a:pt x="1123" y="6103"/>
                    <a:pt x="1326" y="5981"/>
                    <a:pt x="1516" y="5860"/>
                  </a:cubicBezTo>
                  <a:cubicBezTo>
                    <a:pt x="1922" y="5616"/>
                    <a:pt x="2301" y="5345"/>
                    <a:pt x="2693" y="5075"/>
                  </a:cubicBezTo>
                  <a:cubicBezTo>
                    <a:pt x="3478" y="4507"/>
                    <a:pt x="4236" y="3898"/>
                    <a:pt x="4953" y="3248"/>
                  </a:cubicBezTo>
                  <a:cubicBezTo>
                    <a:pt x="5995" y="2301"/>
                    <a:pt x="6928" y="1246"/>
                    <a:pt x="7727" y="82"/>
                  </a:cubicBezTo>
                  <a:cubicBezTo>
                    <a:pt x="7740" y="55"/>
                    <a:pt x="7727" y="14"/>
                    <a:pt x="7700" y="1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1" name="Google Shape;1311;p42"/>
            <p:cNvSpPr/>
            <p:nvPr/>
          </p:nvSpPr>
          <p:spPr>
            <a:xfrm>
              <a:off x="1694977" y="933865"/>
              <a:ext cx="354208" cy="268707"/>
            </a:xfrm>
            <a:custGeom>
              <a:avLst/>
              <a:gdLst/>
              <a:ahLst/>
              <a:cxnLst/>
              <a:rect l="l" t="t" r="r" b="b"/>
              <a:pathLst>
                <a:path w="5195" h="3941" extrusionOk="0">
                  <a:moveTo>
                    <a:pt x="5140" y="0"/>
                  </a:moveTo>
                  <a:cubicBezTo>
                    <a:pt x="5113" y="0"/>
                    <a:pt x="5100" y="0"/>
                    <a:pt x="5100" y="14"/>
                  </a:cubicBezTo>
                  <a:lnTo>
                    <a:pt x="5086" y="14"/>
                  </a:lnTo>
                  <a:cubicBezTo>
                    <a:pt x="4761" y="393"/>
                    <a:pt x="4396" y="745"/>
                    <a:pt x="4017" y="1069"/>
                  </a:cubicBezTo>
                  <a:lnTo>
                    <a:pt x="4031" y="1056"/>
                  </a:lnTo>
                  <a:lnTo>
                    <a:pt x="4031" y="1056"/>
                  </a:lnTo>
                  <a:cubicBezTo>
                    <a:pt x="3733" y="1299"/>
                    <a:pt x="3435" y="1543"/>
                    <a:pt x="3124" y="1773"/>
                  </a:cubicBezTo>
                  <a:cubicBezTo>
                    <a:pt x="2813" y="1989"/>
                    <a:pt x="2488" y="2206"/>
                    <a:pt x="2163" y="2422"/>
                  </a:cubicBezTo>
                  <a:cubicBezTo>
                    <a:pt x="1839" y="2639"/>
                    <a:pt x="1500" y="2828"/>
                    <a:pt x="1176" y="3031"/>
                  </a:cubicBezTo>
                  <a:lnTo>
                    <a:pt x="675" y="3315"/>
                  </a:lnTo>
                  <a:cubicBezTo>
                    <a:pt x="513" y="3410"/>
                    <a:pt x="350" y="3505"/>
                    <a:pt x="188" y="3600"/>
                  </a:cubicBezTo>
                  <a:cubicBezTo>
                    <a:pt x="1" y="3699"/>
                    <a:pt x="109" y="3941"/>
                    <a:pt x="272" y="3941"/>
                  </a:cubicBezTo>
                  <a:cubicBezTo>
                    <a:pt x="310" y="3941"/>
                    <a:pt x="350" y="3928"/>
                    <a:pt x="391" y="3897"/>
                  </a:cubicBezTo>
                  <a:cubicBezTo>
                    <a:pt x="580" y="3762"/>
                    <a:pt x="770" y="3627"/>
                    <a:pt x="959" y="3491"/>
                  </a:cubicBezTo>
                  <a:lnTo>
                    <a:pt x="1555" y="3085"/>
                  </a:lnTo>
                  <a:cubicBezTo>
                    <a:pt x="1947" y="2815"/>
                    <a:pt x="2339" y="2531"/>
                    <a:pt x="2732" y="2247"/>
                  </a:cubicBezTo>
                  <a:cubicBezTo>
                    <a:pt x="3124" y="1949"/>
                    <a:pt x="3503" y="1665"/>
                    <a:pt x="3882" y="1340"/>
                  </a:cubicBezTo>
                  <a:cubicBezTo>
                    <a:pt x="4234" y="1042"/>
                    <a:pt x="4586" y="717"/>
                    <a:pt x="4910" y="379"/>
                  </a:cubicBezTo>
                  <a:cubicBezTo>
                    <a:pt x="4991" y="284"/>
                    <a:pt x="5073" y="190"/>
                    <a:pt x="5167" y="95"/>
                  </a:cubicBezTo>
                  <a:cubicBezTo>
                    <a:pt x="5194" y="68"/>
                    <a:pt x="5194" y="27"/>
                    <a:pt x="5167" y="14"/>
                  </a:cubicBezTo>
                  <a:cubicBezTo>
                    <a:pt x="5167" y="0"/>
                    <a:pt x="5154" y="0"/>
                    <a:pt x="5140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2" name="Google Shape;1312;p42"/>
            <p:cNvSpPr/>
            <p:nvPr/>
          </p:nvSpPr>
          <p:spPr>
            <a:xfrm>
              <a:off x="2897007" y="1271516"/>
              <a:ext cx="228889" cy="283298"/>
            </a:xfrm>
            <a:custGeom>
              <a:avLst/>
              <a:gdLst/>
              <a:ahLst/>
              <a:cxnLst/>
              <a:rect l="l" t="t" r="r" b="b"/>
              <a:pathLst>
                <a:path w="3357" h="4155" extrusionOk="0">
                  <a:moveTo>
                    <a:pt x="406" y="1"/>
                  </a:moveTo>
                  <a:cubicBezTo>
                    <a:pt x="298" y="1"/>
                    <a:pt x="204" y="41"/>
                    <a:pt x="122" y="109"/>
                  </a:cubicBezTo>
                  <a:cubicBezTo>
                    <a:pt x="55" y="190"/>
                    <a:pt x="1" y="298"/>
                    <a:pt x="1" y="407"/>
                  </a:cubicBezTo>
                  <a:cubicBezTo>
                    <a:pt x="1" y="461"/>
                    <a:pt x="1" y="515"/>
                    <a:pt x="1" y="569"/>
                  </a:cubicBezTo>
                  <a:cubicBezTo>
                    <a:pt x="14" y="637"/>
                    <a:pt x="28" y="704"/>
                    <a:pt x="41" y="758"/>
                  </a:cubicBezTo>
                  <a:cubicBezTo>
                    <a:pt x="82" y="894"/>
                    <a:pt x="136" y="1029"/>
                    <a:pt x="217" y="1151"/>
                  </a:cubicBezTo>
                  <a:cubicBezTo>
                    <a:pt x="285" y="1300"/>
                    <a:pt x="379" y="1421"/>
                    <a:pt x="488" y="1543"/>
                  </a:cubicBezTo>
                  <a:cubicBezTo>
                    <a:pt x="785" y="1895"/>
                    <a:pt x="1110" y="2260"/>
                    <a:pt x="1557" y="2707"/>
                  </a:cubicBezTo>
                  <a:cubicBezTo>
                    <a:pt x="1760" y="2910"/>
                    <a:pt x="1963" y="3126"/>
                    <a:pt x="2179" y="3329"/>
                  </a:cubicBezTo>
                  <a:lnTo>
                    <a:pt x="2206" y="3356"/>
                  </a:lnTo>
                  <a:lnTo>
                    <a:pt x="2328" y="3478"/>
                  </a:lnTo>
                  <a:cubicBezTo>
                    <a:pt x="2396" y="3559"/>
                    <a:pt x="2463" y="3614"/>
                    <a:pt x="2544" y="3681"/>
                  </a:cubicBezTo>
                  <a:cubicBezTo>
                    <a:pt x="2612" y="3749"/>
                    <a:pt x="2666" y="3830"/>
                    <a:pt x="2734" y="3884"/>
                  </a:cubicBezTo>
                  <a:cubicBezTo>
                    <a:pt x="2788" y="3952"/>
                    <a:pt x="2842" y="3992"/>
                    <a:pt x="2896" y="4033"/>
                  </a:cubicBezTo>
                  <a:cubicBezTo>
                    <a:pt x="2950" y="4074"/>
                    <a:pt x="2991" y="4101"/>
                    <a:pt x="3045" y="4128"/>
                  </a:cubicBezTo>
                  <a:cubicBezTo>
                    <a:pt x="3086" y="4141"/>
                    <a:pt x="3126" y="4155"/>
                    <a:pt x="3180" y="4155"/>
                  </a:cubicBezTo>
                  <a:cubicBezTo>
                    <a:pt x="3207" y="4155"/>
                    <a:pt x="3234" y="4141"/>
                    <a:pt x="3248" y="4128"/>
                  </a:cubicBezTo>
                  <a:cubicBezTo>
                    <a:pt x="3316" y="4087"/>
                    <a:pt x="3356" y="4019"/>
                    <a:pt x="3343" y="3938"/>
                  </a:cubicBezTo>
                  <a:cubicBezTo>
                    <a:pt x="3356" y="3898"/>
                    <a:pt x="3356" y="3871"/>
                    <a:pt x="3356" y="3830"/>
                  </a:cubicBezTo>
                  <a:cubicBezTo>
                    <a:pt x="3356" y="3776"/>
                    <a:pt x="3343" y="3722"/>
                    <a:pt x="3329" y="3654"/>
                  </a:cubicBezTo>
                  <a:cubicBezTo>
                    <a:pt x="3316" y="3532"/>
                    <a:pt x="3275" y="3424"/>
                    <a:pt x="3248" y="3316"/>
                  </a:cubicBezTo>
                  <a:cubicBezTo>
                    <a:pt x="3180" y="3086"/>
                    <a:pt x="3099" y="2856"/>
                    <a:pt x="3004" y="2639"/>
                  </a:cubicBezTo>
                  <a:cubicBezTo>
                    <a:pt x="2964" y="2558"/>
                    <a:pt x="2923" y="2477"/>
                    <a:pt x="2883" y="2396"/>
                  </a:cubicBezTo>
                  <a:cubicBezTo>
                    <a:pt x="2788" y="2206"/>
                    <a:pt x="2707" y="2030"/>
                    <a:pt x="2612" y="1882"/>
                  </a:cubicBezTo>
                  <a:cubicBezTo>
                    <a:pt x="2409" y="1503"/>
                    <a:pt x="2166" y="1164"/>
                    <a:pt x="1895" y="853"/>
                  </a:cubicBezTo>
                  <a:cubicBezTo>
                    <a:pt x="1760" y="691"/>
                    <a:pt x="1611" y="555"/>
                    <a:pt x="1448" y="434"/>
                  </a:cubicBezTo>
                  <a:cubicBezTo>
                    <a:pt x="1286" y="312"/>
                    <a:pt x="1124" y="204"/>
                    <a:pt x="934" y="122"/>
                  </a:cubicBezTo>
                  <a:cubicBezTo>
                    <a:pt x="853" y="82"/>
                    <a:pt x="772" y="55"/>
                    <a:pt x="677" y="28"/>
                  </a:cubicBezTo>
                  <a:cubicBezTo>
                    <a:pt x="596" y="14"/>
                    <a:pt x="528" y="1"/>
                    <a:pt x="447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3" name="Google Shape;1313;p42"/>
            <p:cNvSpPr/>
            <p:nvPr/>
          </p:nvSpPr>
          <p:spPr>
            <a:xfrm>
              <a:off x="3123040" y="1576916"/>
              <a:ext cx="54478" cy="76092"/>
            </a:xfrm>
            <a:custGeom>
              <a:avLst/>
              <a:gdLst/>
              <a:ahLst/>
              <a:cxnLst/>
              <a:rect l="l" t="t" r="r" b="b"/>
              <a:pathLst>
                <a:path w="799" h="1116" extrusionOk="0">
                  <a:moveTo>
                    <a:pt x="231" y="1"/>
                  </a:moveTo>
                  <a:cubicBezTo>
                    <a:pt x="190" y="14"/>
                    <a:pt x="150" y="41"/>
                    <a:pt x="122" y="68"/>
                  </a:cubicBezTo>
                  <a:cubicBezTo>
                    <a:pt x="68" y="95"/>
                    <a:pt x="41" y="149"/>
                    <a:pt x="28" y="203"/>
                  </a:cubicBezTo>
                  <a:cubicBezTo>
                    <a:pt x="1" y="271"/>
                    <a:pt x="1" y="325"/>
                    <a:pt x="1" y="393"/>
                  </a:cubicBezTo>
                  <a:cubicBezTo>
                    <a:pt x="14" y="488"/>
                    <a:pt x="28" y="569"/>
                    <a:pt x="55" y="650"/>
                  </a:cubicBezTo>
                  <a:cubicBezTo>
                    <a:pt x="82" y="731"/>
                    <a:pt x="122" y="826"/>
                    <a:pt x="177" y="894"/>
                  </a:cubicBezTo>
                  <a:cubicBezTo>
                    <a:pt x="217" y="961"/>
                    <a:pt x="271" y="1029"/>
                    <a:pt x="339" y="1069"/>
                  </a:cubicBezTo>
                  <a:lnTo>
                    <a:pt x="393" y="1083"/>
                  </a:lnTo>
                  <a:lnTo>
                    <a:pt x="407" y="1083"/>
                  </a:lnTo>
                  <a:cubicBezTo>
                    <a:pt x="446" y="1103"/>
                    <a:pt x="486" y="1115"/>
                    <a:pt x="531" y="1115"/>
                  </a:cubicBezTo>
                  <a:cubicBezTo>
                    <a:pt x="547" y="1115"/>
                    <a:pt x="564" y="1114"/>
                    <a:pt x="583" y="1110"/>
                  </a:cubicBezTo>
                  <a:cubicBezTo>
                    <a:pt x="637" y="1097"/>
                    <a:pt x="691" y="1069"/>
                    <a:pt x="731" y="1015"/>
                  </a:cubicBezTo>
                  <a:cubicBezTo>
                    <a:pt x="772" y="961"/>
                    <a:pt x="785" y="907"/>
                    <a:pt x="799" y="839"/>
                  </a:cubicBezTo>
                  <a:cubicBezTo>
                    <a:pt x="799" y="785"/>
                    <a:pt x="799" y="718"/>
                    <a:pt x="785" y="664"/>
                  </a:cubicBezTo>
                  <a:cubicBezTo>
                    <a:pt x="772" y="582"/>
                    <a:pt x="758" y="501"/>
                    <a:pt x="731" y="434"/>
                  </a:cubicBezTo>
                  <a:cubicBezTo>
                    <a:pt x="691" y="298"/>
                    <a:pt x="610" y="163"/>
                    <a:pt x="488" y="68"/>
                  </a:cubicBezTo>
                  <a:cubicBezTo>
                    <a:pt x="447" y="28"/>
                    <a:pt x="380" y="14"/>
                    <a:pt x="325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4" name="Google Shape;1314;p42"/>
            <p:cNvSpPr/>
            <p:nvPr/>
          </p:nvSpPr>
          <p:spPr>
            <a:xfrm>
              <a:off x="1846143" y="1618577"/>
              <a:ext cx="355299" cy="352231"/>
            </a:xfrm>
            <a:custGeom>
              <a:avLst/>
              <a:gdLst/>
              <a:ahLst/>
              <a:cxnLst/>
              <a:rect l="l" t="t" r="r" b="b"/>
              <a:pathLst>
                <a:path w="5211" h="5166" extrusionOk="0">
                  <a:moveTo>
                    <a:pt x="2497" y="0"/>
                  </a:moveTo>
                  <a:cubicBezTo>
                    <a:pt x="2342" y="0"/>
                    <a:pt x="2186" y="17"/>
                    <a:pt x="2030" y="53"/>
                  </a:cubicBezTo>
                  <a:cubicBezTo>
                    <a:pt x="772" y="337"/>
                    <a:pt x="1" y="1703"/>
                    <a:pt x="325" y="3097"/>
                  </a:cubicBezTo>
                  <a:cubicBezTo>
                    <a:pt x="610" y="4318"/>
                    <a:pt x="1622" y="5165"/>
                    <a:pt x="2714" y="5165"/>
                  </a:cubicBezTo>
                  <a:cubicBezTo>
                    <a:pt x="2869" y="5165"/>
                    <a:pt x="3025" y="5148"/>
                    <a:pt x="3180" y="5113"/>
                  </a:cubicBezTo>
                  <a:cubicBezTo>
                    <a:pt x="4439" y="4829"/>
                    <a:pt x="5210" y="3462"/>
                    <a:pt x="4885" y="2069"/>
                  </a:cubicBezTo>
                  <a:cubicBezTo>
                    <a:pt x="4613" y="848"/>
                    <a:pt x="3592" y="0"/>
                    <a:pt x="249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5" name="Google Shape;1315;p42"/>
            <p:cNvSpPr/>
            <p:nvPr/>
          </p:nvSpPr>
          <p:spPr>
            <a:xfrm>
              <a:off x="1944874" y="1661943"/>
              <a:ext cx="248252" cy="246071"/>
            </a:xfrm>
            <a:custGeom>
              <a:avLst/>
              <a:gdLst/>
              <a:ahLst/>
              <a:cxnLst/>
              <a:rect l="l" t="t" r="r" b="b"/>
              <a:pathLst>
                <a:path w="3641" h="3609" extrusionOk="0">
                  <a:moveTo>
                    <a:pt x="1757" y="1"/>
                  </a:moveTo>
                  <a:cubicBezTo>
                    <a:pt x="1646" y="1"/>
                    <a:pt x="1533" y="13"/>
                    <a:pt x="1421" y="39"/>
                  </a:cubicBezTo>
                  <a:cubicBezTo>
                    <a:pt x="542" y="228"/>
                    <a:pt x="0" y="1189"/>
                    <a:pt x="230" y="2163"/>
                  </a:cubicBezTo>
                  <a:cubicBezTo>
                    <a:pt x="420" y="3015"/>
                    <a:pt x="1126" y="3608"/>
                    <a:pt x="1889" y="3608"/>
                  </a:cubicBezTo>
                  <a:cubicBezTo>
                    <a:pt x="1998" y="3608"/>
                    <a:pt x="2109" y="3596"/>
                    <a:pt x="2220" y="3571"/>
                  </a:cubicBezTo>
                  <a:cubicBezTo>
                    <a:pt x="3099" y="3368"/>
                    <a:pt x="3640" y="2420"/>
                    <a:pt x="3424" y="1446"/>
                  </a:cubicBezTo>
                  <a:cubicBezTo>
                    <a:pt x="3223" y="584"/>
                    <a:pt x="2518" y="1"/>
                    <a:pt x="1757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6" name="Google Shape;1316;p42"/>
            <p:cNvSpPr/>
            <p:nvPr/>
          </p:nvSpPr>
          <p:spPr>
            <a:xfrm>
              <a:off x="1898713" y="1802540"/>
              <a:ext cx="113592" cy="47046"/>
            </a:xfrm>
            <a:custGeom>
              <a:avLst/>
              <a:gdLst/>
              <a:ahLst/>
              <a:cxnLst/>
              <a:rect l="l" t="t" r="r" b="b"/>
              <a:pathLst>
                <a:path w="1666" h="690" extrusionOk="0">
                  <a:moveTo>
                    <a:pt x="1180" y="1"/>
                  </a:moveTo>
                  <a:cubicBezTo>
                    <a:pt x="1056" y="1"/>
                    <a:pt x="916" y="16"/>
                    <a:pt x="772" y="47"/>
                  </a:cubicBezTo>
                  <a:cubicBezTo>
                    <a:pt x="326" y="142"/>
                    <a:pt x="1" y="358"/>
                    <a:pt x="41" y="521"/>
                  </a:cubicBezTo>
                  <a:cubicBezTo>
                    <a:pt x="69" y="629"/>
                    <a:pt x="246" y="689"/>
                    <a:pt x="494" y="689"/>
                  </a:cubicBezTo>
                  <a:cubicBezTo>
                    <a:pt x="617" y="689"/>
                    <a:pt x="759" y="674"/>
                    <a:pt x="907" y="643"/>
                  </a:cubicBezTo>
                  <a:cubicBezTo>
                    <a:pt x="1340" y="534"/>
                    <a:pt x="1665" y="331"/>
                    <a:pt x="1638" y="169"/>
                  </a:cubicBezTo>
                  <a:cubicBezTo>
                    <a:pt x="1611" y="61"/>
                    <a:pt x="1428" y="1"/>
                    <a:pt x="1180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7" name="Google Shape;1317;p42"/>
            <p:cNvSpPr/>
            <p:nvPr/>
          </p:nvSpPr>
          <p:spPr>
            <a:xfrm>
              <a:off x="1813891" y="1461479"/>
              <a:ext cx="203934" cy="106842"/>
            </a:xfrm>
            <a:custGeom>
              <a:avLst/>
              <a:gdLst/>
              <a:ahLst/>
              <a:cxnLst/>
              <a:rect l="l" t="t" r="r" b="b"/>
              <a:pathLst>
                <a:path w="2991" h="1567" extrusionOk="0">
                  <a:moveTo>
                    <a:pt x="2199" y="0"/>
                  </a:moveTo>
                  <a:cubicBezTo>
                    <a:pt x="1929" y="0"/>
                    <a:pt x="1605" y="59"/>
                    <a:pt x="1272" y="178"/>
                  </a:cubicBezTo>
                  <a:cubicBezTo>
                    <a:pt x="514" y="462"/>
                    <a:pt x="0" y="949"/>
                    <a:pt x="122" y="1288"/>
                  </a:cubicBezTo>
                  <a:cubicBezTo>
                    <a:pt x="190" y="1470"/>
                    <a:pt x="446" y="1567"/>
                    <a:pt x="790" y="1567"/>
                  </a:cubicBezTo>
                  <a:cubicBezTo>
                    <a:pt x="1061" y="1567"/>
                    <a:pt x="1386" y="1507"/>
                    <a:pt x="1718" y="1382"/>
                  </a:cubicBezTo>
                  <a:cubicBezTo>
                    <a:pt x="2476" y="1112"/>
                    <a:pt x="2990" y="611"/>
                    <a:pt x="2869" y="286"/>
                  </a:cubicBezTo>
                  <a:cubicBezTo>
                    <a:pt x="2800" y="96"/>
                    <a:pt x="2545" y="0"/>
                    <a:pt x="2199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8" name="Google Shape;1318;p42"/>
            <p:cNvSpPr/>
            <p:nvPr/>
          </p:nvSpPr>
          <p:spPr>
            <a:xfrm>
              <a:off x="2658019" y="1457116"/>
              <a:ext cx="350663" cy="352435"/>
            </a:xfrm>
            <a:custGeom>
              <a:avLst/>
              <a:gdLst/>
              <a:ahLst/>
              <a:cxnLst/>
              <a:rect l="l" t="t" r="r" b="b"/>
              <a:pathLst>
                <a:path w="5143" h="5169" extrusionOk="0">
                  <a:moveTo>
                    <a:pt x="2477" y="0"/>
                  </a:moveTo>
                  <a:cubicBezTo>
                    <a:pt x="2343" y="0"/>
                    <a:pt x="2207" y="13"/>
                    <a:pt x="2071" y="39"/>
                  </a:cubicBezTo>
                  <a:cubicBezTo>
                    <a:pt x="813" y="283"/>
                    <a:pt x="1" y="1622"/>
                    <a:pt x="272" y="3029"/>
                  </a:cubicBezTo>
                  <a:cubicBezTo>
                    <a:pt x="524" y="4281"/>
                    <a:pt x="1537" y="5169"/>
                    <a:pt x="2653" y="5169"/>
                  </a:cubicBezTo>
                  <a:cubicBezTo>
                    <a:pt x="2792" y="5169"/>
                    <a:pt x="2932" y="5155"/>
                    <a:pt x="3073" y="5127"/>
                  </a:cubicBezTo>
                  <a:cubicBezTo>
                    <a:pt x="4344" y="4883"/>
                    <a:pt x="5143" y="3544"/>
                    <a:pt x="4872" y="2136"/>
                  </a:cubicBezTo>
                  <a:cubicBezTo>
                    <a:pt x="4618" y="880"/>
                    <a:pt x="3598" y="0"/>
                    <a:pt x="24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9" name="Google Shape;1319;p42"/>
            <p:cNvSpPr/>
            <p:nvPr/>
          </p:nvSpPr>
          <p:spPr>
            <a:xfrm>
              <a:off x="2665451" y="1519573"/>
              <a:ext cx="245457" cy="246616"/>
            </a:xfrm>
            <a:custGeom>
              <a:avLst/>
              <a:gdLst/>
              <a:ahLst/>
              <a:cxnLst/>
              <a:rect l="l" t="t" r="r" b="b"/>
              <a:pathLst>
                <a:path w="3600" h="3617" extrusionOk="0">
                  <a:moveTo>
                    <a:pt x="1741" y="1"/>
                  </a:moveTo>
                  <a:cubicBezTo>
                    <a:pt x="1644" y="1"/>
                    <a:pt x="1546" y="10"/>
                    <a:pt x="1448" y="30"/>
                  </a:cubicBezTo>
                  <a:cubicBezTo>
                    <a:pt x="569" y="192"/>
                    <a:pt x="0" y="1139"/>
                    <a:pt x="190" y="2113"/>
                  </a:cubicBezTo>
                  <a:cubicBezTo>
                    <a:pt x="359" y="2994"/>
                    <a:pt x="1076" y="3617"/>
                    <a:pt x="1862" y="3617"/>
                  </a:cubicBezTo>
                  <a:cubicBezTo>
                    <a:pt x="1958" y="3617"/>
                    <a:pt x="2055" y="3607"/>
                    <a:pt x="2152" y="3588"/>
                  </a:cubicBezTo>
                  <a:cubicBezTo>
                    <a:pt x="3031" y="3412"/>
                    <a:pt x="3600" y="2465"/>
                    <a:pt x="3410" y="1491"/>
                  </a:cubicBezTo>
                  <a:cubicBezTo>
                    <a:pt x="3229" y="612"/>
                    <a:pt x="2524" y="1"/>
                    <a:pt x="1741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0" name="Google Shape;1320;p42"/>
            <p:cNvSpPr/>
            <p:nvPr/>
          </p:nvSpPr>
          <p:spPr>
            <a:xfrm>
              <a:off x="2850846" y="1611282"/>
              <a:ext cx="113592" cy="45750"/>
            </a:xfrm>
            <a:custGeom>
              <a:avLst/>
              <a:gdLst/>
              <a:ahLst/>
              <a:cxnLst/>
              <a:rect l="l" t="t" r="r" b="b"/>
              <a:pathLst>
                <a:path w="1666" h="671" extrusionOk="0">
                  <a:moveTo>
                    <a:pt x="1161" y="1"/>
                  </a:moveTo>
                  <a:cubicBezTo>
                    <a:pt x="1046" y="1"/>
                    <a:pt x="918" y="13"/>
                    <a:pt x="786" y="38"/>
                  </a:cubicBezTo>
                  <a:cubicBezTo>
                    <a:pt x="339" y="132"/>
                    <a:pt x="1" y="335"/>
                    <a:pt x="42" y="498"/>
                  </a:cubicBezTo>
                  <a:cubicBezTo>
                    <a:pt x="60" y="610"/>
                    <a:pt x="247" y="670"/>
                    <a:pt x="507" y="670"/>
                  </a:cubicBezTo>
                  <a:cubicBezTo>
                    <a:pt x="624" y="670"/>
                    <a:pt x="756" y="658"/>
                    <a:pt x="894" y="633"/>
                  </a:cubicBezTo>
                  <a:cubicBezTo>
                    <a:pt x="1341" y="552"/>
                    <a:pt x="1665" y="349"/>
                    <a:pt x="1638" y="187"/>
                  </a:cubicBezTo>
                  <a:cubicBezTo>
                    <a:pt x="1619" y="64"/>
                    <a:pt x="1424" y="1"/>
                    <a:pt x="116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1" name="Google Shape;1321;p42"/>
            <p:cNvSpPr/>
            <p:nvPr/>
          </p:nvSpPr>
          <p:spPr>
            <a:xfrm>
              <a:off x="2697703" y="1295517"/>
              <a:ext cx="200320" cy="87751"/>
            </a:xfrm>
            <a:custGeom>
              <a:avLst/>
              <a:gdLst/>
              <a:ahLst/>
              <a:cxnLst/>
              <a:rect l="l" t="t" r="r" b="b"/>
              <a:pathLst>
                <a:path w="2938" h="1287" extrusionOk="0">
                  <a:moveTo>
                    <a:pt x="1507" y="0"/>
                  </a:moveTo>
                  <a:cubicBezTo>
                    <a:pt x="1488" y="0"/>
                    <a:pt x="1468" y="0"/>
                    <a:pt x="1449" y="1"/>
                  </a:cubicBezTo>
                  <a:cubicBezTo>
                    <a:pt x="650" y="28"/>
                    <a:pt x="1" y="325"/>
                    <a:pt x="1" y="677"/>
                  </a:cubicBezTo>
                  <a:cubicBezTo>
                    <a:pt x="14" y="1033"/>
                    <a:pt x="644" y="1286"/>
                    <a:pt x="1428" y="1286"/>
                  </a:cubicBezTo>
                  <a:cubicBezTo>
                    <a:pt x="1448" y="1286"/>
                    <a:pt x="1469" y="1286"/>
                    <a:pt x="1489" y="1286"/>
                  </a:cubicBezTo>
                  <a:cubicBezTo>
                    <a:pt x="2288" y="1259"/>
                    <a:pt x="2937" y="961"/>
                    <a:pt x="2924" y="609"/>
                  </a:cubicBezTo>
                  <a:cubicBezTo>
                    <a:pt x="2924" y="266"/>
                    <a:pt x="2292" y="0"/>
                    <a:pt x="1507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2" name="Google Shape;1322;p42"/>
            <p:cNvSpPr/>
            <p:nvPr/>
          </p:nvSpPr>
          <p:spPr>
            <a:xfrm>
              <a:off x="2334210" y="1770698"/>
              <a:ext cx="261139" cy="143388"/>
            </a:xfrm>
            <a:custGeom>
              <a:avLst/>
              <a:gdLst/>
              <a:ahLst/>
              <a:cxnLst/>
              <a:rect l="l" t="t" r="r" b="b"/>
              <a:pathLst>
                <a:path w="3830" h="2103" extrusionOk="0">
                  <a:moveTo>
                    <a:pt x="2220" y="0"/>
                  </a:moveTo>
                  <a:cubicBezTo>
                    <a:pt x="2111" y="0"/>
                    <a:pt x="2017" y="14"/>
                    <a:pt x="1908" y="41"/>
                  </a:cubicBezTo>
                  <a:cubicBezTo>
                    <a:pt x="1597" y="95"/>
                    <a:pt x="1286" y="203"/>
                    <a:pt x="1002" y="352"/>
                  </a:cubicBezTo>
                  <a:cubicBezTo>
                    <a:pt x="772" y="487"/>
                    <a:pt x="555" y="650"/>
                    <a:pt x="393" y="866"/>
                  </a:cubicBezTo>
                  <a:cubicBezTo>
                    <a:pt x="231" y="1042"/>
                    <a:pt x="136" y="1272"/>
                    <a:pt x="95" y="1502"/>
                  </a:cubicBezTo>
                  <a:cubicBezTo>
                    <a:pt x="68" y="1502"/>
                    <a:pt x="55" y="1516"/>
                    <a:pt x="55" y="1529"/>
                  </a:cubicBezTo>
                  <a:cubicBezTo>
                    <a:pt x="1" y="1583"/>
                    <a:pt x="14" y="1664"/>
                    <a:pt x="68" y="1705"/>
                  </a:cubicBezTo>
                  <a:cubicBezTo>
                    <a:pt x="190" y="1813"/>
                    <a:pt x="339" y="1894"/>
                    <a:pt x="501" y="1962"/>
                  </a:cubicBezTo>
                  <a:cubicBezTo>
                    <a:pt x="664" y="2016"/>
                    <a:pt x="840" y="2057"/>
                    <a:pt x="1015" y="2084"/>
                  </a:cubicBezTo>
                  <a:cubicBezTo>
                    <a:pt x="1121" y="2093"/>
                    <a:pt x="1233" y="2103"/>
                    <a:pt x="1347" y="2103"/>
                  </a:cubicBezTo>
                  <a:cubicBezTo>
                    <a:pt x="1394" y="2103"/>
                    <a:pt x="1441" y="2101"/>
                    <a:pt x="1489" y="2097"/>
                  </a:cubicBezTo>
                  <a:cubicBezTo>
                    <a:pt x="1692" y="2097"/>
                    <a:pt x="1881" y="2070"/>
                    <a:pt x="2084" y="2016"/>
                  </a:cubicBezTo>
                  <a:cubicBezTo>
                    <a:pt x="2247" y="1989"/>
                    <a:pt x="2423" y="1935"/>
                    <a:pt x="2585" y="1867"/>
                  </a:cubicBezTo>
                  <a:cubicBezTo>
                    <a:pt x="2720" y="1813"/>
                    <a:pt x="2856" y="1759"/>
                    <a:pt x="2991" y="1691"/>
                  </a:cubicBezTo>
                  <a:cubicBezTo>
                    <a:pt x="3126" y="1624"/>
                    <a:pt x="3262" y="1543"/>
                    <a:pt x="3383" y="1448"/>
                  </a:cubicBezTo>
                  <a:cubicBezTo>
                    <a:pt x="3451" y="1407"/>
                    <a:pt x="3505" y="1367"/>
                    <a:pt x="3573" y="1313"/>
                  </a:cubicBezTo>
                  <a:cubicBezTo>
                    <a:pt x="3627" y="1258"/>
                    <a:pt x="3695" y="1204"/>
                    <a:pt x="3735" y="1150"/>
                  </a:cubicBezTo>
                  <a:cubicBezTo>
                    <a:pt x="3776" y="1096"/>
                    <a:pt x="3803" y="1028"/>
                    <a:pt x="3816" y="961"/>
                  </a:cubicBezTo>
                  <a:cubicBezTo>
                    <a:pt x="3830" y="934"/>
                    <a:pt x="3830" y="907"/>
                    <a:pt x="3816" y="866"/>
                  </a:cubicBezTo>
                  <a:cubicBezTo>
                    <a:pt x="3816" y="825"/>
                    <a:pt x="3816" y="785"/>
                    <a:pt x="3803" y="758"/>
                  </a:cubicBezTo>
                  <a:cubicBezTo>
                    <a:pt x="3789" y="690"/>
                    <a:pt x="3749" y="636"/>
                    <a:pt x="3708" y="582"/>
                  </a:cubicBezTo>
                  <a:cubicBezTo>
                    <a:pt x="3668" y="528"/>
                    <a:pt x="3613" y="474"/>
                    <a:pt x="3559" y="420"/>
                  </a:cubicBezTo>
                  <a:cubicBezTo>
                    <a:pt x="3437" y="325"/>
                    <a:pt x="3302" y="244"/>
                    <a:pt x="3153" y="189"/>
                  </a:cubicBezTo>
                  <a:cubicBezTo>
                    <a:pt x="3018" y="135"/>
                    <a:pt x="2883" y="81"/>
                    <a:pt x="2734" y="54"/>
                  </a:cubicBezTo>
                  <a:cubicBezTo>
                    <a:pt x="2612" y="24"/>
                    <a:pt x="2483" y="8"/>
                    <a:pt x="2357" y="8"/>
                  </a:cubicBezTo>
                  <a:cubicBezTo>
                    <a:pt x="2315" y="8"/>
                    <a:pt x="2274" y="10"/>
                    <a:pt x="2233" y="14"/>
                  </a:cubicBezTo>
                  <a:lnTo>
                    <a:pt x="2220" y="0"/>
                  </a:lnTo>
                  <a:close/>
                </a:path>
              </a:pathLst>
            </a:custGeom>
            <a:solidFill>
              <a:srgbClr val="FF77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3" name="Google Shape;1323;p42"/>
            <p:cNvSpPr/>
            <p:nvPr/>
          </p:nvSpPr>
          <p:spPr>
            <a:xfrm>
              <a:off x="2267798" y="1661807"/>
              <a:ext cx="359867" cy="262980"/>
            </a:xfrm>
            <a:custGeom>
              <a:avLst/>
              <a:gdLst/>
              <a:ahLst/>
              <a:cxnLst/>
              <a:rect l="l" t="t" r="r" b="b"/>
              <a:pathLst>
                <a:path w="5278" h="3857" extrusionOk="0">
                  <a:moveTo>
                    <a:pt x="3194" y="1803"/>
                  </a:moveTo>
                  <a:cubicBezTo>
                    <a:pt x="3248" y="1803"/>
                    <a:pt x="3302" y="1807"/>
                    <a:pt x="3356" y="1814"/>
                  </a:cubicBezTo>
                  <a:lnTo>
                    <a:pt x="3315" y="1814"/>
                  </a:lnTo>
                  <a:cubicBezTo>
                    <a:pt x="3505" y="1827"/>
                    <a:pt x="3694" y="1868"/>
                    <a:pt x="3884" y="1935"/>
                  </a:cubicBezTo>
                  <a:lnTo>
                    <a:pt x="3897" y="1935"/>
                  </a:lnTo>
                  <a:cubicBezTo>
                    <a:pt x="4046" y="1989"/>
                    <a:pt x="4181" y="2057"/>
                    <a:pt x="4317" y="2152"/>
                  </a:cubicBezTo>
                  <a:cubicBezTo>
                    <a:pt x="4425" y="2233"/>
                    <a:pt x="4533" y="2328"/>
                    <a:pt x="4628" y="2436"/>
                  </a:cubicBezTo>
                  <a:cubicBezTo>
                    <a:pt x="4655" y="2477"/>
                    <a:pt x="4682" y="2504"/>
                    <a:pt x="4709" y="2531"/>
                  </a:cubicBezTo>
                  <a:lnTo>
                    <a:pt x="4682" y="2571"/>
                  </a:lnTo>
                  <a:cubicBezTo>
                    <a:pt x="4574" y="2734"/>
                    <a:pt x="4452" y="2869"/>
                    <a:pt x="4317" y="2991"/>
                  </a:cubicBezTo>
                  <a:cubicBezTo>
                    <a:pt x="4141" y="3113"/>
                    <a:pt x="3965" y="3234"/>
                    <a:pt x="3776" y="3329"/>
                  </a:cubicBezTo>
                  <a:cubicBezTo>
                    <a:pt x="3518" y="3437"/>
                    <a:pt x="3261" y="3532"/>
                    <a:pt x="2977" y="3586"/>
                  </a:cubicBezTo>
                  <a:lnTo>
                    <a:pt x="3004" y="3586"/>
                  </a:lnTo>
                  <a:cubicBezTo>
                    <a:pt x="2869" y="3600"/>
                    <a:pt x="2720" y="3613"/>
                    <a:pt x="2571" y="3627"/>
                  </a:cubicBezTo>
                  <a:lnTo>
                    <a:pt x="2152" y="3627"/>
                  </a:lnTo>
                  <a:cubicBezTo>
                    <a:pt x="1935" y="3600"/>
                    <a:pt x="1719" y="3546"/>
                    <a:pt x="1502" y="3478"/>
                  </a:cubicBezTo>
                  <a:cubicBezTo>
                    <a:pt x="1381" y="3437"/>
                    <a:pt x="1272" y="3370"/>
                    <a:pt x="1164" y="3315"/>
                  </a:cubicBezTo>
                  <a:cubicBezTo>
                    <a:pt x="1178" y="3194"/>
                    <a:pt x="1205" y="3072"/>
                    <a:pt x="1245" y="2964"/>
                  </a:cubicBezTo>
                  <a:cubicBezTo>
                    <a:pt x="1299" y="2828"/>
                    <a:pt x="1353" y="2707"/>
                    <a:pt x="1435" y="2598"/>
                  </a:cubicBezTo>
                  <a:cubicBezTo>
                    <a:pt x="1516" y="2490"/>
                    <a:pt x="1611" y="2382"/>
                    <a:pt x="1732" y="2287"/>
                  </a:cubicBezTo>
                  <a:cubicBezTo>
                    <a:pt x="1854" y="2179"/>
                    <a:pt x="2003" y="2084"/>
                    <a:pt x="2152" y="2017"/>
                  </a:cubicBezTo>
                  <a:cubicBezTo>
                    <a:pt x="2328" y="1935"/>
                    <a:pt x="2517" y="1881"/>
                    <a:pt x="2707" y="1841"/>
                  </a:cubicBezTo>
                  <a:cubicBezTo>
                    <a:pt x="2815" y="1827"/>
                    <a:pt x="2923" y="1814"/>
                    <a:pt x="3031" y="1814"/>
                  </a:cubicBezTo>
                  <a:cubicBezTo>
                    <a:pt x="3085" y="1807"/>
                    <a:pt x="3140" y="1803"/>
                    <a:pt x="3194" y="1803"/>
                  </a:cubicBezTo>
                  <a:close/>
                  <a:moveTo>
                    <a:pt x="4073" y="0"/>
                  </a:moveTo>
                  <a:lnTo>
                    <a:pt x="4073" y="0"/>
                  </a:lnTo>
                  <a:cubicBezTo>
                    <a:pt x="3965" y="14"/>
                    <a:pt x="3857" y="27"/>
                    <a:pt x="3762" y="68"/>
                  </a:cubicBezTo>
                  <a:cubicBezTo>
                    <a:pt x="3545" y="149"/>
                    <a:pt x="3356" y="257"/>
                    <a:pt x="3180" y="406"/>
                  </a:cubicBezTo>
                  <a:lnTo>
                    <a:pt x="3099" y="460"/>
                  </a:lnTo>
                  <a:cubicBezTo>
                    <a:pt x="2950" y="582"/>
                    <a:pt x="2788" y="677"/>
                    <a:pt x="2612" y="772"/>
                  </a:cubicBezTo>
                  <a:lnTo>
                    <a:pt x="2571" y="799"/>
                  </a:lnTo>
                  <a:cubicBezTo>
                    <a:pt x="2382" y="772"/>
                    <a:pt x="2192" y="745"/>
                    <a:pt x="2003" y="690"/>
                  </a:cubicBezTo>
                  <a:cubicBezTo>
                    <a:pt x="1827" y="650"/>
                    <a:pt x="1638" y="623"/>
                    <a:pt x="1462" y="596"/>
                  </a:cubicBezTo>
                  <a:cubicBezTo>
                    <a:pt x="1367" y="582"/>
                    <a:pt x="1272" y="582"/>
                    <a:pt x="1178" y="582"/>
                  </a:cubicBezTo>
                  <a:cubicBezTo>
                    <a:pt x="1083" y="596"/>
                    <a:pt x="988" y="609"/>
                    <a:pt x="893" y="636"/>
                  </a:cubicBezTo>
                  <a:cubicBezTo>
                    <a:pt x="704" y="690"/>
                    <a:pt x="528" y="799"/>
                    <a:pt x="393" y="934"/>
                  </a:cubicBezTo>
                  <a:cubicBezTo>
                    <a:pt x="257" y="1069"/>
                    <a:pt x="163" y="1218"/>
                    <a:pt x="95" y="1394"/>
                  </a:cubicBezTo>
                  <a:cubicBezTo>
                    <a:pt x="41" y="1543"/>
                    <a:pt x="0" y="1705"/>
                    <a:pt x="14" y="1881"/>
                  </a:cubicBezTo>
                  <a:cubicBezTo>
                    <a:pt x="14" y="2044"/>
                    <a:pt x="41" y="2206"/>
                    <a:pt x="95" y="2355"/>
                  </a:cubicBezTo>
                  <a:cubicBezTo>
                    <a:pt x="149" y="2517"/>
                    <a:pt x="230" y="2666"/>
                    <a:pt x="325" y="2815"/>
                  </a:cubicBezTo>
                  <a:cubicBezTo>
                    <a:pt x="515" y="3099"/>
                    <a:pt x="772" y="3343"/>
                    <a:pt x="1069" y="3518"/>
                  </a:cubicBezTo>
                  <a:cubicBezTo>
                    <a:pt x="1353" y="3681"/>
                    <a:pt x="1665" y="3789"/>
                    <a:pt x="1989" y="3830"/>
                  </a:cubicBezTo>
                  <a:cubicBezTo>
                    <a:pt x="2192" y="3857"/>
                    <a:pt x="2395" y="3857"/>
                    <a:pt x="2585" y="3857"/>
                  </a:cubicBezTo>
                  <a:cubicBezTo>
                    <a:pt x="3072" y="3830"/>
                    <a:pt x="3545" y="3708"/>
                    <a:pt x="3978" y="3478"/>
                  </a:cubicBezTo>
                  <a:cubicBezTo>
                    <a:pt x="4263" y="3329"/>
                    <a:pt x="4533" y="3126"/>
                    <a:pt x="4750" y="2869"/>
                  </a:cubicBezTo>
                  <a:cubicBezTo>
                    <a:pt x="4858" y="2747"/>
                    <a:pt x="4953" y="2598"/>
                    <a:pt x="5034" y="2463"/>
                  </a:cubicBezTo>
                  <a:cubicBezTo>
                    <a:pt x="5088" y="2328"/>
                    <a:pt x="5142" y="2206"/>
                    <a:pt x="5183" y="2071"/>
                  </a:cubicBezTo>
                  <a:cubicBezTo>
                    <a:pt x="5223" y="1922"/>
                    <a:pt x="5250" y="1786"/>
                    <a:pt x="5264" y="1638"/>
                  </a:cubicBezTo>
                  <a:cubicBezTo>
                    <a:pt x="5277" y="1489"/>
                    <a:pt x="5277" y="1340"/>
                    <a:pt x="5264" y="1191"/>
                  </a:cubicBezTo>
                  <a:cubicBezTo>
                    <a:pt x="5250" y="893"/>
                    <a:pt x="5142" y="623"/>
                    <a:pt x="4953" y="393"/>
                  </a:cubicBezTo>
                  <a:cubicBezTo>
                    <a:pt x="4745" y="159"/>
                    <a:pt x="4451" y="13"/>
                    <a:pt x="4141" y="13"/>
                  </a:cubicBezTo>
                  <a:cubicBezTo>
                    <a:pt x="4128" y="13"/>
                    <a:pt x="4114" y="13"/>
                    <a:pt x="4100" y="14"/>
                  </a:cubicBezTo>
                  <a:lnTo>
                    <a:pt x="4060" y="14"/>
                  </a:lnTo>
                  <a:lnTo>
                    <a:pt x="4073" y="0"/>
                  </a:ln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24" name="Google Shape;1324;p42"/>
          <p:cNvGrpSpPr/>
          <p:nvPr/>
        </p:nvGrpSpPr>
        <p:grpSpPr>
          <a:xfrm flipH="1">
            <a:off x="9413781" y="-3841"/>
            <a:ext cx="1308380" cy="712529"/>
            <a:chOff x="816462" y="899275"/>
            <a:chExt cx="981285" cy="534397"/>
          </a:xfrm>
        </p:grpSpPr>
        <p:sp>
          <p:nvSpPr>
            <p:cNvPr id="1325" name="Google Shape;1325;p42"/>
            <p:cNvSpPr/>
            <p:nvPr/>
          </p:nvSpPr>
          <p:spPr>
            <a:xfrm>
              <a:off x="816462" y="899275"/>
              <a:ext cx="981285" cy="534397"/>
            </a:xfrm>
            <a:custGeom>
              <a:avLst/>
              <a:gdLst/>
              <a:ahLst/>
              <a:cxnLst/>
              <a:rect l="l" t="t" r="r" b="b"/>
              <a:pathLst>
                <a:path w="13770" h="7499" extrusionOk="0">
                  <a:moveTo>
                    <a:pt x="7065" y="1"/>
                  </a:moveTo>
                  <a:cubicBezTo>
                    <a:pt x="6780" y="1"/>
                    <a:pt x="6480" y="35"/>
                    <a:pt x="6165" y="105"/>
                  </a:cubicBezTo>
                  <a:cubicBezTo>
                    <a:pt x="5858" y="182"/>
                    <a:pt x="5551" y="297"/>
                    <a:pt x="5263" y="451"/>
                  </a:cubicBezTo>
                  <a:cubicBezTo>
                    <a:pt x="5032" y="566"/>
                    <a:pt x="4763" y="758"/>
                    <a:pt x="4552" y="950"/>
                  </a:cubicBezTo>
                  <a:cubicBezTo>
                    <a:pt x="4168" y="1296"/>
                    <a:pt x="3822" y="1737"/>
                    <a:pt x="3534" y="2275"/>
                  </a:cubicBezTo>
                  <a:cubicBezTo>
                    <a:pt x="3400" y="2505"/>
                    <a:pt x="3265" y="2794"/>
                    <a:pt x="3169" y="3082"/>
                  </a:cubicBezTo>
                  <a:cubicBezTo>
                    <a:pt x="3112" y="3043"/>
                    <a:pt x="3035" y="2986"/>
                    <a:pt x="2958" y="2966"/>
                  </a:cubicBezTo>
                  <a:cubicBezTo>
                    <a:pt x="2824" y="2870"/>
                    <a:pt x="2632" y="2832"/>
                    <a:pt x="2440" y="2774"/>
                  </a:cubicBezTo>
                  <a:cubicBezTo>
                    <a:pt x="2344" y="2755"/>
                    <a:pt x="2252" y="2746"/>
                    <a:pt x="2152" y="2746"/>
                  </a:cubicBezTo>
                  <a:cubicBezTo>
                    <a:pt x="2051" y="2746"/>
                    <a:pt x="1940" y="2755"/>
                    <a:pt x="1806" y="2774"/>
                  </a:cubicBezTo>
                  <a:cubicBezTo>
                    <a:pt x="1595" y="2832"/>
                    <a:pt x="1403" y="2890"/>
                    <a:pt x="1249" y="2947"/>
                  </a:cubicBezTo>
                  <a:cubicBezTo>
                    <a:pt x="1095" y="3024"/>
                    <a:pt x="942" y="3120"/>
                    <a:pt x="769" y="3254"/>
                  </a:cubicBezTo>
                  <a:cubicBezTo>
                    <a:pt x="538" y="3466"/>
                    <a:pt x="346" y="3735"/>
                    <a:pt x="193" y="4099"/>
                  </a:cubicBezTo>
                  <a:cubicBezTo>
                    <a:pt x="97" y="4368"/>
                    <a:pt x="58" y="4618"/>
                    <a:pt x="39" y="5002"/>
                  </a:cubicBezTo>
                  <a:cubicBezTo>
                    <a:pt x="1" y="5252"/>
                    <a:pt x="39" y="5520"/>
                    <a:pt x="58" y="5847"/>
                  </a:cubicBezTo>
                  <a:cubicBezTo>
                    <a:pt x="78" y="6135"/>
                    <a:pt x="154" y="6423"/>
                    <a:pt x="193" y="6730"/>
                  </a:cubicBezTo>
                  <a:lnTo>
                    <a:pt x="231" y="6903"/>
                  </a:lnTo>
                  <a:cubicBezTo>
                    <a:pt x="289" y="7249"/>
                    <a:pt x="577" y="7498"/>
                    <a:pt x="922" y="7498"/>
                  </a:cubicBezTo>
                  <a:lnTo>
                    <a:pt x="12464" y="7498"/>
                  </a:lnTo>
                  <a:cubicBezTo>
                    <a:pt x="12675" y="7498"/>
                    <a:pt x="12886" y="7402"/>
                    <a:pt x="13021" y="7268"/>
                  </a:cubicBezTo>
                  <a:lnTo>
                    <a:pt x="13136" y="7114"/>
                  </a:lnTo>
                  <a:cubicBezTo>
                    <a:pt x="13155" y="7095"/>
                    <a:pt x="13194" y="7057"/>
                    <a:pt x="13213" y="7018"/>
                  </a:cubicBezTo>
                  <a:cubicBezTo>
                    <a:pt x="13616" y="6423"/>
                    <a:pt x="13770" y="5866"/>
                    <a:pt x="13693" y="5328"/>
                  </a:cubicBezTo>
                  <a:cubicBezTo>
                    <a:pt x="13635" y="4752"/>
                    <a:pt x="13366" y="4234"/>
                    <a:pt x="12925" y="3888"/>
                  </a:cubicBezTo>
                  <a:cubicBezTo>
                    <a:pt x="12521" y="3542"/>
                    <a:pt x="11984" y="3370"/>
                    <a:pt x="11408" y="3350"/>
                  </a:cubicBezTo>
                  <a:lnTo>
                    <a:pt x="11369" y="3350"/>
                  </a:lnTo>
                  <a:cubicBezTo>
                    <a:pt x="11043" y="3350"/>
                    <a:pt x="10755" y="3408"/>
                    <a:pt x="10447" y="3504"/>
                  </a:cubicBezTo>
                  <a:cubicBezTo>
                    <a:pt x="10409" y="3139"/>
                    <a:pt x="10313" y="2774"/>
                    <a:pt x="10179" y="2448"/>
                  </a:cubicBezTo>
                  <a:cubicBezTo>
                    <a:pt x="10006" y="1910"/>
                    <a:pt x="9737" y="1430"/>
                    <a:pt x="9391" y="1046"/>
                  </a:cubicBezTo>
                  <a:cubicBezTo>
                    <a:pt x="9007" y="624"/>
                    <a:pt x="8566" y="297"/>
                    <a:pt x="8028" y="143"/>
                  </a:cubicBezTo>
                  <a:cubicBezTo>
                    <a:pt x="7725" y="49"/>
                    <a:pt x="7405" y="1"/>
                    <a:pt x="70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6" name="Google Shape;1326;p42"/>
            <p:cNvSpPr/>
            <p:nvPr/>
          </p:nvSpPr>
          <p:spPr>
            <a:xfrm>
              <a:off x="875325" y="950512"/>
              <a:ext cx="870400" cy="432492"/>
            </a:xfrm>
            <a:custGeom>
              <a:avLst/>
              <a:gdLst/>
              <a:ahLst/>
              <a:cxnLst/>
              <a:rect l="l" t="t" r="r" b="b"/>
              <a:pathLst>
                <a:path w="12214" h="6069" extrusionOk="0">
                  <a:moveTo>
                    <a:pt x="6318" y="1"/>
                  </a:moveTo>
                  <a:cubicBezTo>
                    <a:pt x="6069" y="1"/>
                    <a:pt x="5819" y="20"/>
                    <a:pt x="5531" y="97"/>
                  </a:cubicBezTo>
                  <a:cubicBezTo>
                    <a:pt x="5281" y="135"/>
                    <a:pt x="5051" y="231"/>
                    <a:pt x="4801" y="346"/>
                  </a:cubicBezTo>
                  <a:cubicBezTo>
                    <a:pt x="4609" y="442"/>
                    <a:pt x="4417" y="596"/>
                    <a:pt x="4225" y="769"/>
                  </a:cubicBezTo>
                  <a:cubicBezTo>
                    <a:pt x="3918" y="1057"/>
                    <a:pt x="3630" y="1402"/>
                    <a:pt x="3380" y="1883"/>
                  </a:cubicBezTo>
                  <a:cubicBezTo>
                    <a:pt x="3188" y="2267"/>
                    <a:pt x="3035" y="2708"/>
                    <a:pt x="2843" y="3265"/>
                  </a:cubicBezTo>
                  <a:cubicBezTo>
                    <a:pt x="2766" y="3515"/>
                    <a:pt x="2689" y="3784"/>
                    <a:pt x="2612" y="3995"/>
                  </a:cubicBezTo>
                  <a:cubicBezTo>
                    <a:pt x="2555" y="3745"/>
                    <a:pt x="2420" y="3553"/>
                    <a:pt x="2305" y="3361"/>
                  </a:cubicBezTo>
                  <a:cubicBezTo>
                    <a:pt x="2170" y="3131"/>
                    <a:pt x="1998" y="2996"/>
                    <a:pt x="1825" y="2900"/>
                  </a:cubicBezTo>
                  <a:cubicBezTo>
                    <a:pt x="1729" y="2843"/>
                    <a:pt x="1633" y="2804"/>
                    <a:pt x="1537" y="2804"/>
                  </a:cubicBezTo>
                  <a:cubicBezTo>
                    <a:pt x="1498" y="2804"/>
                    <a:pt x="1422" y="2785"/>
                    <a:pt x="1364" y="2785"/>
                  </a:cubicBezTo>
                  <a:cubicBezTo>
                    <a:pt x="1306" y="2785"/>
                    <a:pt x="1230" y="2785"/>
                    <a:pt x="1153" y="2804"/>
                  </a:cubicBezTo>
                  <a:cubicBezTo>
                    <a:pt x="1018" y="2823"/>
                    <a:pt x="884" y="2881"/>
                    <a:pt x="788" y="2920"/>
                  </a:cubicBezTo>
                  <a:cubicBezTo>
                    <a:pt x="692" y="2977"/>
                    <a:pt x="596" y="3035"/>
                    <a:pt x="481" y="3131"/>
                  </a:cubicBezTo>
                  <a:cubicBezTo>
                    <a:pt x="346" y="3284"/>
                    <a:pt x="212" y="3457"/>
                    <a:pt x="116" y="3688"/>
                  </a:cubicBezTo>
                  <a:cubicBezTo>
                    <a:pt x="58" y="3860"/>
                    <a:pt x="0" y="4072"/>
                    <a:pt x="0" y="4360"/>
                  </a:cubicBezTo>
                  <a:cubicBezTo>
                    <a:pt x="0" y="4552"/>
                    <a:pt x="0" y="4801"/>
                    <a:pt x="20" y="5090"/>
                  </a:cubicBezTo>
                  <a:cubicBezTo>
                    <a:pt x="58" y="5378"/>
                    <a:pt x="96" y="5627"/>
                    <a:pt x="154" y="5896"/>
                  </a:cubicBezTo>
                  <a:lnTo>
                    <a:pt x="154" y="5954"/>
                  </a:lnTo>
                  <a:lnTo>
                    <a:pt x="173" y="6069"/>
                  </a:lnTo>
                  <a:lnTo>
                    <a:pt x="11734" y="6069"/>
                  </a:lnTo>
                  <a:lnTo>
                    <a:pt x="11772" y="6050"/>
                  </a:lnTo>
                  <a:lnTo>
                    <a:pt x="11830" y="5954"/>
                  </a:lnTo>
                  <a:cubicBezTo>
                    <a:pt x="12099" y="5493"/>
                    <a:pt x="12214" y="5051"/>
                    <a:pt x="12176" y="4667"/>
                  </a:cubicBezTo>
                  <a:cubicBezTo>
                    <a:pt x="12118" y="4283"/>
                    <a:pt x="11964" y="3957"/>
                    <a:pt x="11676" y="3707"/>
                  </a:cubicBezTo>
                  <a:cubicBezTo>
                    <a:pt x="11388" y="3476"/>
                    <a:pt x="11023" y="3361"/>
                    <a:pt x="10620" y="3361"/>
                  </a:cubicBezTo>
                  <a:lnTo>
                    <a:pt x="10562" y="3361"/>
                  </a:lnTo>
                  <a:cubicBezTo>
                    <a:pt x="10178" y="3361"/>
                    <a:pt x="9775" y="3476"/>
                    <a:pt x="9391" y="3707"/>
                  </a:cubicBezTo>
                  <a:cubicBezTo>
                    <a:pt x="9237" y="3803"/>
                    <a:pt x="9103" y="3899"/>
                    <a:pt x="8988" y="4033"/>
                  </a:cubicBezTo>
                  <a:cubicBezTo>
                    <a:pt x="9007" y="3841"/>
                    <a:pt x="9007" y="3592"/>
                    <a:pt x="8988" y="3323"/>
                  </a:cubicBezTo>
                  <a:cubicBezTo>
                    <a:pt x="8949" y="2843"/>
                    <a:pt x="8853" y="2401"/>
                    <a:pt x="8719" y="1979"/>
                  </a:cubicBezTo>
                  <a:cubicBezTo>
                    <a:pt x="8546" y="1537"/>
                    <a:pt x="8335" y="1153"/>
                    <a:pt x="8066" y="826"/>
                  </a:cubicBezTo>
                  <a:cubicBezTo>
                    <a:pt x="7778" y="500"/>
                    <a:pt x="7413" y="250"/>
                    <a:pt x="7010" y="135"/>
                  </a:cubicBezTo>
                  <a:cubicBezTo>
                    <a:pt x="6799" y="39"/>
                    <a:pt x="6549" y="1"/>
                    <a:pt x="6318" y="1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27" name="Google Shape;1327;p42"/>
          <p:cNvSpPr/>
          <p:nvPr/>
        </p:nvSpPr>
        <p:spPr>
          <a:xfrm flipH="1">
            <a:off x="9005173" y="907385"/>
            <a:ext cx="1430625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4960417-977E-4CDA-B77E-E6B3BBB8452E}"/>
              </a:ext>
            </a:extLst>
          </p:cNvPr>
          <p:cNvSpPr/>
          <p:nvPr/>
        </p:nvSpPr>
        <p:spPr>
          <a:xfrm>
            <a:off x="229441" y="1153229"/>
            <a:ext cx="4682792" cy="140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Kể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từng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đoạn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câu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chuyện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theo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tranh</a:t>
            </a:r>
            <a:endParaRPr lang="en-US" sz="4267" kern="0" dirty="0">
              <a:solidFill>
                <a:srgbClr val="F01526">
                  <a:lumMod val="7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F595FB83-AA36-4EBC-993E-8CBDC160C5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6572" y="267721"/>
            <a:ext cx="5421338" cy="5185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69002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" name="Google Shape;1560;p47"/>
          <p:cNvSpPr/>
          <p:nvPr/>
        </p:nvSpPr>
        <p:spPr>
          <a:xfrm rot="-2462095">
            <a:off x="4102331" y="2674666"/>
            <a:ext cx="4050920" cy="3905815"/>
          </a:xfrm>
          <a:custGeom>
            <a:avLst/>
            <a:gdLst/>
            <a:ahLst/>
            <a:cxnLst/>
            <a:rect l="l" t="t" r="r" b="b"/>
            <a:pathLst>
              <a:path w="13903" h="14238" extrusionOk="0">
                <a:moveTo>
                  <a:pt x="13770" y="4935"/>
                </a:moveTo>
                <a:cubicBezTo>
                  <a:pt x="13770" y="4942"/>
                  <a:pt x="13769" y="4948"/>
                  <a:pt x="13767" y="4953"/>
                </a:cubicBezTo>
                <a:lnTo>
                  <a:pt x="13767" y="4953"/>
                </a:lnTo>
                <a:cubicBezTo>
                  <a:pt x="13807" y="4960"/>
                  <a:pt x="13846" y="4967"/>
                  <a:pt x="13885" y="4974"/>
                </a:cubicBezTo>
                <a:cubicBezTo>
                  <a:pt x="13888" y="4974"/>
                  <a:pt x="13891" y="4974"/>
                  <a:pt x="13894" y="4975"/>
                </a:cubicBezTo>
                <a:lnTo>
                  <a:pt x="13894" y="4975"/>
                </a:lnTo>
                <a:cubicBezTo>
                  <a:pt x="13879" y="4971"/>
                  <a:pt x="13844" y="4960"/>
                  <a:pt x="13770" y="4935"/>
                </a:cubicBezTo>
                <a:close/>
                <a:moveTo>
                  <a:pt x="13894" y="4975"/>
                </a:moveTo>
                <a:cubicBezTo>
                  <a:pt x="13899" y="4976"/>
                  <a:pt x="13902" y="4977"/>
                  <a:pt x="13902" y="4977"/>
                </a:cubicBezTo>
                <a:cubicBezTo>
                  <a:pt x="13903" y="4977"/>
                  <a:pt x="13899" y="4976"/>
                  <a:pt x="13894" y="4975"/>
                </a:cubicBezTo>
                <a:close/>
                <a:moveTo>
                  <a:pt x="12905" y="0"/>
                </a:moveTo>
                <a:cubicBezTo>
                  <a:pt x="12867" y="0"/>
                  <a:pt x="12867" y="0"/>
                  <a:pt x="12848" y="19"/>
                </a:cubicBezTo>
                <a:cubicBezTo>
                  <a:pt x="12349" y="499"/>
                  <a:pt x="11888" y="979"/>
                  <a:pt x="11427" y="1479"/>
                </a:cubicBezTo>
                <a:cubicBezTo>
                  <a:pt x="11139" y="1824"/>
                  <a:pt x="10831" y="2132"/>
                  <a:pt x="10543" y="2477"/>
                </a:cubicBezTo>
                <a:cubicBezTo>
                  <a:pt x="10601" y="2304"/>
                  <a:pt x="10659" y="2112"/>
                  <a:pt x="10697" y="1920"/>
                </a:cubicBezTo>
                <a:cubicBezTo>
                  <a:pt x="10793" y="1421"/>
                  <a:pt x="10793" y="864"/>
                  <a:pt x="10620" y="365"/>
                </a:cubicBezTo>
                <a:cubicBezTo>
                  <a:pt x="10620" y="326"/>
                  <a:pt x="10601" y="307"/>
                  <a:pt x="10563" y="307"/>
                </a:cubicBezTo>
                <a:lnTo>
                  <a:pt x="10543" y="307"/>
                </a:lnTo>
                <a:cubicBezTo>
                  <a:pt x="10524" y="307"/>
                  <a:pt x="10505" y="365"/>
                  <a:pt x="10505" y="384"/>
                </a:cubicBezTo>
                <a:cubicBezTo>
                  <a:pt x="10543" y="499"/>
                  <a:pt x="10563" y="615"/>
                  <a:pt x="10601" y="730"/>
                </a:cubicBezTo>
                <a:cubicBezTo>
                  <a:pt x="10620" y="826"/>
                  <a:pt x="10620" y="960"/>
                  <a:pt x="10620" y="1056"/>
                </a:cubicBezTo>
                <a:cubicBezTo>
                  <a:pt x="10620" y="1171"/>
                  <a:pt x="10620" y="1287"/>
                  <a:pt x="10601" y="1402"/>
                </a:cubicBezTo>
                <a:cubicBezTo>
                  <a:pt x="10563" y="1536"/>
                  <a:pt x="10563" y="1671"/>
                  <a:pt x="10524" y="1786"/>
                </a:cubicBezTo>
                <a:cubicBezTo>
                  <a:pt x="10505" y="1940"/>
                  <a:pt x="10447" y="2074"/>
                  <a:pt x="10409" y="2208"/>
                </a:cubicBezTo>
                <a:cubicBezTo>
                  <a:pt x="10275" y="2516"/>
                  <a:pt x="10140" y="2804"/>
                  <a:pt x="9967" y="3092"/>
                </a:cubicBezTo>
                <a:cubicBezTo>
                  <a:pt x="9564" y="3572"/>
                  <a:pt x="9122" y="4052"/>
                  <a:pt x="8700" y="4513"/>
                </a:cubicBezTo>
                <a:cubicBezTo>
                  <a:pt x="8450" y="4743"/>
                  <a:pt x="8220" y="5012"/>
                  <a:pt x="7970" y="5223"/>
                </a:cubicBezTo>
                <a:lnTo>
                  <a:pt x="7913" y="5300"/>
                </a:lnTo>
                <a:cubicBezTo>
                  <a:pt x="7932" y="5204"/>
                  <a:pt x="7970" y="5089"/>
                  <a:pt x="8009" y="4993"/>
                </a:cubicBezTo>
                <a:cubicBezTo>
                  <a:pt x="8047" y="4743"/>
                  <a:pt x="8105" y="4513"/>
                  <a:pt x="8105" y="4263"/>
                </a:cubicBezTo>
                <a:cubicBezTo>
                  <a:pt x="8124" y="3994"/>
                  <a:pt x="8124" y="3764"/>
                  <a:pt x="8124" y="3495"/>
                </a:cubicBezTo>
                <a:cubicBezTo>
                  <a:pt x="8124" y="3265"/>
                  <a:pt x="8066" y="3015"/>
                  <a:pt x="8047" y="2785"/>
                </a:cubicBezTo>
                <a:cubicBezTo>
                  <a:pt x="8009" y="2535"/>
                  <a:pt x="7951" y="2266"/>
                  <a:pt x="7913" y="2036"/>
                </a:cubicBezTo>
                <a:cubicBezTo>
                  <a:pt x="7817" y="1556"/>
                  <a:pt x="7644" y="1075"/>
                  <a:pt x="7471" y="615"/>
                </a:cubicBezTo>
                <a:cubicBezTo>
                  <a:pt x="7471" y="595"/>
                  <a:pt x="7452" y="576"/>
                  <a:pt x="7432" y="576"/>
                </a:cubicBezTo>
                <a:lnTo>
                  <a:pt x="7394" y="576"/>
                </a:lnTo>
                <a:cubicBezTo>
                  <a:pt x="7375" y="576"/>
                  <a:pt x="7356" y="615"/>
                  <a:pt x="7356" y="634"/>
                </a:cubicBezTo>
                <a:cubicBezTo>
                  <a:pt x="7548" y="1171"/>
                  <a:pt x="7682" y="1728"/>
                  <a:pt x="7778" y="2266"/>
                </a:cubicBezTo>
                <a:cubicBezTo>
                  <a:pt x="7874" y="2842"/>
                  <a:pt x="7913" y="3418"/>
                  <a:pt x="7855" y="3994"/>
                </a:cubicBezTo>
                <a:cubicBezTo>
                  <a:pt x="7817" y="4417"/>
                  <a:pt x="7721" y="4820"/>
                  <a:pt x="7567" y="5204"/>
                </a:cubicBezTo>
                <a:cubicBezTo>
                  <a:pt x="7471" y="5435"/>
                  <a:pt x="7375" y="5665"/>
                  <a:pt x="7260" y="5876"/>
                </a:cubicBezTo>
                <a:lnTo>
                  <a:pt x="7202" y="5915"/>
                </a:lnTo>
                <a:cubicBezTo>
                  <a:pt x="6991" y="6107"/>
                  <a:pt x="6780" y="6299"/>
                  <a:pt x="6568" y="6472"/>
                </a:cubicBezTo>
                <a:cubicBezTo>
                  <a:pt x="6338" y="6644"/>
                  <a:pt x="6127" y="6837"/>
                  <a:pt x="5915" y="7009"/>
                </a:cubicBezTo>
                <a:cubicBezTo>
                  <a:pt x="5819" y="7067"/>
                  <a:pt x="5723" y="7163"/>
                  <a:pt x="5627" y="7240"/>
                </a:cubicBezTo>
                <a:cubicBezTo>
                  <a:pt x="5666" y="7067"/>
                  <a:pt x="5723" y="6875"/>
                  <a:pt x="5743" y="6721"/>
                </a:cubicBezTo>
                <a:cubicBezTo>
                  <a:pt x="5839" y="6241"/>
                  <a:pt x="5858" y="5723"/>
                  <a:pt x="5896" y="5243"/>
                </a:cubicBezTo>
                <a:cubicBezTo>
                  <a:pt x="5896" y="4993"/>
                  <a:pt x="5896" y="4743"/>
                  <a:pt x="5858" y="4474"/>
                </a:cubicBezTo>
                <a:lnTo>
                  <a:pt x="5800" y="3764"/>
                </a:lnTo>
                <a:cubicBezTo>
                  <a:pt x="5723" y="3322"/>
                  <a:pt x="5608" y="2900"/>
                  <a:pt x="5416" y="2496"/>
                </a:cubicBezTo>
                <a:cubicBezTo>
                  <a:pt x="5320" y="2304"/>
                  <a:pt x="5186" y="2132"/>
                  <a:pt x="5070" y="1959"/>
                </a:cubicBezTo>
                <a:cubicBezTo>
                  <a:pt x="5070" y="1959"/>
                  <a:pt x="5051" y="1940"/>
                  <a:pt x="5032" y="1940"/>
                </a:cubicBezTo>
                <a:cubicBezTo>
                  <a:pt x="4994" y="1940"/>
                  <a:pt x="4994" y="1940"/>
                  <a:pt x="4974" y="1959"/>
                </a:cubicBezTo>
                <a:cubicBezTo>
                  <a:pt x="4955" y="1978"/>
                  <a:pt x="4955" y="2016"/>
                  <a:pt x="4974" y="2036"/>
                </a:cubicBezTo>
                <a:cubicBezTo>
                  <a:pt x="4994" y="2055"/>
                  <a:pt x="4994" y="2074"/>
                  <a:pt x="5032" y="2112"/>
                </a:cubicBezTo>
                <a:cubicBezTo>
                  <a:pt x="5147" y="2247"/>
                  <a:pt x="5224" y="2400"/>
                  <a:pt x="5282" y="2554"/>
                </a:cubicBezTo>
                <a:cubicBezTo>
                  <a:pt x="5435" y="2881"/>
                  <a:pt x="5512" y="3188"/>
                  <a:pt x="5551" y="3514"/>
                </a:cubicBezTo>
                <a:cubicBezTo>
                  <a:pt x="5608" y="3802"/>
                  <a:pt x="5627" y="4129"/>
                  <a:pt x="5627" y="4417"/>
                </a:cubicBezTo>
                <a:cubicBezTo>
                  <a:pt x="5627" y="4724"/>
                  <a:pt x="5627" y="5031"/>
                  <a:pt x="5608" y="5339"/>
                </a:cubicBezTo>
                <a:cubicBezTo>
                  <a:pt x="5570" y="5684"/>
                  <a:pt x="5531" y="6049"/>
                  <a:pt x="5454" y="6376"/>
                </a:cubicBezTo>
                <a:cubicBezTo>
                  <a:pt x="5378" y="6683"/>
                  <a:pt x="5320" y="6971"/>
                  <a:pt x="5186" y="7297"/>
                </a:cubicBezTo>
                <a:cubicBezTo>
                  <a:pt x="5147" y="7432"/>
                  <a:pt x="5090" y="7585"/>
                  <a:pt x="5032" y="7720"/>
                </a:cubicBezTo>
                <a:cubicBezTo>
                  <a:pt x="4878" y="7835"/>
                  <a:pt x="4744" y="7970"/>
                  <a:pt x="4571" y="8085"/>
                </a:cubicBezTo>
                <a:cubicBezTo>
                  <a:pt x="4110" y="8450"/>
                  <a:pt x="3688" y="8834"/>
                  <a:pt x="3246" y="9218"/>
                </a:cubicBezTo>
                <a:cubicBezTo>
                  <a:pt x="2824" y="9602"/>
                  <a:pt x="2401" y="10005"/>
                  <a:pt x="2017" y="10428"/>
                </a:cubicBezTo>
                <a:cubicBezTo>
                  <a:pt x="1153" y="11426"/>
                  <a:pt x="385" y="12540"/>
                  <a:pt x="58" y="13827"/>
                </a:cubicBezTo>
                <a:cubicBezTo>
                  <a:pt x="1" y="13980"/>
                  <a:pt x="97" y="14172"/>
                  <a:pt x="289" y="14230"/>
                </a:cubicBezTo>
                <a:cubicBezTo>
                  <a:pt x="311" y="14236"/>
                  <a:pt x="335" y="14238"/>
                  <a:pt x="360" y="14238"/>
                </a:cubicBezTo>
                <a:cubicBezTo>
                  <a:pt x="420" y="14238"/>
                  <a:pt x="484" y="14224"/>
                  <a:pt x="538" y="14211"/>
                </a:cubicBezTo>
                <a:cubicBezTo>
                  <a:pt x="634" y="14153"/>
                  <a:pt x="654" y="14076"/>
                  <a:pt x="711" y="13980"/>
                </a:cubicBezTo>
                <a:cubicBezTo>
                  <a:pt x="750" y="13884"/>
                  <a:pt x="807" y="13769"/>
                  <a:pt x="826" y="13673"/>
                </a:cubicBezTo>
                <a:cubicBezTo>
                  <a:pt x="999" y="13289"/>
                  <a:pt x="1191" y="12905"/>
                  <a:pt x="1403" y="12540"/>
                </a:cubicBezTo>
                <a:cubicBezTo>
                  <a:pt x="1614" y="12194"/>
                  <a:pt x="1863" y="11829"/>
                  <a:pt x="2113" y="11522"/>
                </a:cubicBezTo>
                <a:cubicBezTo>
                  <a:pt x="2459" y="11081"/>
                  <a:pt x="2843" y="10677"/>
                  <a:pt x="3227" y="10274"/>
                </a:cubicBezTo>
                <a:cubicBezTo>
                  <a:pt x="3630" y="9851"/>
                  <a:pt x="4033" y="9448"/>
                  <a:pt x="4475" y="9064"/>
                </a:cubicBezTo>
                <a:cubicBezTo>
                  <a:pt x="4667" y="8891"/>
                  <a:pt x="4859" y="8699"/>
                  <a:pt x="5051" y="8546"/>
                </a:cubicBezTo>
                <a:cubicBezTo>
                  <a:pt x="5128" y="8488"/>
                  <a:pt x="5224" y="8469"/>
                  <a:pt x="5282" y="8411"/>
                </a:cubicBezTo>
                <a:cubicBezTo>
                  <a:pt x="5378" y="8373"/>
                  <a:pt x="5454" y="8354"/>
                  <a:pt x="5551" y="8296"/>
                </a:cubicBezTo>
                <a:lnTo>
                  <a:pt x="5531" y="8296"/>
                </a:lnTo>
                <a:cubicBezTo>
                  <a:pt x="5531" y="8296"/>
                  <a:pt x="5551" y="8296"/>
                  <a:pt x="5551" y="8277"/>
                </a:cubicBezTo>
                <a:cubicBezTo>
                  <a:pt x="5839" y="8162"/>
                  <a:pt x="6127" y="8066"/>
                  <a:pt x="6415" y="7989"/>
                </a:cubicBezTo>
                <a:cubicBezTo>
                  <a:pt x="6722" y="7912"/>
                  <a:pt x="7048" y="7835"/>
                  <a:pt x="7356" y="7816"/>
                </a:cubicBezTo>
                <a:lnTo>
                  <a:pt x="7375" y="7816"/>
                </a:lnTo>
                <a:cubicBezTo>
                  <a:pt x="7490" y="7797"/>
                  <a:pt x="7586" y="7797"/>
                  <a:pt x="7721" y="7797"/>
                </a:cubicBezTo>
                <a:cubicBezTo>
                  <a:pt x="7855" y="7797"/>
                  <a:pt x="7970" y="7777"/>
                  <a:pt x="8124" y="7777"/>
                </a:cubicBezTo>
                <a:lnTo>
                  <a:pt x="8930" y="7777"/>
                </a:lnTo>
                <a:cubicBezTo>
                  <a:pt x="9199" y="7777"/>
                  <a:pt x="9468" y="7797"/>
                  <a:pt x="9698" y="7816"/>
                </a:cubicBezTo>
                <a:cubicBezTo>
                  <a:pt x="9967" y="7835"/>
                  <a:pt x="10236" y="7874"/>
                  <a:pt x="10467" y="7912"/>
                </a:cubicBezTo>
                <a:cubicBezTo>
                  <a:pt x="10659" y="7931"/>
                  <a:pt x="10831" y="7970"/>
                  <a:pt x="11024" y="7989"/>
                </a:cubicBezTo>
                <a:cubicBezTo>
                  <a:pt x="11196" y="8008"/>
                  <a:pt x="11388" y="8066"/>
                  <a:pt x="11561" y="8085"/>
                </a:cubicBezTo>
                <a:lnTo>
                  <a:pt x="12560" y="8296"/>
                </a:lnTo>
                <a:cubicBezTo>
                  <a:pt x="12579" y="8296"/>
                  <a:pt x="12637" y="8296"/>
                  <a:pt x="12637" y="8258"/>
                </a:cubicBezTo>
                <a:cubicBezTo>
                  <a:pt x="12637" y="8219"/>
                  <a:pt x="12637" y="8181"/>
                  <a:pt x="12579" y="8181"/>
                </a:cubicBezTo>
                <a:cubicBezTo>
                  <a:pt x="12291" y="8104"/>
                  <a:pt x="12041" y="8027"/>
                  <a:pt x="11753" y="7970"/>
                </a:cubicBezTo>
                <a:cubicBezTo>
                  <a:pt x="11465" y="7893"/>
                  <a:pt x="11177" y="7816"/>
                  <a:pt x="10889" y="7777"/>
                </a:cubicBezTo>
                <a:cubicBezTo>
                  <a:pt x="10735" y="7739"/>
                  <a:pt x="10601" y="7701"/>
                  <a:pt x="10447" y="7681"/>
                </a:cubicBezTo>
                <a:cubicBezTo>
                  <a:pt x="10313" y="7643"/>
                  <a:pt x="10140" y="7605"/>
                  <a:pt x="9967" y="7585"/>
                </a:cubicBezTo>
                <a:lnTo>
                  <a:pt x="9545" y="7509"/>
                </a:lnTo>
                <a:cubicBezTo>
                  <a:pt x="9372" y="7489"/>
                  <a:pt x="9218" y="7451"/>
                  <a:pt x="9065" y="7432"/>
                </a:cubicBezTo>
                <a:cubicBezTo>
                  <a:pt x="8738" y="7413"/>
                  <a:pt x="8431" y="7393"/>
                  <a:pt x="8143" y="7355"/>
                </a:cubicBezTo>
                <a:lnTo>
                  <a:pt x="7682" y="7355"/>
                </a:lnTo>
                <a:cubicBezTo>
                  <a:pt x="7528" y="7355"/>
                  <a:pt x="7375" y="7355"/>
                  <a:pt x="7202" y="7393"/>
                </a:cubicBezTo>
                <a:cubicBezTo>
                  <a:pt x="6895" y="7413"/>
                  <a:pt x="6607" y="7451"/>
                  <a:pt x="6299" y="7528"/>
                </a:cubicBezTo>
                <a:cubicBezTo>
                  <a:pt x="6203" y="7547"/>
                  <a:pt x="6107" y="7585"/>
                  <a:pt x="5992" y="7605"/>
                </a:cubicBezTo>
                <a:cubicBezTo>
                  <a:pt x="6299" y="7317"/>
                  <a:pt x="6626" y="7029"/>
                  <a:pt x="6952" y="6740"/>
                </a:cubicBezTo>
                <a:cubicBezTo>
                  <a:pt x="7164" y="6548"/>
                  <a:pt x="7356" y="6356"/>
                  <a:pt x="7548" y="6145"/>
                </a:cubicBezTo>
                <a:cubicBezTo>
                  <a:pt x="7721" y="6011"/>
                  <a:pt x="7874" y="5915"/>
                  <a:pt x="8047" y="5819"/>
                </a:cubicBezTo>
                <a:cubicBezTo>
                  <a:pt x="8297" y="5684"/>
                  <a:pt x="8546" y="5588"/>
                  <a:pt x="8796" y="5473"/>
                </a:cubicBezTo>
                <a:lnTo>
                  <a:pt x="8777" y="5473"/>
                </a:lnTo>
                <a:cubicBezTo>
                  <a:pt x="8796" y="5473"/>
                  <a:pt x="8815" y="5435"/>
                  <a:pt x="8834" y="5435"/>
                </a:cubicBezTo>
                <a:cubicBezTo>
                  <a:pt x="9180" y="5300"/>
                  <a:pt x="9545" y="5204"/>
                  <a:pt x="9891" y="5108"/>
                </a:cubicBezTo>
                <a:cubicBezTo>
                  <a:pt x="10063" y="5051"/>
                  <a:pt x="10255" y="5031"/>
                  <a:pt x="10428" y="4993"/>
                </a:cubicBezTo>
                <a:cubicBezTo>
                  <a:pt x="10620" y="4955"/>
                  <a:pt x="10793" y="4916"/>
                  <a:pt x="10985" y="4897"/>
                </a:cubicBezTo>
                <a:cubicBezTo>
                  <a:pt x="11288" y="4854"/>
                  <a:pt x="11579" y="4832"/>
                  <a:pt x="11876" y="4832"/>
                </a:cubicBezTo>
                <a:cubicBezTo>
                  <a:pt x="11975" y="4832"/>
                  <a:pt x="12075" y="4835"/>
                  <a:pt x="12176" y="4839"/>
                </a:cubicBezTo>
                <a:cubicBezTo>
                  <a:pt x="12368" y="4839"/>
                  <a:pt x="12560" y="4839"/>
                  <a:pt x="12771" y="4859"/>
                </a:cubicBezTo>
                <a:cubicBezTo>
                  <a:pt x="12963" y="4897"/>
                  <a:pt x="13194" y="4916"/>
                  <a:pt x="13386" y="4935"/>
                </a:cubicBezTo>
                <a:cubicBezTo>
                  <a:pt x="13482" y="4955"/>
                  <a:pt x="13597" y="4955"/>
                  <a:pt x="13693" y="4993"/>
                </a:cubicBezTo>
                <a:cubicBezTo>
                  <a:pt x="13710" y="4993"/>
                  <a:pt x="13757" y="4993"/>
                  <a:pt x="13767" y="4953"/>
                </a:cubicBezTo>
                <a:lnTo>
                  <a:pt x="13767" y="4953"/>
                </a:lnTo>
                <a:cubicBezTo>
                  <a:pt x="13269" y="4867"/>
                  <a:pt x="12770" y="4800"/>
                  <a:pt x="12272" y="4782"/>
                </a:cubicBezTo>
                <a:lnTo>
                  <a:pt x="11408" y="4782"/>
                </a:lnTo>
                <a:cubicBezTo>
                  <a:pt x="11120" y="4782"/>
                  <a:pt x="10812" y="4801"/>
                  <a:pt x="10524" y="4839"/>
                </a:cubicBezTo>
                <a:cubicBezTo>
                  <a:pt x="10236" y="4878"/>
                  <a:pt x="9948" y="4916"/>
                  <a:pt x="9660" y="4993"/>
                </a:cubicBezTo>
                <a:cubicBezTo>
                  <a:pt x="9506" y="5012"/>
                  <a:pt x="9372" y="5070"/>
                  <a:pt x="9257" y="5089"/>
                </a:cubicBezTo>
                <a:lnTo>
                  <a:pt x="8815" y="5223"/>
                </a:lnTo>
                <a:cubicBezTo>
                  <a:pt x="8700" y="5281"/>
                  <a:pt x="8604" y="5319"/>
                  <a:pt x="8489" y="5377"/>
                </a:cubicBezTo>
                <a:cubicBezTo>
                  <a:pt x="8700" y="5127"/>
                  <a:pt x="8911" y="4897"/>
                  <a:pt x="9103" y="4628"/>
                </a:cubicBezTo>
                <a:cubicBezTo>
                  <a:pt x="9314" y="4359"/>
                  <a:pt x="9545" y="4071"/>
                  <a:pt x="9756" y="3783"/>
                </a:cubicBezTo>
                <a:cubicBezTo>
                  <a:pt x="9775" y="3764"/>
                  <a:pt x="9775" y="3745"/>
                  <a:pt x="9814" y="3745"/>
                </a:cubicBezTo>
                <a:cubicBezTo>
                  <a:pt x="9871" y="3649"/>
                  <a:pt x="9948" y="3553"/>
                  <a:pt x="10044" y="3457"/>
                </a:cubicBezTo>
                <a:cubicBezTo>
                  <a:pt x="10063" y="3457"/>
                  <a:pt x="10102" y="3437"/>
                  <a:pt x="10121" y="3437"/>
                </a:cubicBezTo>
                <a:cubicBezTo>
                  <a:pt x="10255" y="3303"/>
                  <a:pt x="10371" y="3207"/>
                  <a:pt x="10524" y="3092"/>
                </a:cubicBezTo>
                <a:lnTo>
                  <a:pt x="10524" y="3092"/>
                </a:lnTo>
                <a:lnTo>
                  <a:pt x="10505" y="3111"/>
                </a:lnTo>
                <a:cubicBezTo>
                  <a:pt x="10716" y="2957"/>
                  <a:pt x="10928" y="2804"/>
                  <a:pt x="11177" y="2669"/>
                </a:cubicBezTo>
                <a:cubicBezTo>
                  <a:pt x="11292" y="2593"/>
                  <a:pt x="11388" y="2535"/>
                  <a:pt x="11504" y="2477"/>
                </a:cubicBezTo>
                <a:cubicBezTo>
                  <a:pt x="11619" y="2400"/>
                  <a:pt x="11753" y="2343"/>
                  <a:pt x="11888" y="2304"/>
                </a:cubicBezTo>
                <a:cubicBezTo>
                  <a:pt x="12157" y="2189"/>
                  <a:pt x="12445" y="2112"/>
                  <a:pt x="12733" y="2093"/>
                </a:cubicBezTo>
                <a:cubicBezTo>
                  <a:pt x="12848" y="2055"/>
                  <a:pt x="12963" y="2055"/>
                  <a:pt x="13098" y="2055"/>
                </a:cubicBezTo>
                <a:cubicBezTo>
                  <a:pt x="13117" y="2055"/>
                  <a:pt x="13136" y="2036"/>
                  <a:pt x="13136" y="2016"/>
                </a:cubicBezTo>
                <a:cubicBezTo>
                  <a:pt x="13136" y="1997"/>
                  <a:pt x="13117" y="1959"/>
                  <a:pt x="13098" y="1959"/>
                </a:cubicBezTo>
                <a:lnTo>
                  <a:pt x="13001" y="1959"/>
                </a:lnTo>
                <a:cubicBezTo>
                  <a:pt x="12733" y="1959"/>
                  <a:pt x="12483" y="1997"/>
                  <a:pt x="12253" y="2036"/>
                </a:cubicBezTo>
                <a:cubicBezTo>
                  <a:pt x="12099" y="2055"/>
                  <a:pt x="11964" y="2112"/>
                  <a:pt x="11849" y="2132"/>
                </a:cubicBezTo>
                <a:cubicBezTo>
                  <a:pt x="11696" y="2170"/>
                  <a:pt x="11561" y="2228"/>
                  <a:pt x="11408" y="2304"/>
                </a:cubicBezTo>
                <a:cubicBezTo>
                  <a:pt x="11139" y="2400"/>
                  <a:pt x="10908" y="2535"/>
                  <a:pt x="10659" y="2689"/>
                </a:cubicBezTo>
                <a:cubicBezTo>
                  <a:pt x="10697" y="2650"/>
                  <a:pt x="10716" y="2612"/>
                  <a:pt x="10755" y="2593"/>
                </a:cubicBezTo>
                <a:cubicBezTo>
                  <a:pt x="11004" y="2304"/>
                  <a:pt x="11216" y="2016"/>
                  <a:pt x="11465" y="1728"/>
                </a:cubicBezTo>
                <a:cubicBezTo>
                  <a:pt x="11945" y="1171"/>
                  <a:pt x="12425" y="615"/>
                  <a:pt x="12944" y="115"/>
                </a:cubicBezTo>
                <a:cubicBezTo>
                  <a:pt x="13001" y="58"/>
                  <a:pt x="12944" y="0"/>
                  <a:pt x="1290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dist="57150" dir="300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568" name="Google Shape;1568;p47"/>
          <p:cNvGrpSpPr/>
          <p:nvPr/>
        </p:nvGrpSpPr>
        <p:grpSpPr>
          <a:xfrm>
            <a:off x="10883621" y="141721"/>
            <a:ext cx="1308380" cy="712529"/>
            <a:chOff x="816462" y="899275"/>
            <a:chExt cx="981285" cy="534397"/>
          </a:xfrm>
        </p:grpSpPr>
        <p:sp>
          <p:nvSpPr>
            <p:cNvPr id="1569" name="Google Shape;1569;p47"/>
            <p:cNvSpPr/>
            <p:nvPr/>
          </p:nvSpPr>
          <p:spPr>
            <a:xfrm>
              <a:off x="816462" y="899275"/>
              <a:ext cx="981285" cy="534397"/>
            </a:xfrm>
            <a:custGeom>
              <a:avLst/>
              <a:gdLst/>
              <a:ahLst/>
              <a:cxnLst/>
              <a:rect l="l" t="t" r="r" b="b"/>
              <a:pathLst>
                <a:path w="13770" h="7499" extrusionOk="0">
                  <a:moveTo>
                    <a:pt x="7065" y="1"/>
                  </a:moveTo>
                  <a:cubicBezTo>
                    <a:pt x="6780" y="1"/>
                    <a:pt x="6480" y="35"/>
                    <a:pt x="6165" y="105"/>
                  </a:cubicBezTo>
                  <a:cubicBezTo>
                    <a:pt x="5858" y="182"/>
                    <a:pt x="5551" y="297"/>
                    <a:pt x="5263" y="451"/>
                  </a:cubicBezTo>
                  <a:cubicBezTo>
                    <a:pt x="5032" y="566"/>
                    <a:pt x="4763" y="758"/>
                    <a:pt x="4552" y="950"/>
                  </a:cubicBezTo>
                  <a:cubicBezTo>
                    <a:pt x="4168" y="1296"/>
                    <a:pt x="3822" y="1737"/>
                    <a:pt x="3534" y="2275"/>
                  </a:cubicBezTo>
                  <a:cubicBezTo>
                    <a:pt x="3400" y="2505"/>
                    <a:pt x="3265" y="2794"/>
                    <a:pt x="3169" y="3082"/>
                  </a:cubicBezTo>
                  <a:cubicBezTo>
                    <a:pt x="3112" y="3043"/>
                    <a:pt x="3035" y="2986"/>
                    <a:pt x="2958" y="2966"/>
                  </a:cubicBezTo>
                  <a:cubicBezTo>
                    <a:pt x="2824" y="2870"/>
                    <a:pt x="2632" y="2832"/>
                    <a:pt x="2440" y="2774"/>
                  </a:cubicBezTo>
                  <a:cubicBezTo>
                    <a:pt x="2344" y="2755"/>
                    <a:pt x="2252" y="2746"/>
                    <a:pt x="2152" y="2746"/>
                  </a:cubicBezTo>
                  <a:cubicBezTo>
                    <a:pt x="2051" y="2746"/>
                    <a:pt x="1940" y="2755"/>
                    <a:pt x="1806" y="2774"/>
                  </a:cubicBezTo>
                  <a:cubicBezTo>
                    <a:pt x="1595" y="2832"/>
                    <a:pt x="1403" y="2890"/>
                    <a:pt x="1249" y="2947"/>
                  </a:cubicBezTo>
                  <a:cubicBezTo>
                    <a:pt x="1095" y="3024"/>
                    <a:pt x="942" y="3120"/>
                    <a:pt x="769" y="3254"/>
                  </a:cubicBezTo>
                  <a:cubicBezTo>
                    <a:pt x="538" y="3466"/>
                    <a:pt x="346" y="3735"/>
                    <a:pt x="193" y="4099"/>
                  </a:cubicBezTo>
                  <a:cubicBezTo>
                    <a:pt x="97" y="4368"/>
                    <a:pt x="58" y="4618"/>
                    <a:pt x="39" y="5002"/>
                  </a:cubicBezTo>
                  <a:cubicBezTo>
                    <a:pt x="1" y="5252"/>
                    <a:pt x="39" y="5520"/>
                    <a:pt x="58" y="5847"/>
                  </a:cubicBezTo>
                  <a:cubicBezTo>
                    <a:pt x="78" y="6135"/>
                    <a:pt x="154" y="6423"/>
                    <a:pt x="193" y="6730"/>
                  </a:cubicBezTo>
                  <a:lnTo>
                    <a:pt x="231" y="6903"/>
                  </a:lnTo>
                  <a:cubicBezTo>
                    <a:pt x="289" y="7249"/>
                    <a:pt x="577" y="7498"/>
                    <a:pt x="922" y="7498"/>
                  </a:cubicBezTo>
                  <a:lnTo>
                    <a:pt x="12464" y="7498"/>
                  </a:lnTo>
                  <a:cubicBezTo>
                    <a:pt x="12675" y="7498"/>
                    <a:pt x="12886" y="7402"/>
                    <a:pt x="13021" y="7268"/>
                  </a:cubicBezTo>
                  <a:lnTo>
                    <a:pt x="13136" y="7114"/>
                  </a:lnTo>
                  <a:cubicBezTo>
                    <a:pt x="13155" y="7095"/>
                    <a:pt x="13194" y="7057"/>
                    <a:pt x="13213" y="7018"/>
                  </a:cubicBezTo>
                  <a:cubicBezTo>
                    <a:pt x="13616" y="6423"/>
                    <a:pt x="13770" y="5866"/>
                    <a:pt x="13693" y="5328"/>
                  </a:cubicBezTo>
                  <a:cubicBezTo>
                    <a:pt x="13635" y="4752"/>
                    <a:pt x="13366" y="4234"/>
                    <a:pt x="12925" y="3888"/>
                  </a:cubicBezTo>
                  <a:cubicBezTo>
                    <a:pt x="12521" y="3542"/>
                    <a:pt x="11984" y="3370"/>
                    <a:pt x="11408" y="3350"/>
                  </a:cubicBezTo>
                  <a:lnTo>
                    <a:pt x="11369" y="3350"/>
                  </a:lnTo>
                  <a:cubicBezTo>
                    <a:pt x="11043" y="3350"/>
                    <a:pt x="10755" y="3408"/>
                    <a:pt x="10447" y="3504"/>
                  </a:cubicBezTo>
                  <a:cubicBezTo>
                    <a:pt x="10409" y="3139"/>
                    <a:pt x="10313" y="2774"/>
                    <a:pt x="10179" y="2448"/>
                  </a:cubicBezTo>
                  <a:cubicBezTo>
                    <a:pt x="10006" y="1910"/>
                    <a:pt x="9737" y="1430"/>
                    <a:pt x="9391" y="1046"/>
                  </a:cubicBezTo>
                  <a:cubicBezTo>
                    <a:pt x="9007" y="624"/>
                    <a:pt x="8566" y="297"/>
                    <a:pt x="8028" y="143"/>
                  </a:cubicBezTo>
                  <a:cubicBezTo>
                    <a:pt x="7725" y="49"/>
                    <a:pt x="7405" y="1"/>
                    <a:pt x="70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0" name="Google Shape;1570;p47"/>
            <p:cNvSpPr/>
            <p:nvPr/>
          </p:nvSpPr>
          <p:spPr>
            <a:xfrm>
              <a:off x="875325" y="950512"/>
              <a:ext cx="870400" cy="432492"/>
            </a:xfrm>
            <a:custGeom>
              <a:avLst/>
              <a:gdLst/>
              <a:ahLst/>
              <a:cxnLst/>
              <a:rect l="l" t="t" r="r" b="b"/>
              <a:pathLst>
                <a:path w="12214" h="6069" extrusionOk="0">
                  <a:moveTo>
                    <a:pt x="6318" y="1"/>
                  </a:moveTo>
                  <a:cubicBezTo>
                    <a:pt x="6069" y="1"/>
                    <a:pt x="5819" y="20"/>
                    <a:pt x="5531" y="97"/>
                  </a:cubicBezTo>
                  <a:cubicBezTo>
                    <a:pt x="5281" y="135"/>
                    <a:pt x="5051" y="231"/>
                    <a:pt x="4801" y="346"/>
                  </a:cubicBezTo>
                  <a:cubicBezTo>
                    <a:pt x="4609" y="442"/>
                    <a:pt x="4417" y="596"/>
                    <a:pt x="4225" y="769"/>
                  </a:cubicBezTo>
                  <a:cubicBezTo>
                    <a:pt x="3918" y="1057"/>
                    <a:pt x="3630" y="1402"/>
                    <a:pt x="3380" y="1883"/>
                  </a:cubicBezTo>
                  <a:cubicBezTo>
                    <a:pt x="3188" y="2267"/>
                    <a:pt x="3035" y="2708"/>
                    <a:pt x="2843" y="3265"/>
                  </a:cubicBezTo>
                  <a:cubicBezTo>
                    <a:pt x="2766" y="3515"/>
                    <a:pt x="2689" y="3784"/>
                    <a:pt x="2612" y="3995"/>
                  </a:cubicBezTo>
                  <a:cubicBezTo>
                    <a:pt x="2555" y="3745"/>
                    <a:pt x="2420" y="3553"/>
                    <a:pt x="2305" y="3361"/>
                  </a:cubicBezTo>
                  <a:cubicBezTo>
                    <a:pt x="2170" y="3131"/>
                    <a:pt x="1998" y="2996"/>
                    <a:pt x="1825" y="2900"/>
                  </a:cubicBezTo>
                  <a:cubicBezTo>
                    <a:pt x="1729" y="2843"/>
                    <a:pt x="1633" y="2804"/>
                    <a:pt x="1537" y="2804"/>
                  </a:cubicBezTo>
                  <a:cubicBezTo>
                    <a:pt x="1498" y="2804"/>
                    <a:pt x="1422" y="2785"/>
                    <a:pt x="1364" y="2785"/>
                  </a:cubicBezTo>
                  <a:cubicBezTo>
                    <a:pt x="1306" y="2785"/>
                    <a:pt x="1230" y="2785"/>
                    <a:pt x="1153" y="2804"/>
                  </a:cubicBezTo>
                  <a:cubicBezTo>
                    <a:pt x="1018" y="2823"/>
                    <a:pt x="884" y="2881"/>
                    <a:pt x="788" y="2920"/>
                  </a:cubicBezTo>
                  <a:cubicBezTo>
                    <a:pt x="692" y="2977"/>
                    <a:pt x="596" y="3035"/>
                    <a:pt x="481" y="3131"/>
                  </a:cubicBezTo>
                  <a:cubicBezTo>
                    <a:pt x="346" y="3284"/>
                    <a:pt x="212" y="3457"/>
                    <a:pt x="116" y="3688"/>
                  </a:cubicBezTo>
                  <a:cubicBezTo>
                    <a:pt x="58" y="3860"/>
                    <a:pt x="0" y="4072"/>
                    <a:pt x="0" y="4360"/>
                  </a:cubicBezTo>
                  <a:cubicBezTo>
                    <a:pt x="0" y="4552"/>
                    <a:pt x="0" y="4801"/>
                    <a:pt x="20" y="5090"/>
                  </a:cubicBezTo>
                  <a:cubicBezTo>
                    <a:pt x="58" y="5378"/>
                    <a:pt x="96" y="5627"/>
                    <a:pt x="154" y="5896"/>
                  </a:cubicBezTo>
                  <a:lnTo>
                    <a:pt x="154" y="5954"/>
                  </a:lnTo>
                  <a:lnTo>
                    <a:pt x="173" y="6069"/>
                  </a:lnTo>
                  <a:lnTo>
                    <a:pt x="11734" y="6069"/>
                  </a:lnTo>
                  <a:lnTo>
                    <a:pt x="11772" y="6050"/>
                  </a:lnTo>
                  <a:lnTo>
                    <a:pt x="11830" y="5954"/>
                  </a:lnTo>
                  <a:cubicBezTo>
                    <a:pt x="12099" y="5493"/>
                    <a:pt x="12214" y="5051"/>
                    <a:pt x="12176" y="4667"/>
                  </a:cubicBezTo>
                  <a:cubicBezTo>
                    <a:pt x="12118" y="4283"/>
                    <a:pt x="11964" y="3957"/>
                    <a:pt x="11676" y="3707"/>
                  </a:cubicBezTo>
                  <a:cubicBezTo>
                    <a:pt x="11388" y="3476"/>
                    <a:pt x="11023" y="3361"/>
                    <a:pt x="10620" y="3361"/>
                  </a:cubicBezTo>
                  <a:lnTo>
                    <a:pt x="10562" y="3361"/>
                  </a:lnTo>
                  <a:cubicBezTo>
                    <a:pt x="10178" y="3361"/>
                    <a:pt x="9775" y="3476"/>
                    <a:pt x="9391" y="3707"/>
                  </a:cubicBezTo>
                  <a:cubicBezTo>
                    <a:pt x="9237" y="3803"/>
                    <a:pt x="9103" y="3899"/>
                    <a:pt x="8988" y="4033"/>
                  </a:cubicBezTo>
                  <a:cubicBezTo>
                    <a:pt x="9007" y="3841"/>
                    <a:pt x="9007" y="3592"/>
                    <a:pt x="8988" y="3323"/>
                  </a:cubicBezTo>
                  <a:cubicBezTo>
                    <a:pt x="8949" y="2843"/>
                    <a:pt x="8853" y="2401"/>
                    <a:pt x="8719" y="1979"/>
                  </a:cubicBezTo>
                  <a:cubicBezTo>
                    <a:pt x="8546" y="1537"/>
                    <a:pt x="8335" y="1153"/>
                    <a:pt x="8066" y="826"/>
                  </a:cubicBezTo>
                  <a:cubicBezTo>
                    <a:pt x="7778" y="500"/>
                    <a:pt x="7413" y="250"/>
                    <a:pt x="7010" y="135"/>
                  </a:cubicBezTo>
                  <a:cubicBezTo>
                    <a:pt x="6799" y="39"/>
                    <a:pt x="6549" y="1"/>
                    <a:pt x="6318" y="1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71" name="Google Shape;1571;p47"/>
          <p:cNvGrpSpPr/>
          <p:nvPr/>
        </p:nvGrpSpPr>
        <p:grpSpPr>
          <a:xfrm>
            <a:off x="10684697" y="1532916"/>
            <a:ext cx="653651" cy="474539"/>
            <a:chOff x="8787625" y="134475"/>
            <a:chExt cx="838586" cy="608799"/>
          </a:xfrm>
        </p:grpSpPr>
        <p:sp>
          <p:nvSpPr>
            <p:cNvPr id="1572" name="Google Shape;1572;p47"/>
            <p:cNvSpPr/>
            <p:nvPr/>
          </p:nvSpPr>
          <p:spPr>
            <a:xfrm>
              <a:off x="8787625" y="134475"/>
              <a:ext cx="838586" cy="608799"/>
            </a:xfrm>
            <a:custGeom>
              <a:avLst/>
              <a:gdLst/>
              <a:ahLst/>
              <a:cxnLst/>
              <a:rect l="l" t="t" r="r" b="b"/>
              <a:pathLst>
                <a:path w="7682" h="5577" extrusionOk="0">
                  <a:moveTo>
                    <a:pt x="4010" y="0"/>
                  </a:moveTo>
                  <a:cubicBezTo>
                    <a:pt x="3863" y="0"/>
                    <a:pt x="3708" y="18"/>
                    <a:pt x="3553" y="46"/>
                  </a:cubicBezTo>
                  <a:cubicBezTo>
                    <a:pt x="3188" y="123"/>
                    <a:pt x="2804" y="296"/>
                    <a:pt x="2459" y="526"/>
                  </a:cubicBezTo>
                  <a:cubicBezTo>
                    <a:pt x="1863" y="968"/>
                    <a:pt x="1402" y="1621"/>
                    <a:pt x="1191" y="2331"/>
                  </a:cubicBezTo>
                  <a:cubicBezTo>
                    <a:pt x="1057" y="2351"/>
                    <a:pt x="903" y="2427"/>
                    <a:pt x="769" y="2504"/>
                  </a:cubicBezTo>
                  <a:cubicBezTo>
                    <a:pt x="634" y="2581"/>
                    <a:pt x="519" y="2677"/>
                    <a:pt x="404" y="2811"/>
                  </a:cubicBezTo>
                  <a:cubicBezTo>
                    <a:pt x="135" y="3119"/>
                    <a:pt x="1" y="3541"/>
                    <a:pt x="1" y="4041"/>
                  </a:cubicBezTo>
                  <a:cubicBezTo>
                    <a:pt x="1" y="4213"/>
                    <a:pt x="20" y="4405"/>
                    <a:pt x="58" y="4597"/>
                  </a:cubicBezTo>
                  <a:cubicBezTo>
                    <a:pt x="97" y="4732"/>
                    <a:pt x="135" y="4847"/>
                    <a:pt x="193" y="5001"/>
                  </a:cubicBezTo>
                  <a:cubicBezTo>
                    <a:pt x="250" y="5327"/>
                    <a:pt x="538" y="5577"/>
                    <a:pt x="884" y="5577"/>
                  </a:cubicBezTo>
                  <a:lnTo>
                    <a:pt x="6818" y="5577"/>
                  </a:lnTo>
                  <a:cubicBezTo>
                    <a:pt x="7106" y="5577"/>
                    <a:pt x="7394" y="5385"/>
                    <a:pt x="7490" y="5116"/>
                  </a:cubicBezTo>
                  <a:cubicBezTo>
                    <a:pt x="7624" y="4751"/>
                    <a:pt x="7682" y="4367"/>
                    <a:pt x="7682" y="3983"/>
                  </a:cubicBezTo>
                  <a:cubicBezTo>
                    <a:pt x="7682" y="3445"/>
                    <a:pt x="7490" y="2984"/>
                    <a:pt x="7144" y="2677"/>
                  </a:cubicBezTo>
                  <a:cubicBezTo>
                    <a:pt x="6952" y="2504"/>
                    <a:pt x="6722" y="2389"/>
                    <a:pt x="6472" y="2331"/>
                  </a:cubicBezTo>
                  <a:cubicBezTo>
                    <a:pt x="6453" y="2139"/>
                    <a:pt x="6395" y="1967"/>
                    <a:pt x="6357" y="1813"/>
                  </a:cubicBezTo>
                  <a:cubicBezTo>
                    <a:pt x="6299" y="1640"/>
                    <a:pt x="6242" y="1467"/>
                    <a:pt x="6165" y="1294"/>
                  </a:cubicBezTo>
                  <a:cubicBezTo>
                    <a:pt x="6088" y="1141"/>
                    <a:pt x="5973" y="968"/>
                    <a:pt x="5858" y="814"/>
                  </a:cubicBezTo>
                  <a:cubicBezTo>
                    <a:pt x="5589" y="507"/>
                    <a:pt x="5224" y="277"/>
                    <a:pt x="4821" y="123"/>
                  </a:cubicBezTo>
                  <a:cubicBezTo>
                    <a:pt x="4629" y="46"/>
                    <a:pt x="4417" y="8"/>
                    <a:pt x="4168" y="8"/>
                  </a:cubicBezTo>
                  <a:cubicBezTo>
                    <a:pt x="4116" y="3"/>
                    <a:pt x="4063" y="0"/>
                    <a:pt x="40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3" name="Google Shape;1573;p47"/>
            <p:cNvSpPr/>
            <p:nvPr/>
          </p:nvSpPr>
          <p:spPr>
            <a:xfrm>
              <a:off x="8865240" y="212854"/>
              <a:ext cx="679318" cy="450841"/>
            </a:xfrm>
            <a:custGeom>
              <a:avLst/>
              <a:gdLst/>
              <a:ahLst/>
              <a:cxnLst/>
              <a:rect l="l" t="t" r="r" b="b"/>
              <a:pathLst>
                <a:path w="6223" h="4130" extrusionOk="0">
                  <a:moveTo>
                    <a:pt x="3322" y="0"/>
                  </a:moveTo>
                  <a:cubicBezTo>
                    <a:pt x="3226" y="0"/>
                    <a:pt x="3092" y="39"/>
                    <a:pt x="2977" y="39"/>
                  </a:cubicBezTo>
                  <a:cubicBezTo>
                    <a:pt x="2708" y="77"/>
                    <a:pt x="2420" y="192"/>
                    <a:pt x="2189" y="384"/>
                  </a:cubicBezTo>
                  <a:cubicBezTo>
                    <a:pt x="1709" y="749"/>
                    <a:pt x="1325" y="1287"/>
                    <a:pt x="1172" y="1882"/>
                  </a:cubicBezTo>
                  <a:cubicBezTo>
                    <a:pt x="1133" y="2074"/>
                    <a:pt x="1114" y="2286"/>
                    <a:pt x="1114" y="2478"/>
                  </a:cubicBezTo>
                  <a:cubicBezTo>
                    <a:pt x="1076" y="2458"/>
                    <a:pt x="1056" y="2439"/>
                    <a:pt x="1018" y="2401"/>
                  </a:cubicBezTo>
                  <a:cubicBezTo>
                    <a:pt x="960" y="2382"/>
                    <a:pt x="883" y="2362"/>
                    <a:pt x="845" y="2343"/>
                  </a:cubicBezTo>
                  <a:lnTo>
                    <a:pt x="634" y="2343"/>
                  </a:lnTo>
                  <a:cubicBezTo>
                    <a:pt x="576" y="2343"/>
                    <a:pt x="499" y="2382"/>
                    <a:pt x="442" y="2401"/>
                  </a:cubicBezTo>
                  <a:cubicBezTo>
                    <a:pt x="365" y="2458"/>
                    <a:pt x="307" y="2497"/>
                    <a:pt x="250" y="2574"/>
                  </a:cubicBezTo>
                  <a:cubicBezTo>
                    <a:pt x="96" y="2746"/>
                    <a:pt x="0" y="3015"/>
                    <a:pt x="0" y="3323"/>
                  </a:cubicBezTo>
                  <a:cubicBezTo>
                    <a:pt x="0" y="3438"/>
                    <a:pt x="19" y="3591"/>
                    <a:pt x="58" y="3726"/>
                  </a:cubicBezTo>
                  <a:cubicBezTo>
                    <a:pt x="77" y="3841"/>
                    <a:pt x="115" y="3975"/>
                    <a:pt x="154" y="4091"/>
                  </a:cubicBezTo>
                  <a:lnTo>
                    <a:pt x="154" y="4110"/>
                  </a:lnTo>
                  <a:lnTo>
                    <a:pt x="154" y="4129"/>
                  </a:lnTo>
                  <a:lnTo>
                    <a:pt x="6068" y="4129"/>
                  </a:lnTo>
                  <a:cubicBezTo>
                    <a:pt x="6164" y="3879"/>
                    <a:pt x="6222" y="3553"/>
                    <a:pt x="6222" y="3265"/>
                  </a:cubicBezTo>
                  <a:cubicBezTo>
                    <a:pt x="6222" y="2938"/>
                    <a:pt x="6107" y="2650"/>
                    <a:pt x="5915" y="2478"/>
                  </a:cubicBezTo>
                  <a:cubicBezTo>
                    <a:pt x="5819" y="2401"/>
                    <a:pt x="5723" y="2343"/>
                    <a:pt x="5588" y="2343"/>
                  </a:cubicBezTo>
                  <a:lnTo>
                    <a:pt x="5396" y="2343"/>
                  </a:lnTo>
                  <a:cubicBezTo>
                    <a:pt x="5339" y="2343"/>
                    <a:pt x="5281" y="2362"/>
                    <a:pt x="5243" y="2382"/>
                  </a:cubicBezTo>
                  <a:cubicBezTo>
                    <a:pt x="5166" y="2401"/>
                    <a:pt x="5089" y="2458"/>
                    <a:pt x="5051" y="2535"/>
                  </a:cubicBezTo>
                  <a:lnTo>
                    <a:pt x="5051" y="2170"/>
                  </a:lnTo>
                  <a:cubicBezTo>
                    <a:pt x="5012" y="1863"/>
                    <a:pt x="4993" y="1575"/>
                    <a:pt x="4897" y="1325"/>
                  </a:cubicBezTo>
                  <a:cubicBezTo>
                    <a:pt x="4859" y="1172"/>
                    <a:pt x="4801" y="1056"/>
                    <a:pt x="4763" y="941"/>
                  </a:cubicBezTo>
                  <a:cubicBezTo>
                    <a:pt x="4705" y="826"/>
                    <a:pt x="4609" y="692"/>
                    <a:pt x="4532" y="615"/>
                  </a:cubicBezTo>
                  <a:cubicBezTo>
                    <a:pt x="4379" y="384"/>
                    <a:pt x="4110" y="250"/>
                    <a:pt x="3822" y="154"/>
                  </a:cubicBezTo>
                  <a:cubicBezTo>
                    <a:pt x="3668" y="96"/>
                    <a:pt x="3534" y="77"/>
                    <a:pt x="3361" y="58"/>
                  </a:cubicBezTo>
                  <a:cubicBezTo>
                    <a:pt x="3380" y="0"/>
                    <a:pt x="3361" y="0"/>
                    <a:pt x="3322" y="0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142" name="Picture 12">
            <a:extLst>
              <a:ext uri="{FF2B5EF4-FFF2-40B4-BE49-F238E27FC236}">
                <a16:creationId xmlns:a16="http://schemas.microsoft.com/office/drawing/2014/main" id="{44706045-0E88-481D-8AD5-112FBDD9C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flipH="1">
            <a:off x="8609992" y="1489063"/>
            <a:ext cx="3424863" cy="2352383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45" name="Google Shape;1289;p42">
            <a:extLst>
              <a:ext uri="{FF2B5EF4-FFF2-40B4-BE49-F238E27FC236}">
                <a16:creationId xmlns:a16="http://schemas.microsoft.com/office/drawing/2014/main" id="{78C7A7DF-26A7-496D-90F2-EFED196C6EB6}"/>
              </a:ext>
            </a:extLst>
          </p:cNvPr>
          <p:cNvSpPr/>
          <p:nvPr/>
        </p:nvSpPr>
        <p:spPr>
          <a:xfrm rot="10800000" flipH="1">
            <a:off x="3683149" y="-774214"/>
            <a:ext cx="5103841" cy="2498996"/>
          </a:xfrm>
          <a:custGeom>
            <a:avLst/>
            <a:gdLst/>
            <a:ahLst/>
            <a:cxnLst/>
            <a:rect l="l" t="t" r="r" b="b"/>
            <a:pathLst>
              <a:path w="34424" h="23681" extrusionOk="0">
                <a:moveTo>
                  <a:pt x="17171" y="1"/>
                </a:moveTo>
                <a:cubicBezTo>
                  <a:pt x="15940" y="1"/>
                  <a:pt x="14749" y="14"/>
                  <a:pt x="13599" y="55"/>
                </a:cubicBezTo>
                <a:cubicBezTo>
                  <a:pt x="12463" y="96"/>
                  <a:pt x="11299" y="163"/>
                  <a:pt x="10189" y="258"/>
                </a:cubicBezTo>
                <a:cubicBezTo>
                  <a:pt x="9621" y="299"/>
                  <a:pt x="9053" y="353"/>
                  <a:pt x="8498" y="407"/>
                </a:cubicBezTo>
                <a:cubicBezTo>
                  <a:pt x="8133" y="434"/>
                  <a:pt x="7591" y="502"/>
                  <a:pt x="7037" y="569"/>
                </a:cubicBezTo>
                <a:cubicBezTo>
                  <a:pt x="6292" y="664"/>
                  <a:pt x="5562" y="813"/>
                  <a:pt x="4845" y="1002"/>
                </a:cubicBezTo>
                <a:cubicBezTo>
                  <a:pt x="4100" y="1192"/>
                  <a:pt x="3383" y="1462"/>
                  <a:pt x="2707" y="1814"/>
                </a:cubicBezTo>
                <a:cubicBezTo>
                  <a:pt x="2382" y="1990"/>
                  <a:pt x="2071" y="2193"/>
                  <a:pt x="1787" y="2409"/>
                </a:cubicBezTo>
                <a:cubicBezTo>
                  <a:pt x="1502" y="2639"/>
                  <a:pt x="1259" y="2897"/>
                  <a:pt x="1029" y="3181"/>
                </a:cubicBezTo>
                <a:cubicBezTo>
                  <a:pt x="636" y="3722"/>
                  <a:pt x="352" y="4344"/>
                  <a:pt x="230" y="5007"/>
                </a:cubicBezTo>
                <a:cubicBezTo>
                  <a:pt x="82" y="5670"/>
                  <a:pt x="0" y="6360"/>
                  <a:pt x="0" y="7037"/>
                </a:cubicBezTo>
                <a:cubicBezTo>
                  <a:pt x="0" y="7795"/>
                  <a:pt x="41" y="8539"/>
                  <a:pt x="149" y="9283"/>
                </a:cubicBezTo>
                <a:cubicBezTo>
                  <a:pt x="352" y="10839"/>
                  <a:pt x="718" y="12355"/>
                  <a:pt x="1259" y="13830"/>
                </a:cubicBezTo>
                <a:cubicBezTo>
                  <a:pt x="1502" y="14506"/>
                  <a:pt x="1787" y="15169"/>
                  <a:pt x="2125" y="15819"/>
                </a:cubicBezTo>
                <a:cubicBezTo>
                  <a:pt x="2409" y="16374"/>
                  <a:pt x="2747" y="16915"/>
                  <a:pt x="3126" y="17415"/>
                </a:cubicBezTo>
                <a:cubicBezTo>
                  <a:pt x="3586" y="17984"/>
                  <a:pt x="4154" y="18471"/>
                  <a:pt x="4804" y="18836"/>
                </a:cubicBezTo>
                <a:cubicBezTo>
                  <a:pt x="5129" y="19012"/>
                  <a:pt x="5480" y="19174"/>
                  <a:pt x="5832" y="19310"/>
                </a:cubicBezTo>
                <a:cubicBezTo>
                  <a:pt x="6198" y="19459"/>
                  <a:pt x="6563" y="19567"/>
                  <a:pt x="6942" y="19675"/>
                </a:cubicBezTo>
                <a:cubicBezTo>
                  <a:pt x="7916" y="19919"/>
                  <a:pt x="8917" y="20081"/>
                  <a:pt x="9932" y="20162"/>
                </a:cubicBezTo>
                <a:cubicBezTo>
                  <a:pt x="10162" y="20176"/>
                  <a:pt x="10406" y="20203"/>
                  <a:pt x="10649" y="20216"/>
                </a:cubicBezTo>
                <a:cubicBezTo>
                  <a:pt x="10663" y="20270"/>
                  <a:pt x="10676" y="20325"/>
                  <a:pt x="10676" y="20392"/>
                </a:cubicBezTo>
                <a:cubicBezTo>
                  <a:pt x="10704" y="20528"/>
                  <a:pt x="10704" y="20676"/>
                  <a:pt x="10676" y="20825"/>
                </a:cubicBezTo>
                <a:cubicBezTo>
                  <a:pt x="10649" y="21015"/>
                  <a:pt x="10609" y="21191"/>
                  <a:pt x="10528" y="21366"/>
                </a:cubicBezTo>
                <a:cubicBezTo>
                  <a:pt x="10446" y="21556"/>
                  <a:pt x="10338" y="21745"/>
                  <a:pt x="10203" y="21908"/>
                </a:cubicBezTo>
                <a:cubicBezTo>
                  <a:pt x="9959" y="22219"/>
                  <a:pt x="9635" y="22462"/>
                  <a:pt x="9269" y="22611"/>
                </a:cubicBezTo>
                <a:cubicBezTo>
                  <a:pt x="9120" y="22665"/>
                  <a:pt x="8972" y="22706"/>
                  <a:pt x="8823" y="22733"/>
                </a:cubicBezTo>
                <a:cubicBezTo>
                  <a:pt x="8728" y="22733"/>
                  <a:pt x="8647" y="22747"/>
                  <a:pt x="8566" y="22747"/>
                </a:cubicBezTo>
                <a:lnTo>
                  <a:pt x="8403" y="22747"/>
                </a:lnTo>
                <a:cubicBezTo>
                  <a:pt x="8349" y="22747"/>
                  <a:pt x="8295" y="22733"/>
                  <a:pt x="8241" y="22720"/>
                </a:cubicBezTo>
                <a:lnTo>
                  <a:pt x="8200" y="22720"/>
                </a:lnTo>
                <a:cubicBezTo>
                  <a:pt x="8119" y="22720"/>
                  <a:pt x="8051" y="22760"/>
                  <a:pt x="8011" y="22814"/>
                </a:cubicBezTo>
                <a:cubicBezTo>
                  <a:pt x="7984" y="22868"/>
                  <a:pt x="7984" y="22923"/>
                  <a:pt x="7997" y="22963"/>
                </a:cubicBezTo>
                <a:cubicBezTo>
                  <a:pt x="8011" y="23017"/>
                  <a:pt x="8038" y="23058"/>
                  <a:pt x="8092" y="23085"/>
                </a:cubicBezTo>
                <a:cubicBezTo>
                  <a:pt x="8241" y="23180"/>
                  <a:pt x="8403" y="23274"/>
                  <a:pt x="8579" y="23342"/>
                </a:cubicBezTo>
                <a:cubicBezTo>
                  <a:pt x="8755" y="23410"/>
                  <a:pt x="8944" y="23477"/>
                  <a:pt x="9134" y="23531"/>
                </a:cubicBezTo>
                <a:cubicBezTo>
                  <a:pt x="9499" y="23626"/>
                  <a:pt x="9892" y="23680"/>
                  <a:pt x="10271" y="23680"/>
                </a:cubicBezTo>
                <a:lnTo>
                  <a:pt x="10338" y="23680"/>
                </a:lnTo>
                <a:cubicBezTo>
                  <a:pt x="10717" y="23680"/>
                  <a:pt x="11082" y="23640"/>
                  <a:pt x="11448" y="23559"/>
                </a:cubicBezTo>
                <a:cubicBezTo>
                  <a:pt x="11827" y="23477"/>
                  <a:pt x="12205" y="23356"/>
                  <a:pt x="12571" y="23207"/>
                </a:cubicBezTo>
                <a:cubicBezTo>
                  <a:pt x="12882" y="23058"/>
                  <a:pt x="13193" y="22882"/>
                  <a:pt x="13477" y="22679"/>
                </a:cubicBezTo>
                <a:cubicBezTo>
                  <a:pt x="13775" y="22476"/>
                  <a:pt x="14046" y="22232"/>
                  <a:pt x="14289" y="21962"/>
                </a:cubicBezTo>
                <a:cubicBezTo>
                  <a:pt x="14519" y="21705"/>
                  <a:pt x="14709" y="21394"/>
                  <a:pt x="14858" y="21082"/>
                </a:cubicBezTo>
                <a:cubicBezTo>
                  <a:pt x="14898" y="20961"/>
                  <a:pt x="14952" y="20839"/>
                  <a:pt x="14979" y="20717"/>
                </a:cubicBezTo>
                <a:lnTo>
                  <a:pt x="15033" y="20717"/>
                </a:lnTo>
                <a:lnTo>
                  <a:pt x="15494" y="20771"/>
                </a:lnTo>
                <a:cubicBezTo>
                  <a:pt x="16535" y="20893"/>
                  <a:pt x="17658" y="21015"/>
                  <a:pt x="18782" y="21123"/>
                </a:cubicBezTo>
                <a:cubicBezTo>
                  <a:pt x="20446" y="21272"/>
                  <a:pt x="21826" y="21339"/>
                  <a:pt x="23112" y="21339"/>
                </a:cubicBezTo>
                <a:cubicBezTo>
                  <a:pt x="23883" y="21339"/>
                  <a:pt x="24641" y="21312"/>
                  <a:pt x="25358" y="21272"/>
                </a:cubicBezTo>
                <a:cubicBezTo>
                  <a:pt x="26440" y="21191"/>
                  <a:pt x="27523" y="21028"/>
                  <a:pt x="28578" y="20798"/>
                </a:cubicBezTo>
                <a:cubicBezTo>
                  <a:pt x="28835" y="20744"/>
                  <a:pt x="29025" y="20690"/>
                  <a:pt x="29201" y="20649"/>
                </a:cubicBezTo>
                <a:cubicBezTo>
                  <a:pt x="29363" y="20595"/>
                  <a:pt x="29566" y="20528"/>
                  <a:pt x="29769" y="20460"/>
                </a:cubicBezTo>
                <a:cubicBezTo>
                  <a:pt x="30107" y="20338"/>
                  <a:pt x="30432" y="20189"/>
                  <a:pt x="30743" y="20013"/>
                </a:cubicBezTo>
                <a:cubicBezTo>
                  <a:pt x="31311" y="19689"/>
                  <a:pt x="31839" y="19283"/>
                  <a:pt x="32286" y="18796"/>
                </a:cubicBezTo>
                <a:cubicBezTo>
                  <a:pt x="32719" y="18322"/>
                  <a:pt x="33084" y="17794"/>
                  <a:pt x="33368" y="17212"/>
                </a:cubicBezTo>
                <a:cubicBezTo>
                  <a:pt x="33896" y="16157"/>
                  <a:pt x="34221" y="14926"/>
                  <a:pt x="34329" y="13437"/>
                </a:cubicBezTo>
                <a:cubicBezTo>
                  <a:pt x="34424" y="12098"/>
                  <a:pt x="34369" y="10745"/>
                  <a:pt x="34180" y="9419"/>
                </a:cubicBezTo>
                <a:cubicBezTo>
                  <a:pt x="34153" y="9175"/>
                  <a:pt x="34112" y="8945"/>
                  <a:pt x="34072" y="8701"/>
                </a:cubicBezTo>
                <a:lnTo>
                  <a:pt x="34031" y="8444"/>
                </a:lnTo>
                <a:lnTo>
                  <a:pt x="33977" y="8065"/>
                </a:lnTo>
                <a:lnTo>
                  <a:pt x="33950" y="7903"/>
                </a:lnTo>
                <a:cubicBezTo>
                  <a:pt x="33923" y="7714"/>
                  <a:pt x="33896" y="7538"/>
                  <a:pt x="33869" y="7362"/>
                </a:cubicBezTo>
                <a:cubicBezTo>
                  <a:pt x="33774" y="6604"/>
                  <a:pt x="33612" y="5860"/>
                  <a:pt x="33422" y="5129"/>
                </a:cubicBezTo>
                <a:cubicBezTo>
                  <a:pt x="33219" y="4398"/>
                  <a:pt x="32908" y="3708"/>
                  <a:pt x="32502" y="3072"/>
                </a:cubicBezTo>
                <a:cubicBezTo>
                  <a:pt x="32286" y="2761"/>
                  <a:pt x="32042" y="2477"/>
                  <a:pt x="31758" y="2220"/>
                </a:cubicBezTo>
                <a:cubicBezTo>
                  <a:pt x="31460" y="1949"/>
                  <a:pt x="31135" y="1719"/>
                  <a:pt x="30784" y="1530"/>
                </a:cubicBezTo>
                <a:cubicBezTo>
                  <a:pt x="30432" y="1327"/>
                  <a:pt x="30039" y="1165"/>
                  <a:pt x="29647" y="1016"/>
                </a:cubicBezTo>
                <a:cubicBezTo>
                  <a:pt x="29255" y="867"/>
                  <a:pt x="28835" y="745"/>
                  <a:pt x="28416" y="650"/>
                </a:cubicBezTo>
                <a:cubicBezTo>
                  <a:pt x="27550" y="447"/>
                  <a:pt x="26657" y="299"/>
                  <a:pt x="25750" y="231"/>
                </a:cubicBezTo>
                <a:cubicBezTo>
                  <a:pt x="24803" y="136"/>
                  <a:pt x="23869" y="109"/>
                  <a:pt x="23071" y="96"/>
                </a:cubicBezTo>
                <a:lnTo>
                  <a:pt x="22178" y="69"/>
                </a:lnTo>
                <a:lnTo>
                  <a:pt x="21813" y="69"/>
                </a:lnTo>
                <a:lnTo>
                  <a:pt x="21217" y="55"/>
                </a:lnTo>
                <a:lnTo>
                  <a:pt x="21014" y="55"/>
                </a:lnTo>
                <a:lnTo>
                  <a:pt x="20486" y="41"/>
                </a:lnTo>
                <a:lnTo>
                  <a:pt x="20446" y="41"/>
                </a:lnTo>
                <a:cubicBezTo>
                  <a:pt x="19296" y="14"/>
                  <a:pt x="18227" y="1"/>
                  <a:pt x="17171" y="1"/>
                </a:cubicBezTo>
                <a:close/>
              </a:path>
            </a:pathLst>
          </a:custGeom>
          <a:solidFill>
            <a:srgbClr val="FFFFFF">
              <a:alpha val="625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52" name="TextBox 251">
            <a:extLst>
              <a:ext uri="{FF2B5EF4-FFF2-40B4-BE49-F238E27FC236}">
                <a16:creationId xmlns:a16="http://schemas.microsoft.com/office/drawing/2014/main" id="{8E0D9236-F01B-4B8F-AB01-40F3FCCDFB04}"/>
              </a:ext>
            </a:extLst>
          </p:cNvPr>
          <p:cNvSpPr txBox="1"/>
          <p:nvPr/>
        </p:nvSpPr>
        <p:spPr>
          <a:xfrm>
            <a:off x="9076889" y="1990888"/>
            <a:ext cx="287926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029" sz="3200" kern="0" dirty="0" err="1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Cậu</a:t>
            </a:r>
            <a:r>
              <a:rPr lang="en-029" sz="3200" kern="0" dirty="0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029" sz="3200" kern="0" dirty="0" err="1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học</a:t>
            </a:r>
            <a:r>
              <a:rPr lang="en-029" sz="3200" kern="0" dirty="0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029" sz="3200" kern="0" dirty="0" err="1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trò</a:t>
            </a:r>
            <a:r>
              <a:rPr lang="en-029" sz="3200" kern="0" dirty="0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029" sz="3200" kern="0" dirty="0" err="1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này</a:t>
            </a:r>
            <a:r>
              <a:rPr lang="en-029" sz="3200" kern="0" dirty="0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029" sz="3200" kern="0" dirty="0" err="1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đã</a:t>
            </a:r>
            <a:r>
              <a:rPr lang="en-029" sz="3200" kern="0" dirty="0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029" sz="3200" kern="0" dirty="0" err="1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đọc</a:t>
            </a:r>
            <a:r>
              <a:rPr lang="en-029" sz="3200" kern="0" dirty="0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029" sz="3200" kern="0" dirty="0" err="1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câu</a:t>
            </a:r>
            <a:r>
              <a:rPr lang="en-029" sz="3200" kern="0" dirty="0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029" sz="3200" kern="0" dirty="0" err="1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thơ</a:t>
            </a:r>
            <a:r>
              <a:rPr lang="en-029" sz="3200" kern="0" dirty="0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029" sz="3200" kern="0" dirty="0" err="1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như</a:t>
            </a:r>
            <a:r>
              <a:rPr lang="en-029" sz="3200" kern="0" dirty="0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029" sz="3200" kern="0" dirty="0" err="1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thế</a:t>
            </a:r>
            <a:r>
              <a:rPr lang="en-029" sz="3200" kern="0" dirty="0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029" sz="3200" kern="0" dirty="0" err="1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nào</a:t>
            </a:r>
            <a:r>
              <a:rPr lang="en-029" sz="3200" kern="0" dirty="0">
                <a:solidFill>
                  <a:srgbClr val="FDAD00">
                    <a:lumMod val="75000"/>
                  </a:srgbClr>
                </a:solidFill>
                <a:effectLst>
                  <a:glow rad="63500">
                    <a:srgbClr val="FF9E00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?</a:t>
            </a:r>
            <a:endParaRPr lang="en-US" sz="3200" kern="0" dirty="0">
              <a:solidFill>
                <a:srgbClr val="FDAD00">
                  <a:lumMod val="75000"/>
                </a:srgbClr>
              </a:solidFill>
              <a:effectLst>
                <a:glow rad="63500">
                  <a:srgbClr val="FF9E00">
                    <a:satMod val="175000"/>
                    <a:alpha val="40000"/>
                  </a:srgbClr>
                </a:glow>
              </a:effectLst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253" name="Picture 12">
            <a:extLst>
              <a:ext uri="{FF2B5EF4-FFF2-40B4-BE49-F238E27FC236}">
                <a16:creationId xmlns:a16="http://schemas.microsoft.com/office/drawing/2014/main" id="{59A8814F-8290-42DE-A454-26B57063CE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flipH="1">
            <a:off x="8697773" y="4177107"/>
            <a:ext cx="3424863" cy="2260270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254" name="TextBox 253">
            <a:extLst>
              <a:ext uri="{FF2B5EF4-FFF2-40B4-BE49-F238E27FC236}">
                <a16:creationId xmlns:a16="http://schemas.microsoft.com/office/drawing/2014/main" id="{1359DD47-9DDA-46BE-BE84-9FD8D0B3A1DD}"/>
              </a:ext>
            </a:extLst>
          </p:cNvPr>
          <p:cNvSpPr txBox="1"/>
          <p:nvPr/>
        </p:nvSpPr>
        <p:spPr>
          <a:xfrm>
            <a:off x="9337291" y="4482287"/>
            <a:ext cx="2618863" cy="1815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733" kern="0" dirty="0" err="1">
                <a:solidFill>
                  <a:srgbClr val="A3376C">
                    <a:lumMod val="50000"/>
                  </a:srgbClr>
                </a:solidFill>
                <a:effectLst>
                  <a:glow rad="63500">
                    <a:srgbClr val="F01526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Em</a:t>
            </a:r>
            <a:r>
              <a:rPr lang="en-US" sz="3733" kern="0" dirty="0">
                <a:solidFill>
                  <a:srgbClr val="A3376C">
                    <a:lumMod val="50000"/>
                  </a:srgbClr>
                </a:solidFill>
                <a:effectLst>
                  <a:glow rad="63500">
                    <a:srgbClr val="F01526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733" kern="0" dirty="0" err="1">
                <a:solidFill>
                  <a:srgbClr val="A3376C">
                    <a:lumMod val="50000"/>
                  </a:srgbClr>
                </a:solidFill>
                <a:effectLst>
                  <a:glow rad="63500">
                    <a:srgbClr val="F01526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hãy</a:t>
            </a:r>
            <a:r>
              <a:rPr lang="en-US" sz="3733" kern="0" dirty="0">
                <a:solidFill>
                  <a:srgbClr val="A3376C">
                    <a:lumMod val="50000"/>
                  </a:srgbClr>
                </a:solidFill>
                <a:effectLst>
                  <a:glow rad="63500">
                    <a:srgbClr val="F01526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733" kern="0" dirty="0" err="1">
                <a:solidFill>
                  <a:srgbClr val="A3376C">
                    <a:lumMod val="50000"/>
                  </a:srgbClr>
                </a:solidFill>
                <a:effectLst>
                  <a:glow rad="63500">
                    <a:srgbClr val="F01526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đọc</a:t>
            </a:r>
            <a:r>
              <a:rPr lang="en-US" sz="3733" kern="0" dirty="0">
                <a:solidFill>
                  <a:srgbClr val="A3376C">
                    <a:lumMod val="50000"/>
                  </a:srgbClr>
                </a:solidFill>
                <a:effectLst>
                  <a:glow rad="63500">
                    <a:srgbClr val="F01526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3 </a:t>
            </a:r>
            <a:r>
              <a:rPr lang="en-US" sz="3733" kern="0" dirty="0" err="1">
                <a:solidFill>
                  <a:srgbClr val="A3376C">
                    <a:lumMod val="50000"/>
                  </a:srgbClr>
                </a:solidFill>
                <a:effectLst>
                  <a:glow rad="63500">
                    <a:srgbClr val="F01526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câu</a:t>
            </a:r>
            <a:r>
              <a:rPr lang="en-US" sz="3733" kern="0" dirty="0">
                <a:solidFill>
                  <a:srgbClr val="A3376C">
                    <a:lumMod val="50000"/>
                  </a:srgbClr>
                </a:solidFill>
                <a:effectLst>
                  <a:glow rad="63500">
                    <a:srgbClr val="F01526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733" kern="0" dirty="0" err="1">
                <a:solidFill>
                  <a:srgbClr val="A3376C">
                    <a:lumMod val="50000"/>
                  </a:srgbClr>
                </a:solidFill>
                <a:effectLst>
                  <a:glow rad="63500">
                    <a:srgbClr val="F01526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thơ</a:t>
            </a:r>
            <a:r>
              <a:rPr lang="en-US" sz="3733" kern="0" dirty="0">
                <a:solidFill>
                  <a:srgbClr val="A3376C">
                    <a:lumMod val="50000"/>
                  </a:srgbClr>
                </a:solidFill>
                <a:effectLst>
                  <a:glow rad="63500">
                    <a:srgbClr val="F01526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733" kern="0" dirty="0" err="1">
                <a:solidFill>
                  <a:srgbClr val="A3376C">
                    <a:lumMod val="50000"/>
                  </a:srgbClr>
                </a:solidFill>
                <a:effectLst>
                  <a:glow rad="63500">
                    <a:srgbClr val="F01526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của</a:t>
            </a:r>
            <a:r>
              <a:rPr lang="en-US" sz="3733" kern="0" dirty="0">
                <a:solidFill>
                  <a:srgbClr val="A3376C">
                    <a:lumMod val="50000"/>
                  </a:srgbClr>
                </a:solidFill>
                <a:effectLst>
                  <a:glow rad="63500">
                    <a:srgbClr val="F01526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Pu-skin</a:t>
            </a:r>
          </a:p>
        </p:txBody>
      </p:sp>
      <p:pic>
        <p:nvPicPr>
          <p:cNvPr id="255" name="Picture 12">
            <a:extLst>
              <a:ext uri="{FF2B5EF4-FFF2-40B4-BE49-F238E27FC236}">
                <a16:creationId xmlns:a16="http://schemas.microsoft.com/office/drawing/2014/main" id="{7381349E-2B65-4A59-85AE-D6A14FE063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50511" y="1594011"/>
            <a:ext cx="3424863" cy="2125096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257" name="TextBox 256">
            <a:extLst>
              <a:ext uri="{FF2B5EF4-FFF2-40B4-BE49-F238E27FC236}">
                <a16:creationId xmlns:a16="http://schemas.microsoft.com/office/drawing/2014/main" id="{B6987835-A095-4FFF-9D43-F2D893C39411}"/>
              </a:ext>
            </a:extLst>
          </p:cNvPr>
          <p:cNvSpPr txBox="1"/>
          <p:nvPr/>
        </p:nvSpPr>
        <p:spPr>
          <a:xfrm>
            <a:off x="-85120" y="1862840"/>
            <a:ext cx="2900899" cy="1825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5847" algn="ctr" defTabSz="1219170">
              <a:lnSpc>
                <a:spcPct val="120000"/>
              </a:lnSpc>
              <a:spcAft>
                <a:spcPts val="1067"/>
              </a:spcAft>
              <a:buClr>
                <a:srgbClr val="000000"/>
              </a:buClr>
              <a:defRPr/>
            </a:pPr>
            <a:r>
              <a:rPr lang="en-US" sz="3200" kern="0" dirty="0" err="1">
                <a:ln w="0"/>
                <a:solidFill>
                  <a:srgbClr val="A3376C"/>
                </a:solidFill>
                <a:effectLst>
                  <a:glow rad="63500">
                    <a:srgbClr val="FDAD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Thầy</a:t>
            </a:r>
            <a:r>
              <a:rPr lang="en-US" sz="3200" kern="0" dirty="0">
                <a:ln w="0"/>
                <a:solidFill>
                  <a:srgbClr val="A3376C"/>
                </a:solidFill>
                <a:effectLst>
                  <a:glow rad="63500">
                    <a:srgbClr val="FDAD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kern="0" dirty="0" err="1">
                <a:ln w="0"/>
                <a:solidFill>
                  <a:srgbClr val="A3376C"/>
                </a:solidFill>
                <a:effectLst>
                  <a:glow rad="63500">
                    <a:srgbClr val="FDAD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giáo</a:t>
            </a:r>
            <a:r>
              <a:rPr lang="en-US" sz="3200" kern="0" dirty="0">
                <a:ln w="0"/>
                <a:solidFill>
                  <a:srgbClr val="A3376C"/>
                </a:solidFill>
                <a:effectLst>
                  <a:glow rad="63500">
                    <a:srgbClr val="FDAD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kern="0" dirty="0" err="1">
                <a:ln w="0"/>
                <a:solidFill>
                  <a:srgbClr val="A3376C"/>
                </a:solidFill>
                <a:effectLst>
                  <a:glow rad="63500">
                    <a:srgbClr val="FDAD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yêu</a:t>
            </a:r>
            <a:r>
              <a:rPr lang="en-US" sz="3200" kern="0" dirty="0">
                <a:ln w="0"/>
                <a:solidFill>
                  <a:srgbClr val="A3376C"/>
                </a:solidFill>
                <a:effectLst>
                  <a:glow rad="63500">
                    <a:srgbClr val="FDAD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kern="0" dirty="0" err="1">
                <a:ln w="0"/>
                <a:solidFill>
                  <a:srgbClr val="A3376C"/>
                </a:solidFill>
                <a:effectLst>
                  <a:glow rad="63500">
                    <a:srgbClr val="FDAD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cầu</a:t>
            </a:r>
            <a:r>
              <a:rPr lang="en-US" sz="3200" kern="0" dirty="0">
                <a:ln w="0"/>
                <a:solidFill>
                  <a:srgbClr val="A3376C"/>
                </a:solidFill>
                <a:effectLst>
                  <a:glow rad="63500">
                    <a:srgbClr val="FDAD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kern="0" dirty="0" err="1">
                <a:ln w="0"/>
                <a:solidFill>
                  <a:srgbClr val="A3376C"/>
                </a:solidFill>
                <a:effectLst>
                  <a:glow rad="63500">
                    <a:srgbClr val="FDAD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học</a:t>
            </a:r>
            <a:r>
              <a:rPr lang="en-US" sz="3200" kern="0" dirty="0">
                <a:ln w="0"/>
                <a:solidFill>
                  <a:srgbClr val="A3376C"/>
                </a:solidFill>
                <a:effectLst>
                  <a:glow rad="63500">
                    <a:srgbClr val="FDAD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kern="0" dirty="0" err="1">
                <a:ln w="0"/>
                <a:solidFill>
                  <a:srgbClr val="A3376C"/>
                </a:solidFill>
                <a:effectLst>
                  <a:glow rad="63500">
                    <a:srgbClr val="FDAD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sinh</a:t>
            </a:r>
            <a:r>
              <a:rPr lang="en-US" sz="3200" kern="0" dirty="0">
                <a:ln w="0"/>
                <a:solidFill>
                  <a:srgbClr val="A3376C"/>
                </a:solidFill>
                <a:effectLst>
                  <a:glow rad="63500">
                    <a:srgbClr val="FDAD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kern="0" dirty="0" err="1">
                <a:ln w="0"/>
                <a:solidFill>
                  <a:srgbClr val="A3376C"/>
                </a:solidFill>
                <a:effectLst>
                  <a:glow rad="63500">
                    <a:srgbClr val="FDAD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điều</a:t>
            </a:r>
            <a:r>
              <a:rPr lang="en-US" sz="3200" kern="0" dirty="0">
                <a:ln w="0"/>
                <a:solidFill>
                  <a:srgbClr val="A3376C"/>
                </a:solidFill>
                <a:effectLst>
                  <a:glow rad="63500">
                    <a:srgbClr val="FDAD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200" kern="0" dirty="0" err="1">
                <a:ln w="0"/>
                <a:solidFill>
                  <a:srgbClr val="A3376C"/>
                </a:solidFill>
                <a:effectLst>
                  <a:glow rad="63500">
                    <a:srgbClr val="FDAD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gì</a:t>
            </a:r>
            <a:r>
              <a:rPr lang="en-US" sz="3200" kern="0" dirty="0">
                <a:ln w="0"/>
                <a:solidFill>
                  <a:srgbClr val="A3376C"/>
                </a:solidFill>
                <a:effectLst>
                  <a:glow rad="63500">
                    <a:srgbClr val="FDAD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?</a:t>
            </a:r>
          </a:p>
        </p:txBody>
      </p:sp>
      <p:pic>
        <p:nvPicPr>
          <p:cNvPr id="258" name="Picture 12">
            <a:extLst>
              <a:ext uri="{FF2B5EF4-FFF2-40B4-BE49-F238E27FC236}">
                <a16:creationId xmlns:a16="http://schemas.microsoft.com/office/drawing/2014/main" id="{93978427-A57B-4043-A6D4-D4A7C000AB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1044" y="4446459"/>
            <a:ext cx="3639027" cy="2162868"/>
          </a:xfrm>
          <a:prstGeom prst="rect">
            <a:avLst/>
          </a:prstGeom>
          <a:effectLst>
            <a:glow rad="63500">
              <a:srgbClr val="00B050">
                <a:alpha val="40000"/>
              </a:srgbClr>
            </a:glow>
          </a:effectLst>
        </p:spPr>
      </p:pic>
      <p:sp>
        <p:nvSpPr>
          <p:cNvPr id="260" name="TextBox 259">
            <a:extLst>
              <a:ext uri="{FF2B5EF4-FFF2-40B4-BE49-F238E27FC236}">
                <a16:creationId xmlns:a16="http://schemas.microsoft.com/office/drawing/2014/main" id="{B5D80962-20F4-4DF8-A357-56A3D0BB2D37}"/>
              </a:ext>
            </a:extLst>
          </p:cNvPr>
          <p:cNvSpPr txBox="1"/>
          <p:nvPr/>
        </p:nvSpPr>
        <p:spPr>
          <a:xfrm>
            <a:off x="-197795" y="4851523"/>
            <a:ext cx="36390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029" sz="3200" kern="0" dirty="0" err="1">
                <a:solidFill>
                  <a:srgbClr val="F01526">
                    <a:lumMod val="75000"/>
                  </a:srgbClr>
                </a:solidFill>
                <a:effectLst>
                  <a:glow rad="63500">
                    <a:srgbClr val="5C9495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Thầy</a:t>
            </a:r>
            <a:r>
              <a:rPr lang="en-029" sz="3200" kern="0" dirty="0">
                <a:solidFill>
                  <a:srgbClr val="F01526">
                    <a:lumMod val="75000"/>
                  </a:srgbClr>
                </a:solidFill>
                <a:effectLst>
                  <a:glow rad="63500">
                    <a:srgbClr val="5C9495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029" sz="3200" kern="0" dirty="0" err="1">
                <a:solidFill>
                  <a:srgbClr val="F01526">
                    <a:lumMod val="75000"/>
                  </a:srgbClr>
                </a:solidFill>
                <a:effectLst>
                  <a:glow rad="63500">
                    <a:srgbClr val="5C9495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giáo</a:t>
            </a:r>
            <a:r>
              <a:rPr lang="en-029" sz="3200" kern="0" dirty="0">
                <a:solidFill>
                  <a:srgbClr val="F01526">
                    <a:lumMod val="75000"/>
                  </a:srgbClr>
                </a:solidFill>
                <a:effectLst>
                  <a:glow rad="63500">
                    <a:srgbClr val="5C9495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029" sz="3200" kern="0" dirty="0" err="1">
                <a:solidFill>
                  <a:srgbClr val="F01526">
                    <a:lumMod val="75000"/>
                  </a:srgbClr>
                </a:solidFill>
                <a:effectLst>
                  <a:glow rad="63500">
                    <a:srgbClr val="5C9495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yêu</a:t>
            </a:r>
            <a:r>
              <a:rPr lang="en-029" sz="3200" kern="0" dirty="0">
                <a:solidFill>
                  <a:srgbClr val="F01526">
                    <a:lumMod val="75000"/>
                  </a:srgbClr>
                </a:solidFill>
                <a:effectLst>
                  <a:glow rad="63500">
                    <a:srgbClr val="5C9495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029" sz="3200" kern="0" dirty="0" err="1">
                <a:solidFill>
                  <a:srgbClr val="F01526">
                    <a:lumMod val="75000"/>
                  </a:srgbClr>
                </a:solidFill>
                <a:effectLst>
                  <a:glow rad="63500">
                    <a:srgbClr val="5C9495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cầu</a:t>
            </a:r>
            <a:r>
              <a:rPr lang="en-029" sz="3200" kern="0" dirty="0">
                <a:solidFill>
                  <a:srgbClr val="F01526">
                    <a:lumMod val="75000"/>
                  </a:srgbClr>
                </a:solidFill>
                <a:effectLst>
                  <a:glow rad="63500">
                    <a:srgbClr val="5C9495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Pu-skin </a:t>
            </a:r>
            <a:r>
              <a:rPr lang="en-029" sz="3200" kern="0" dirty="0" err="1">
                <a:solidFill>
                  <a:srgbClr val="F01526">
                    <a:lumMod val="75000"/>
                  </a:srgbClr>
                </a:solidFill>
                <a:effectLst>
                  <a:glow rad="63500">
                    <a:srgbClr val="5C9495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điều</a:t>
            </a:r>
            <a:r>
              <a:rPr lang="en-029" sz="3200" kern="0" dirty="0">
                <a:solidFill>
                  <a:srgbClr val="F01526">
                    <a:lumMod val="75000"/>
                  </a:srgbClr>
                </a:solidFill>
                <a:effectLst>
                  <a:glow rad="63500">
                    <a:srgbClr val="5C9495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 </a:t>
            </a:r>
            <a:r>
              <a:rPr lang="en-029" sz="3200" kern="0" dirty="0" err="1">
                <a:solidFill>
                  <a:srgbClr val="F01526">
                    <a:lumMod val="75000"/>
                  </a:srgbClr>
                </a:solidFill>
                <a:effectLst>
                  <a:glow rad="63500">
                    <a:srgbClr val="5C9495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gì</a:t>
            </a:r>
            <a:r>
              <a:rPr lang="en-029" sz="3200" kern="0" dirty="0">
                <a:solidFill>
                  <a:srgbClr val="F01526">
                    <a:lumMod val="75000"/>
                  </a:srgbClr>
                </a:solidFill>
                <a:effectLst>
                  <a:glow rad="63500">
                    <a:srgbClr val="5C9495">
                      <a:satMod val="175000"/>
                      <a:alpha val="40000"/>
                    </a:srgb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Arial"/>
              </a:rPr>
              <a:t>?</a:t>
            </a:r>
            <a:endParaRPr lang="en-US" sz="3200" kern="0" dirty="0">
              <a:solidFill>
                <a:srgbClr val="F01526">
                  <a:lumMod val="75000"/>
                </a:srgbClr>
              </a:solidFill>
              <a:effectLst>
                <a:glow rad="63500">
                  <a:srgbClr val="5C9495">
                    <a:satMod val="175000"/>
                    <a:alpha val="40000"/>
                  </a:srgbClr>
                </a:glow>
              </a:effectLst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80749E-E08D-4219-91D2-7146B6E31979}"/>
              </a:ext>
            </a:extLst>
          </p:cNvPr>
          <p:cNvSpPr/>
          <p:nvPr/>
        </p:nvSpPr>
        <p:spPr>
          <a:xfrm>
            <a:off x="4034465" y="423362"/>
            <a:ext cx="4401205" cy="861774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4800" b="1" kern="0" dirty="0" err="1">
                <a:ln w="12700" cmpd="sng">
                  <a:solidFill>
                    <a:srgbClr val="F01526"/>
                  </a:solidFill>
                  <a:prstDash val="solid"/>
                </a:ln>
                <a:gradFill>
                  <a:gsLst>
                    <a:gs pos="0">
                      <a:srgbClr val="F01526"/>
                    </a:gs>
                    <a:gs pos="4000">
                      <a:srgbClr val="F01526">
                        <a:lumMod val="60000"/>
                        <a:lumOff val="40000"/>
                      </a:srgbClr>
                    </a:gs>
                    <a:gs pos="87000">
                      <a:srgbClr val="F01526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Thảo</a:t>
            </a:r>
            <a:r>
              <a:rPr lang="en-US" sz="4800" b="1" kern="0" dirty="0">
                <a:ln w="12700" cmpd="sng">
                  <a:solidFill>
                    <a:srgbClr val="F01526"/>
                  </a:solidFill>
                  <a:prstDash val="solid"/>
                </a:ln>
                <a:gradFill>
                  <a:gsLst>
                    <a:gs pos="0">
                      <a:srgbClr val="F01526"/>
                    </a:gs>
                    <a:gs pos="4000">
                      <a:srgbClr val="F01526">
                        <a:lumMod val="60000"/>
                        <a:lumOff val="40000"/>
                      </a:srgbClr>
                    </a:gs>
                    <a:gs pos="87000">
                      <a:srgbClr val="F01526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800" b="1" kern="0" dirty="0" err="1">
                <a:ln w="12700" cmpd="sng">
                  <a:solidFill>
                    <a:srgbClr val="F01526"/>
                  </a:solidFill>
                  <a:prstDash val="solid"/>
                </a:ln>
                <a:gradFill>
                  <a:gsLst>
                    <a:gs pos="0">
                      <a:srgbClr val="F01526"/>
                    </a:gs>
                    <a:gs pos="4000">
                      <a:srgbClr val="F01526">
                        <a:lumMod val="60000"/>
                        <a:lumOff val="40000"/>
                      </a:srgbClr>
                    </a:gs>
                    <a:gs pos="87000">
                      <a:srgbClr val="F01526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luận</a:t>
            </a:r>
            <a:r>
              <a:rPr lang="en-US" sz="4800" b="1" kern="0" dirty="0">
                <a:ln w="12700" cmpd="sng">
                  <a:solidFill>
                    <a:srgbClr val="F01526"/>
                  </a:solidFill>
                  <a:prstDash val="solid"/>
                </a:ln>
                <a:gradFill>
                  <a:gsLst>
                    <a:gs pos="0">
                      <a:srgbClr val="F01526"/>
                    </a:gs>
                    <a:gs pos="4000">
                      <a:srgbClr val="F01526">
                        <a:lumMod val="60000"/>
                        <a:lumOff val="40000"/>
                      </a:srgbClr>
                    </a:gs>
                    <a:gs pos="87000">
                      <a:srgbClr val="F01526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800" b="1" kern="0" dirty="0" err="1">
                <a:ln w="12700" cmpd="sng">
                  <a:solidFill>
                    <a:srgbClr val="F01526"/>
                  </a:solidFill>
                  <a:prstDash val="solid"/>
                </a:ln>
                <a:gradFill>
                  <a:gsLst>
                    <a:gs pos="0">
                      <a:srgbClr val="F01526"/>
                    </a:gs>
                    <a:gs pos="4000">
                      <a:srgbClr val="F01526">
                        <a:lumMod val="60000"/>
                        <a:lumOff val="40000"/>
                      </a:srgbClr>
                    </a:gs>
                    <a:gs pos="87000">
                      <a:srgbClr val="F01526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nhóm</a:t>
            </a:r>
            <a:endParaRPr lang="en-US" sz="4800" b="1" kern="0" dirty="0">
              <a:ln w="12700" cmpd="sng">
                <a:solidFill>
                  <a:srgbClr val="F01526"/>
                </a:solidFill>
                <a:prstDash val="solid"/>
              </a:ln>
              <a:gradFill>
                <a:gsLst>
                  <a:gs pos="0">
                    <a:srgbClr val="F01526"/>
                  </a:gs>
                  <a:gs pos="4000">
                    <a:srgbClr val="F01526">
                      <a:lumMod val="60000"/>
                      <a:lumOff val="40000"/>
                    </a:srgbClr>
                  </a:gs>
                  <a:gs pos="87000">
                    <a:srgbClr val="F01526">
                      <a:lumMod val="20000"/>
                      <a:lumOff val="80000"/>
                    </a:srgbClr>
                  </a:gs>
                </a:gsLst>
                <a:lin ang="5400000"/>
              </a:gra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720C93-549D-4D25-B639-7DE8AD570F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9126" y="1876134"/>
            <a:ext cx="2556114" cy="23333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966C1B-88EB-4477-B787-6A131E1915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8992" y="1876134"/>
            <a:ext cx="2456677" cy="23523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8EFD8E-78E3-475B-963F-F56BCEF465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92761" y="4260878"/>
            <a:ext cx="2450564" cy="24270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DFB53ED-4035-4E28-8942-5D2A69AD9C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98492" y="4260339"/>
            <a:ext cx="2455759" cy="2348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4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252" grpId="0"/>
      <p:bldP spid="254" grpId="0"/>
      <p:bldP spid="257" grpId="0"/>
      <p:bldP spid="260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069;p38">
            <a:extLst>
              <a:ext uri="{FF2B5EF4-FFF2-40B4-BE49-F238E27FC236}">
                <a16:creationId xmlns:a16="http://schemas.microsoft.com/office/drawing/2014/main" id="{B181F68D-8CAE-4D91-9DAC-78FBAA396157}"/>
              </a:ext>
            </a:extLst>
          </p:cNvPr>
          <p:cNvSpPr/>
          <p:nvPr/>
        </p:nvSpPr>
        <p:spPr>
          <a:xfrm>
            <a:off x="816774" y="369481"/>
            <a:ext cx="4426783" cy="1871108"/>
          </a:xfrm>
          <a:custGeom>
            <a:avLst/>
            <a:gdLst/>
            <a:ahLst/>
            <a:cxnLst/>
            <a:rect l="l" t="t" r="r" b="b"/>
            <a:pathLst>
              <a:path w="34424" h="23681" extrusionOk="0">
                <a:moveTo>
                  <a:pt x="17171" y="1"/>
                </a:moveTo>
                <a:cubicBezTo>
                  <a:pt x="15940" y="1"/>
                  <a:pt x="14749" y="14"/>
                  <a:pt x="13599" y="55"/>
                </a:cubicBezTo>
                <a:cubicBezTo>
                  <a:pt x="12463" y="96"/>
                  <a:pt x="11299" y="163"/>
                  <a:pt x="10189" y="258"/>
                </a:cubicBezTo>
                <a:cubicBezTo>
                  <a:pt x="9621" y="299"/>
                  <a:pt x="9053" y="353"/>
                  <a:pt x="8498" y="407"/>
                </a:cubicBezTo>
                <a:cubicBezTo>
                  <a:pt x="8133" y="434"/>
                  <a:pt x="7591" y="502"/>
                  <a:pt x="7037" y="569"/>
                </a:cubicBezTo>
                <a:cubicBezTo>
                  <a:pt x="6292" y="664"/>
                  <a:pt x="5562" y="813"/>
                  <a:pt x="4845" y="1002"/>
                </a:cubicBezTo>
                <a:cubicBezTo>
                  <a:pt x="4100" y="1192"/>
                  <a:pt x="3383" y="1462"/>
                  <a:pt x="2707" y="1814"/>
                </a:cubicBezTo>
                <a:cubicBezTo>
                  <a:pt x="2382" y="1990"/>
                  <a:pt x="2071" y="2193"/>
                  <a:pt x="1787" y="2409"/>
                </a:cubicBezTo>
                <a:cubicBezTo>
                  <a:pt x="1502" y="2639"/>
                  <a:pt x="1259" y="2897"/>
                  <a:pt x="1029" y="3181"/>
                </a:cubicBezTo>
                <a:cubicBezTo>
                  <a:pt x="636" y="3722"/>
                  <a:pt x="352" y="4344"/>
                  <a:pt x="230" y="5007"/>
                </a:cubicBezTo>
                <a:cubicBezTo>
                  <a:pt x="82" y="5670"/>
                  <a:pt x="0" y="6360"/>
                  <a:pt x="0" y="7037"/>
                </a:cubicBezTo>
                <a:cubicBezTo>
                  <a:pt x="0" y="7795"/>
                  <a:pt x="41" y="8539"/>
                  <a:pt x="149" y="9283"/>
                </a:cubicBezTo>
                <a:cubicBezTo>
                  <a:pt x="352" y="10839"/>
                  <a:pt x="718" y="12355"/>
                  <a:pt x="1259" y="13830"/>
                </a:cubicBezTo>
                <a:cubicBezTo>
                  <a:pt x="1502" y="14506"/>
                  <a:pt x="1787" y="15169"/>
                  <a:pt x="2125" y="15819"/>
                </a:cubicBezTo>
                <a:cubicBezTo>
                  <a:pt x="2409" y="16374"/>
                  <a:pt x="2747" y="16915"/>
                  <a:pt x="3126" y="17415"/>
                </a:cubicBezTo>
                <a:cubicBezTo>
                  <a:pt x="3586" y="17984"/>
                  <a:pt x="4154" y="18471"/>
                  <a:pt x="4804" y="18836"/>
                </a:cubicBezTo>
                <a:cubicBezTo>
                  <a:pt x="5129" y="19012"/>
                  <a:pt x="5480" y="19174"/>
                  <a:pt x="5832" y="19310"/>
                </a:cubicBezTo>
                <a:cubicBezTo>
                  <a:pt x="6198" y="19459"/>
                  <a:pt x="6563" y="19567"/>
                  <a:pt x="6942" y="19675"/>
                </a:cubicBezTo>
                <a:cubicBezTo>
                  <a:pt x="7916" y="19919"/>
                  <a:pt x="8917" y="20081"/>
                  <a:pt x="9932" y="20162"/>
                </a:cubicBezTo>
                <a:cubicBezTo>
                  <a:pt x="10162" y="20176"/>
                  <a:pt x="10406" y="20203"/>
                  <a:pt x="10649" y="20216"/>
                </a:cubicBezTo>
                <a:cubicBezTo>
                  <a:pt x="10663" y="20270"/>
                  <a:pt x="10676" y="20325"/>
                  <a:pt x="10676" y="20392"/>
                </a:cubicBezTo>
                <a:cubicBezTo>
                  <a:pt x="10704" y="20528"/>
                  <a:pt x="10704" y="20676"/>
                  <a:pt x="10676" y="20825"/>
                </a:cubicBezTo>
                <a:cubicBezTo>
                  <a:pt x="10649" y="21015"/>
                  <a:pt x="10609" y="21191"/>
                  <a:pt x="10528" y="21366"/>
                </a:cubicBezTo>
                <a:cubicBezTo>
                  <a:pt x="10446" y="21556"/>
                  <a:pt x="10338" y="21745"/>
                  <a:pt x="10203" y="21908"/>
                </a:cubicBezTo>
                <a:cubicBezTo>
                  <a:pt x="9959" y="22219"/>
                  <a:pt x="9635" y="22462"/>
                  <a:pt x="9269" y="22611"/>
                </a:cubicBezTo>
                <a:cubicBezTo>
                  <a:pt x="9120" y="22665"/>
                  <a:pt x="8972" y="22706"/>
                  <a:pt x="8823" y="22733"/>
                </a:cubicBezTo>
                <a:cubicBezTo>
                  <a:pt x="8728" y="22733"/>
                  <a:pt x="8647" y="22747"/>
                  <a:pt x="8566" y="22747"/>
                </a:cubicBezTo>
                <a:lnTo>
                  <a:pt x="8403" y="22747"/>
                </a:lnTo>
                <a:cubicBezTo>
                  <a:pt x="8349" y="22747"/>
                  <a:pt x="8295" y="22733"/>
                  <a:pt x="8241" y="22720"/>
                </a:cubicBezTo>
                <a:lnTo>
                  <a:pt x="8200" y="22720"/>
                </a:lnTo>
                <a:cubicBezTo>
                  <a:pt x="8119" y="22720"/>
                  <a:pt x="8051" y="22760"/>
                  <a:pt x="8011" y="22814"/>
                </a:cubicBezTo>
                <a:cubicBezTo>
                  <a:pt x="7984" y="22868"/>
                  <a:pt x="7984" y="22923"/>
                  <a:pt x="7997" y="22963"/>
                </a:cubicBezTo>
                <a:cubicBezTo>
                  <a:pt x="8011" y="23017"/>
                  <a:pt x="8038" y="23058"/>
                  <a:pt x="8092" y="23085"/>
                </a:cubicBezTo>
                <a:cubicBezTo>
                  <a:pt x="8241" y="23180"/>
                  <a:pt x="8403" y="23274"/>
                  <a:pt x="8579" y="23342"/>
                </a:cubicBezTo>
                <a:cubicBezTo>
                  <a:pt x="8755" y="23410"/>
                  <a:pt x="8944" y="23477"/>
                  <a:pt x="9134" y="23531"/>
                </a:cubicBezTo>
                <a:cubicBezTo>
                  <a:pt x="9499" y="23626"/>
                  <a:pt x="9892" y="23680"/>
                  <a:pt x="10271" y="23680"/>
                </a:cubicBezTo>
                <a:lnTo>
                  <a:pt x="10338" y="23680"/>
                </a:lnTo>
                <a:cubicBezTo>
                  <a:pt x="10717" y="23680"/>
                  <a:pt x="11082" y="23640"/>
                  <a:pt x="11448" y="23559"/>
                </a:cubicBezTo>
                <a:cubicBezTo>
                  <a:pt x="11827" y="23477"/>
                  <a:pt x="12205" y="23356"/>
                  <a:pt x="12571" y="23207"/>
                </a:cubicBezTo>
                <a:cubicBezTo>
                  <a:pt x="12882" y="23058"/>
                  <a:pt x="13193" y="22882"/>
                  <a:pt x="13477" y="22679"/>
                </a:cubicBezTo>
                <a:cubicBezTo>
                  <a:pt x="13775" y="22476"/>
                  <a:pt x="14046" y="22232"/>
                  <a:pt x="14289" y="21962"/>
                </a:cubicBezTo>
                <a:cubicBezTo>
                  <a:pt x="14519" y="21705"/>
                  <a:pt x="14709" y="21394"/>
                  <a:pt x="14858" y="21082"/>
                </a:cubicBezTo>
                <a:cubicBezTo>
                  <a:pt x="14898" y="20961"/>
                  <a:pt x="14952" y="20839"/>
                  <a:pt x="14979" y="20717"/>
                </a:cubicBezTo>
                <a:lnTo>
                  <a:pt x="15033" y="20717"/>
                </a:lnTo>
                <a:lnTo>
                  <a:pt x="15494" y="20771"/>
                </a:lnTo>
                <a:cubicBezTo>
                  <a:pt x="16535" y="20893"/>
                  <a:pt x="17658" y="21015"/>
                  <a:pt x="18782" y="21123"/>
                </a:cubicBezTo>
                <a:cubicBezTo>
                  <a:pt x="20446" y="21272"/>
                  <a:pt x="21826" y="21339"/>
                  <a:pt x="23112" y="21339"/>
                </a:cubicBezTo>
                <a:cubicBezTo>
                  <a:pt x="23883" y="21339"/>
                  <a:pt x="24641" y="21312"/>
                  <a:pt x="25358" y="21272"/>
                </a:cubicBezTo>
                <a:cubicBezTo>
                  <a:pt x="26440" y="21191"/>
                  <a:pt x="27523" y="21028"/>
                  <a:pt x="28578" y="20798"/>
                </a:cubicBezTo>
                <a:cubicBezTo>
                  <a:pt x="28835" y="20744"/>
                  <a:pt x="29025" y="20690"/>
                  <a:pt x="29201" y="20649"/>
                </a:cubicBezTo>
                <a:cubicBezTo>
                  <a:pt x="29363" y="20595"/>
                  <a:pt x="29566" y="20528"/>
                  <a:pt x="29769" y="20460"/>
                </a:cubicBezTo>
                <a:cubicBezTo>
                  <a:pt x="30107" y="20338"/>
                  <a:pt x="30432" y="20189"/>
                  <a:pt x="30743" y="20013"/>
                </a:cubicBezTo>
                <a:cubicBezTo>
                  <a:pt x="31311" y="19689"/>
                  <a:pt x="31839" y="19283"/>
                  <a:pt x="32286" y="18796"/>
                </a:cubicBezTo>
                <a:cubicBezTo>
                  <a:pt x="32719" y="18322"/>
                  <a:pt x="33084" y="17794"/>
                  <a:pt x="33368" y="17212"/>
                </a:cubicBezTo>
                <a:cubicBezTo>
                  <a:pt x="33896" y="16157"/>
                  <a:pt x="34221" y="14926"/>
                  <a:pt x="34329" y="13437"/>
                </a:cubicBezTo>
                <a:cubicBezTo>
                  <a:pt x="34424" y="12098"/>
                  <a:pt x="34369" y="10745"/>
                  <a:pt x="34180" y="9419"/>
                </a:cubicBezTo>
                <a:cubicBezTo>
                  <a:pt x="34153" y="9175"/>
                  <a:pt x="34112" y="8945"/>
                  <a:pt x="34072" y="8701"/>
                </a:cubicBezTo>
                <a:lnTo>
                  <a:pt x="34031" y="8444"/>
                </a:lnTo>
                <a:lnTo>
                  <a:pt x="33977" y="8065"/>
                </a:lnTo>
                <a:lnTo>
                  <a:pt x="33950" y="7903"/>
                </a:lnTo>
                <a:cubicBezTo>
                  <a:pt x="33923" y="7714"/>
                  <a:pt x="33896" y="7538"/>
                  <a:pt x="33869" y="7362"/>
                </a:cubicBezTo>
                <a:cubicBezTo>
                  <a:pt x="33774" y="6604"/>
                  <a:pt x="33612" y="5860"/>
                  <a:pt x="33422" y="5129"/>
                </a:cubicBezTo>
                <a:cubicBezTo>
                  <a:pt x="33219" y="4398"/>
                  <a:pt x="32908" y="3708"/>
                  <a:pt x="32502" y="3072"/>
                </a:cubicBezTo>
                <a:cubicBezTo>
                  <a:pt x="32286" y="2761"/>
                  <a:pt x="32042" y="2477"/>
                  <a:pt x="31758" y="2220"/>
                </a:cubicBezTo>
                <a:cubicBezTo>
                  <a:pt x="31460" y="1949"/>
                  <a:pt x="31135" y="1719"/>
                  <a:pt x="30784" y="1530"/>
                </a:cubicBezTo>
                <a:cubicBezTo>
                  <a:pt x="30432" y="1327"/>
                  <a:pt x="30039" y="1165"/>
                  <a:pt x="29647" y="1016"/>
                </a:cubicBezTo>
                <a:cubicBezTo>
                  <a:pt x="29255" y="867"/>
                  <a:pt x="28835" y="745"/>
                  <a:pt x="28416" y="650"/>
                </a:cubicBezTo>
                <a:cubicBezTo>
                  <a:pt x="27550" y="447"/>
                  <a:pt x="26657" y="299"/>
                  <a:pt x="25750" y="231"/>
                </a:cubicBezTo>
                <a:cubicBezTo>
                  <a:pt x="24803" y="136"/>
                  <a:pt x="23869" y="109"/>
                  <a:pt x="23071" y="96"/>
                </a:cubicBezTo>
                <a:lnTo>
                  <a:pt x="22178" y="69"/>
                </a:lnTo>
                <a:lnTo>
                  <a:pt x="21813" y="69"/>
                </a:lnTo>
                <a:lnTo>
                  <a:pt x="21217" y="55"/>
                </a:lnTo>
                <a:lnTo>
                  <a:pt x="21014" y="55"/>
                </a:lnTo>
                <a:lnTo>
                  <a:pt x="20486" y="41"/>
                </a:lnTo>
                <a:lnTo>
                  <a:pt x="20446" y="41"/>
                </a:lnTo>
                <a:cubicBezTo>
                  <a:pt x="19296" y="14"/>
                  <a:pt x="18227" y="1"/>
                  <a:pt x="17171" y="1"/>
                </a:cubicBezTo>
                <a:close/>
              </a:path>
            </a:pathLst>
          </a:custGeom>
          <a:solidFill>
            <a:srgbClr val="FFFFFF">
              <a:alpha val="625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8" name="Google Shape;1079;p38">
            <a:extLst>
              <a:ext uri="{FF2B5EF4-FFF2-40B4-BE49-F238E27FC236}">
                <a16:creationId xmlns:a16="http://schemas.microsoft.com/office/drawing/2014/main" id="{380DAB51-57C6-461A-A9A9-65C0F1202406}"/>
              </a:ext>
            </a:extLst>
          </p:cNvPr>
          <p:cNvGrpSpPr/>
          <p:nvPr/>
        </p:nvGrpSpPr>
        <p:grpSpPr>
          <a:xfrm>
            <a:off x="219625" y="1894519"/>
            <a:ext cx="1766937" cy="1871109"/>
            <a:chOff x="4828875" y="565650"/>
            <a:chExt cx="704675" cy="688075"/>
          </a:xfrm>
        </p:grpSpPr>
        <p:sp>
          <p:nvSpPr>
            <p:cNvPr id="9" name="Google Shape;1080;p38">
              <a:extLst>
                <a:ext uri="{FF2B5EF4-FFF2-40B4-BE49-F238E27FC236}">
                  <a16:creationId xmlns:a16="http://schemas.microsoft.com/office/drawing/2014/main" id="{9D385D97-7768-4701-B055-82603694501C}"/>
                </a:ext>
              </a:extLst>
            </p:cNvPr>
            <p:cNvSpPr/>
            <p:nvPr/>
          </p:nvSpPr>
          <p:spPr>
            <a:xfrm>
              <a:off x="4828875" y="565650"/>
              <a:ext cx="704675" cy="688075"/>
            </a:xfrm>
            <a:custGeom>
              <a:avLst/>
              <a:gdLst/>
              <a:ahLst/>
              <a:cxnLst/>
              <a:rect l="l" t="t" r="r" b="b"/>
              <a:pathLst>
                <a:path w="28187" h="27523" extrusionOk="0">
                  <a:moveTo>
                    <a:pt x="5548" y="3383"/>
                  </a:moveTo>
                  <a:lnTo>
                    <a:pt x="5657" y="3397"/>
                  </a:lnTo>
                  <a:cubicBezTo>
                    <a:pt x="5792" y="3437"/>
                    <a:pt x="5941" y="3478"/>
                    <a:pt x="6076" y="3545"/>
                  </a:cubicBezTo>
                  <a:cubicBezTo>
                    <a:pt x="5995" y="3613"/>
                    <a:pt x="5927" y="3681"/>
                    <a:pt x="5860" y="3762"/>
                  </a:cubicBezTo>
                  <a:cubicBezTo>
                    <a:pt x="5778" y="3857"/>
                    <a:pt x="5697" y="3951"/>
                    <a:pt x="5643" y="4073"/>
                  </a:cubicBezTo>
                  <a:lnTo>
                    <a:pt x="5643" y="3965"/>
                  </a:lnTo>
                  <a:cubicBezTo>
                    <a:pt x="5630" y="3762"/>
                    <a:pt x="5589" y="3573"/>
                    <a:pt x="5548" y="3383"/>
                  </a:cubicBezTo>
                  <a:close/>
                  <a:moveTo>
                    <a:pt x="8958" y="4926"/>
                  </a:moveTo>
                  <a:cubicBezTo>
                    <a:pt x="9067" y="4966"/>
                    <a:pt x="9175" y="5020"/>
                    <a:pt x="9283" y="5075"/>
                  </a:cubicBezTo>
                  <a:cubicBezTo>
                    <a:pt x="9418" y="5142"/>
                    <a:pt x="9554" y="5223"/>
                    <a:pt x="9675" y="5332"/>
                  </a:cubicBezTo>
                  <a:cubicBezTo>
                    <a:pt x="9770" y="5426"/>
                    <a:pt x="9851" y="5521"/>
                    <a:pt x="9919" y="5643"/>
                  </a:cubicBezTo>
                  <a:cubicBezTo>
                    <a:pt x="9987" y="5751"/>
                    <a:pt x="10054" y="5886"/>
                    <a:pt x="10108" y="6008"/>
                  </a:cubicBezTo>
                  <a:cubicBezTo>
                    <a:pt x="9892" y="6143"/>
                    <a:pt x="9689" y="6292"/>
                    <a:pt x="9486" y="6455"/>
                  </a:cubicBezTo>
                  <a:lnTo>
                    <a:pt x="9459" y="6482"/>
                  </a:lnTo>
                  <a:cubicBezTo>
                    <a:pt x="9175" y="6401"/>
                    <a:pt x="8877" y="6346"/>
                    <a:pt x="8579" y="6319"/>
                  </a:cubicBezTo>
                  <a:cubicBezTo>
                    <a:pt x="8620" y="6252"/>
                    <a:pt x="8661" y="6198"/>
                    <a:pt x="8701" y="6130"/>
                  </a:cubicBezTo>
                  <a:cubicBezTo>
                    <a:pt x="8769" y="5981"/>
                    <a:pt x="8837" y="5832"/>
                    <a:pt x="8877" y="5670"/>
                  </a:cubicBezTo>
                  <a:cubicBezTo>
                    <a:pt x="8918" y="5507"/>
                    <a:pt x="8945" y="5345"/>
                    <a:pt x="8958" y="5169"/>
                  </a:cubicBezTo>
                  <a:lnTo>
                    <a:pt x="8958" y="4926"/>
                  </a:lnTo>
                  <a:close/>
                  <a:moveTo>
                    <a:pt x="11123" y="0"/>
                  </a:moveTo>
                  <a:cubicBezTo>
                    <a:pt x="10974" y="27"/>
                    <a:pt x="10839" y="54"/>
                    <a:pt x="10690" y="95"/>
                  </a:cubicBezTo>
                  <a:cubicBezTo>
                    <a:pt x="10271" y="217"/>
                    <a:pt x="9905" y="447"/>
                    <a:pt x="9608" y="772"/>
                  </a:cubicBezTo>
                  <a:cubicBezTo>
                    <a:pt x="9445" y="934"/>
                    <a:pt x="9310" y="1123"/>
                    <a:pt x="9202" y="1326"/>
                  </a:cubicBezTo>
                  <a:cubicBezTo>
                    <a:pt x="9067" y="1556"/>
                    <a:pt x="8958" y="1814"/>
                    <a:pt x="8904" y="2071"/>
                  </a:cubicBezTo>
                  <a:cubicBezTo>
                    <a:pt x="8850" y="2341"/>
                    <a:pt x="8850" y="2598"/>
                    <a:pt x="8931" y="2855"/>
                  </a:cubicBezTo>
                  <a:cubicBezTo>
                    <a:pt x="8931" y="2896"/>
                    <a:pt x="8945" y="2950"/>
                    <a:pt x="8972" y="2991"/>
                  </a:cubicBezTo>
                  <a:cubicBezTo>
                    <a:pt x="8715" y="2937"/>
                    <a:pt x="8471" y="2896"/>
                    <a:pt x="8214" y="2882"/>
                  </a:cubicBezTo>
                  <a:lnTo>
                    <a:pt x="8201" y="2882"/>
                  </a:lnTo>
                  <a:cubicBezTo>
                    <a:pt x="8174" y="2842"/>
                    <a:pt x="8133" y="2801"/>
                    <a:pt x="8106" y="2761"/>
                  </a:cubicBezTo>
                  <a:cubicBezTo>
                    <a:pt x="7903" y="2531"/>
                    <a:pt x="7673" y="2341"/>
                    <a:pt x="7429" y="2165"/>
                  </a:cubicBezTo>
                  <a:cubicBezTo>
                    <a:pt x="6915" y="1814"/>
                    <a:pt x="6320" y="1597"/>
                    <a:pt x="5711" y="1529"/>
                  </a:cubicBezTo>
                  <a:cubicBezTo>
                    <a:pt x="5589" y="1516"/>
                    <a:pt x="5481" y="1516"/>
                    <a:pt x="5373" y="1516"/>
                  </a:cubicBezTo>
                  <a:cubicBezTo>
                    <a:pt x="5156" y="1516"/>
                    <a:pt x="4940" y="1529"/>
                    <a:pt x="4737" y="1583"/>
                  </a:cubicBezTo>
                  <a:lnTo>
                    <a:pt x="4710" y="1583"/>
                  </a:lnTo>
                  <a:cubicBezTo>
                    <a:pt x="4615" y="1435"/>
                    <a:pt x="4507" y="1286"/>
                    <a:pt x="4385" y="1150"/>
                  </a:cubicBezTo>
                  <a:cubicBezTo>
                    <a:pt x="4168" y="893"/>
                    <a:pt x="3898" y="690"/>
                    <a:pt x="3586" y="555"/>
                  </a:cubicBezTo>
                  <a:cubicBezTo>
                    <a:pt x="3492" y="515"/>
                    <a:pt x="3383" y="487"/>
                    <a:pt x="3289" y="487"/>
                  </a:cubicBezTo>
                  <a:cubicBezTo>
                    <a:pt x="2396" y="487"/>
                    <a:pt x="2139" y="1719"/>
                    <a:pt x="2964" y="2071"/>
                  </a:cubicBezTo>
                  <a:cubicBezTo>
                    <a:pt x="2991" y="2084"/>
                    <a:pt x="3018" y="2111"/>
                    <a:pt x="3045" y="2138"/>
                  </a:cubicBezTo>
                  <a:cubicBezTo>
                    <a:pt x="3153" y="2233"/>
                    <a:pt x="3248" y="2355"/>
                    <a:pt x="3329" y="2477"/>
                  </a:cubicBezTo>
                  <a:cubicBezTo>
                    <a:pt x="3221" y="2612"/>
                    <a:pt x="3126" y="2761"/>
                    <a:pt x="3045" y="2910"/>
                  </a:cubicBezTo>
                  <a:cubicBezTo>
                    <a:pt x="2923" y="3112"/>
                    <a:pt x="2829" y="3343"/>
                    <a:pt x="2761" y="3573"/>
                  </a:cubicBezTo>
                  <a:cubicBezTo>
                    <a:pt x="2680" y="3830"/>
                    <a:pt x="2653" y="4114"/>
                    <a:pt x="2693" y="4398"/>
                  </a:cubicBezTo>
                  <a:cubicBezTo>
                    <a:pt x="2720" y="4533"/>
                    <a:pt x="2775" y="4682"/>
                    <a:pt x="2842" y="4817"/>
                  </a:cubicBezTo>
                  <a:cubicBezTo>
                    <a:pt x="2937" y="4966"/>
                    <a:pt x="3045" y="5102"/>
                    <a:pt x="3181" y="5223"/>
                  </a:cubicBezTo>
                  <a:cubicBezTo>
                    <a:pt x="3302" y="5332"/>
                    <a:pt x="3451" y="5426"/>
                    <a:pt x="3614" y="5507"/>
                  </a:cubicBezTo>
                  <a:cubicBezTo>
                    <a:pt x="3749" y="5548"/>
                    <a:pt x="3884" y="5589"/>
                    <a:pt x="4033" y="5616"/>
                  </a:cubicBezTo>
                  <a:cubicBezTo>
                    <a:pt x="4114" y="5616"/>
                    <a:pt x="4195" y="5629"/>
                    <a:pt x="4263" y="5629"/>
                  </a:cubicBezTo>
                  <a:cubicBezTo>
                    <a:pt x="4439" y="5629"/>
                    <a:pt x="4601" y="5602"/>
                    <a:pt x="4764" y="5548"/>
                  </a:cubicBezTo>
                  <a:cubicBezTo>
                    <a:pt x="4967" y="5467"/>
                    <a:pt x="5156" y="5332"/>
                    <a:pt x="5305" y="5169"/>
                  </a:cubicBezTo>
                  <a:lnTo>
                    <a:pt x="5305" y="5169"/>
                  </a:lnTo>
                  <a:cubicBezTo>
                    <a:pt x="5291" y="5291"/>
                    <a:pt x="5291" y="5426"/>
                    <a:pt x="5305" y="5562"/>
                  </a:cubicBezTo>
                  <a:cubicBezTo>
                    <a:pt x="5318" y="5738"/>
                    <a:pt x="5359" y="5913"/>
                    <a:pt x="5413" y="6089"/>
                  </a:cubicBezTo>
                  <a:cubicBezTo>
                    <a:pt x="5508" y="6333"/>
                    <a:pt x="5643" y="6549"/>
                    <a:pt x="5833" y="6725"/>
                  </a:cubicBezTo>
                  <a:cubicBezTo>
                    <a:pt x="5481" y="6874"/>
                    <a:pt x="5156" y="7050"/>
                    <a:pt x="4858" y="7253"/>
                  </a:cubicBezTo>
                  <a:cubicBezTo>
                    <a:pt x="4155" y="7727"/>
                    <a:pt x="3532" y="8308"/>
                    <a:pt x="3005" y="8971"/>
                  </a:cubicBezTo>
                  <a:cubicBezTo>
                    <a:pt x="2477" y="9648"/>
                    <a:pt x="2017" y="10379"/>
                    <a:pt x="1638" y="11163"/>
                  </a:cubicBezTo>
                  <a:cubicBezTo>
                    <a:pt x="907" y="12652"/>
                    <a:pt x="407" y="14262"/>
                    <a:pt x="163" y="15913"/>
                  </a:cubicBezTo>
                  <a:cubicBezTo>
                    <a:pt x="41" y="16792"/>
                    <a:pt x="1" y="17699"/>
                    <a:pt x="68" y="18592"/>
                  </a:cubicBezTo>
                  <a:cubicBezTo>
                    <a:pt x="136" y="19512"/>
                    <a:pt x="298" y="20419"/>
                    <a:pt x="583" y="21285"/>
                  </a:cubicBezTo>
                  <a:cubicBezTo>
                    <a:pt x="718" y="21718"/>
                    <a:pt x="880" y="22137"/>
                    <a:pt x="1083" y="22530"/>
                  </a:cubicBezTo>
                  <a:cubicBezTo>
                    <a:pt x="1273" y="22936"/>
                    <a:pt x="1503" y="23314"/>
                    <a:pt x="1760" y="23680"/>
                  </a:cubicBezTo>
                  <a:cubicBezTo>
                    <a:pt x="2260" y="24410"/>
                    <a:pt x="2896" y="25033"/>
                    <a:pt x="3627" y="25520"/>
                  </a:cubicBezTo>
                  <a:cubicBezTo>
                    <a:pt x="4398" y="26034"/>
                    <a:pt x="5264" y="26386"/>
                    <a:pt x="6171" y="26535"/>
                  </a:cubicBezTo>
                  <a:cubicBezTo>
                    <a:pt x="6617" y="26616"/>
                    <a:pt x="7064" y="26657"/>
                    <a:pt x="7510" y="26657"/>
                  </a:cubicBezTo>
                  <a:lnTo>
                    <a:pt x="7673" y="26657"/>
                  </a:lnTo>
                  <a:cubicBezTo>
                    <a:pt x="8187" y="26643"/>
                    <a:pt x="8701" y="26589"/>
                    <a:pt x="9202" y="26467"/>
                  </a:cubicBezTo>
                  <a:cubicBezTo>
                    <a:pt x="9567" y="26670"/>
                    <a:pt x="9960" y="26833"/>
                    <a:pt x="10352" y="26968"/>
                  </a:cubicBezTo>
                  <a:cubicBezTo>
                    <a:pt x="10771" y="27117"/>
                    <a:pt x="11204" y="27225"/>
                    <a:pt x="11651" y="27306"/>
                  </a:cubicBezTo>
                  <a:cubicBezTo>
                    <a:pt x="12084" y="27387"/>
                    <a:pt x="12531" y="27441"/>
                    <a:pt x="12977" y="27482"/>
                  </a:cubicBezTo>
                  <a:cubicBezTo>
                    <a:pt x="13342" y="27509"/>
                    <a:pt x="13708" y="27523"/>
                    <a:pt x="14046" y="27523"/>
                  </a:cubicBezTo>
                  <a:cubicBezTo>
                    <a:pt x="14520" y="27523"/>
                    <a:pt x="15007" y="27496"/>
                    <a:pt x="15507" y="27455"/>
                  </a:cubicBezTo>
                  <a:cubicBezTo>
                    <a:pt x="15940" y="27414"/>
                    <a:pt x="16373" y="27347"/>
                    <a:pt x="16793" y="27265"/>
                  </a:cubicBezTo>
                  <a:cubicBezTo>
                    <a:pt x="17239" y="27184"/>
                    <a:pt x="17686" y="27063"/>
                    <a:pt x="18119" y="26927"/>
                  </a:cubicBezTo>
                  <a:cubicBezTo>
                    <a:pt x="18998" y="26643"/>
                    <a:pt x="19851" y="26237"/>
                    <a:pt x="20649" y="25750"/>
                  </a:cubicBezTo>
                  <a:cubicBezTo>
                    <a:pt x="20771" y="25669"/>
                    <a:pt x="20893" y="25588"/>
                    <a:pt x="21015" y="25506"/>
                  </a:cubicBezTo>
                  <a:cubicBezTo>
                    <a:pt x="21042" y="25493"/>
                    <a:pt x="21082" y="25466"/>
                    <a:pt x="21109" y="25439"/>
                  </a:cubicBezTo>
                  <a:cubicBezTo>
                    <a:pt x="21502" y="25168"/>
                    <a:pt x="21867" y="24857"/>
                    <a:pt x="22219" y="24532"/>
                  </a:cubicBezTo>
                  <a:cubicBezTo>
                    <a:pt x="22435" y="24532"/>
                    <a:pt x="22665" y="24519"/>
                    <a:pt x="22895" y="24492"/>
                  </a:cubicBezTo>
                  <a:cubicBezTo>
                    <a:pt x="23382" y="24451"/>
                    <a:pt x="23856" y="24343"/>
                    <a:pt x="24316" y="24167"/>
                  </a:cubicBezTo>
                  <a:cubicBezTo>
                    <a:pt x="25250" y="23829"/>
                    <a:pt x="26062" y="23220"/>
                    <a:pt x="26643" y="22421"/>
                  </a:cubicBezTo>
                  <a:cubicBezTo>
                    <a:pt x="26968" y="21975"/>
                    <a:pt x="27225" y="21501"/>
                    <a:pt x="27415" y="21001"/>
                  </a:cubicBezTo>
                  <a:cubicBezTo>
                    <a:pt x="27618" y="20486"/>
                    <a:pt x="27780" y="19945"/>
                    <a:pt x="27902" y="19404"/>
                  </a:cubicBezTo>
                  <a:cubicBezTo>
                    <a:pt x="28118" y="18321"/>
                    <a:pt x="28186" y="17212"/>
                    <a:pt x="28091" y="16116"/>
                  </a:cubicBezTo>
                  <a:cubicBezTo>
                    <a:pt x="27997" y="15006"/>
                    <a:pt x="27780" y="13910"/>
                    <a:pt x="27428" y="12868"/>
                  </a:cubicBezTo>
                  <a:cubicBezTo>
                    <a:pt x="27090" y="11827"/>
                    <a:pt x="26643" y="10825"/>
                    <a:pt x="26089" y="9878"/>
                  </a:cubicBezTo>
                  <a:cubicBezTo>
                    <a:pt x="25561" y="8958"/>
                    <a:pt x="24925" y="8105"/>
                    <a:pt x="24194" y="7321"/>
                  </a:cubicBezTo>
                  <a:cubicBezTo>
                    <a:pt x="23477" y="6536"/>
                    <a:pt x="22611" y="5900"/>
                    <a:pt x="21650" y="5440"/>
                  </a:cubicBezTo>
                  <a:cubicBezTo>
                    <a:pt x="21245" y="5264"/>
                    <a:pt x="20812" y="5129"/>
                    <a:pt x="20365" y="5061"/>
                  </a:cubicBezTo>
                  <a:cubicBezTo>
                    <a:pt x="20176" y="5034"/>
                    <a:pt x="19973" y="5020"/>
                    <a:pt x="19770" y="5020"/>
                  </a:cubicBezTo>
                  <a:cubicBezTo>
                    <a:pt x="19513" y="5020"/>
                    <a:pt x="19255" y="5047"/>
                    <a:pt x="18998" y="5088"/>
                  </a:cubicBezTo>
                  <a:cubicBezTo>
                    <a:pt x="18525" y="5183"/>
                    <a:pt x="18051" y="5359"/>
                    <a:pt x="17632" y="5602"/>
                  </a:cubicBezTo>
                  <a:cubicBezTo>
                    <a:pt x="17524" y="5656"/>
                    <a:pt x="17429" y="5710"/>
                    <a:pt x="17334" y="5778"/>
                  </a:cubicBezTo>
                  <a:cubicBezTo>
                    <a:pt x="17118" y="5670"/>
                    <a:pt x="16901" y="5562"/>
                    <a:pt x="16685" y="5467"/>
                  </a:cubicBezTo>
                  <a:cubicBezTo>
                    <a:pt x="16549" y="4926"/>
                    <a:pt x="16387" y="4384"/>
                    <a:pt x="16170" y="3870"/>
                  </a:cubicBezTo>
                  <a:cubicBezTo>
                    <a:pt x="15981" y="3383"/>
                    <a:pt x="15737" y="2937"/>
                    <a:pt x="15453" y="2517"/>
                  </a:cubicBezTo>
                  <a:cubicBezTo>
                    <a:pt x="15250" y="2233"/>
                    <a:pt x="15034" y="1962"/>
                    <a:pt x="14804" y="1719"/>
                  </a:cubicBezTo>
                  <a:cubicBezTo>
                    <a:pt x="14533" y="1462"/>
                    <a:pt x="14249" y="1218"/>
                    <a:pt x="13951" y="988"/>
                  </a:cubicBezTo>
                  <a:cubicBezTo>
                    <a:pt x="13654" y="758"/>
                    <a:pt x="13315" y="569"/>
                    <a:pt x="12977" y="393"/>
                  </a:cubicBezTo>
                  <a:cubicBezTo>
                    <a:pt x="12490" y="149"/>
                    <a:pt x="11962" y="14"/>
                    <a:pt x="114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1081;p38">
              <a:extLst>
                <a:ext uri="{FF2B5EF4-FFF2-40B4-BE49-F238E27FC236}">
                  <a16:creationId xmlns:a16="http://schemas.microsoft.com/office/drawing/2014/main" id="{61AE6078-AF53-4183-9BBB-4E07813E5C73}"/>
                </a:ext>
              </a:extLst>
            </p:cNvPr>
            <p:cNvSpPr/>
            <p:nvPr/>
          </p:nvSpPr>
          <p:spPr>
            <a:xfrm>
              <a:off x="4907025" y="595425"/>
              <a:ext cx="211450" cy="175000"/>
            </a:xfrm>
            <a:custGeom>
              <a:avLst/>
              <a:gdLst/>
              <a:ahLst/>
              <a:cxnLst/>
              <a:rect l="l" t="t" r="r" b="b"/>
              <a:pathLst>
                <a:path w="8458" h="7000" extrusionOk="0">
                  <a:moveTo>
                    <a:pt x="1272" y="1854"/>
                  </a:moveTo>
                  <a:cubicBezTo>
                    <a:pt x="1299" y="1921"/>
                    <a:pt x="1326" y="2003"/>
                    <a:pt x="1354" y="2070"/>
                  </a:cubicBezTo>
                  <a:lnTo>
                    <a:pt x="1354" y="2084"/>
                  </a:lnTo>
                  <a:cubicBezTo>
                    <a:pt x="1435" y="2327"/>
                    <a:pt x="1475" y="2571"/>
                    <a:pt x="1502" y="2828"/>
                  </a:cubicBezTo>
                  <a:cubicBezTo>
                    <a:pt x="1502" y="2923"/>
                    <a:pt x="1502" y="3018"/>
                    <a:pt x="1489" y="3112"/>
                  </a:cubicBezTo>
                  <a:cubicBezTo>
                    <a:pt x="1475" y="3153"/>
                    <a:pt x="1462" y="3193"/>
                    <a:pt x="1448" y="3234"/>
                  </a:cubicBezTo>
                  <a:cubicBezTo>
                    <a:pt x="1435" y="3248"/>
                    <a:pt x="1421" y="3275"/>
                    <a:pt x="1408" y="3288"/>
                  </a:cubicBezTo>
                  <a:lnTo>
                    <a:pt x="1354" y="3329"/>
                  </a:lnTo>
                  <a:lnTo>
                    <a:pt x="1299" y="3356"/>
                  </a:lnTo>
                  <a:cubicBezTo>
                    <a:pt x="1272" y="3356"/>
                    <a:pt x="1245" y="3369"/>
                    <a:pt x="1218" y="3369"/>
                  </a:cubicBezTo>
                  <a:cubicBezTo>
                    <a:pt x="1151" y="3369"/>
                    <a:pt x="1096" y="3369"/>
                    <a:pt x="1029" y="3356"/>
                  </a:cubicBezTo>
                  <a:cubicBezTo>
                    <a:pt x="961" y="3342"/>
                    <a:pt x="907" y="3315"/>
                    <a:pt x="853" y="3288"/>
                  </a:cubicBezTo>
                  <a:cubicBezTo>
                    <a:pt x="826" y="3275"/>
                    <a:pt x="799" y="3261"/>
                    <a:pt x="772" y="3234"/>
                  </a:cubicBezTo>
                  <a:cubicBezTo>
                    <a:pt x="758" y="3220"/>
                    <a:pt x="731" y="3193"/>
                    <a:pt x="718" y="3180"/>
                  </a:cubicBezTo>
                  <a:cubicBezTo>
                    <a:pt x="704" y="3153"/>
                    <a:pt x="704" y="3139"/>
                    <a:pt x="690" y="3112"/>
                  </a:cubicBezTo>
                  <a:cubicBezTo>
                    <a:pt x="677" y="3085"/>
                    <a:pt x="677" y="3045"/>
                    <a:pt x="677" y="3004"/>
                  </a:cubicBezTo>
                  <a:cubicBezTo>
                    <a:pt x="677" y="2950"/>
                    <a:pt x="677" y="2882"/>
                    <a:pt x="690" y="2815"/>
                  </a:cubicBezTo>
                  <a:cubicBezTo>
                    <a:pt x="731" y="2679"/>
                    <a:pt x="772" y="2557"/>
                    <a:pt x="839" y="2422"/>
                  </a:cubicBezTo>
                  <a:cubicBezTo>
                    <a:pt x="934" y="2246"/>
                    <a:pt x="1056" y="2084"/>
                    <a:pt x="1191" y="1935"/>
                  </a:cubicBezTo>
                  <a:cubicBezTo>
                    <a:pt x="1218" y="1908"/>
                    <a:pt x="1245" y="1881"/>
                    <a:pt x="1259" y="1854"/>
                  </a:cubicBezTo>
                  <a:close/>
                  <a:moveTo>
                    <a:pt x="7348" y="4059"/>
                  </a:moveTo>
                  <a:lnTo>
                    <a:pt x="7361" y="4080"/>
                  </a:lnTo>
                  <a:lnTo>
                    <a:pt x="7361" y="4080"/>
                  </a:lnTo>
                  <a:cubicBezTo>
                    <a:pt x="7358" y="4073"/>
                    <a:pt x="7355" y="4066"/>
                    <a:pt x="7348" y="4059"/>
                  </a:cubicBezTo>
                  <a:close/>
                  <a:moveTo>
                    <a:pt x="7361" y="4080"/>
                  </a:moveTo>
                  <a:cubicBezTo>
                    <a:pt x="7365" y="4086"/>
                    <a:pt x="7368" y="4093"/>
                    <a:pt x="7375" y="4100"/>
                  </a:cubicBezTo>
                  <a:lnTo>
                    <a:pt x="7361" y="4080"/>
                  </a:lnTo>
                  <a:close/>
                  <a:moveTo>
                    <a:pt x="4439" y="2923"/>
                  </a:moveTo>
                  <a:cubicBezTo>
                    <a:pt x="4479" y="3018"/>
                    <a:pt x="4520" y="3126"/>
                    <a:pt x="4560" y="3220"/>
                  </a:cubicBezTo>
                  <a:cubicBezTo>
                    <a:pt x="4615" y="3396"/>
                    <a:pt x="4642" y="3572"/>
                    <a:pt x="4669" y="3762"/>
                  </a:cubicBezTo>
                  <a:cubicBezTo>
                    <a:pt x="4669" y="3884"/>
                    <a:pt x="4655" y="4005"/>
                    <a:pt x="4642" y="4127"/>
                  </a:cubicBezTo>
                  <a:cubicBezTo>
                    <a:pt x="4615" y="4222"/>
                    <a:pt x="4587" y="4303"/>
                    <a:pt x="4547" y="4384"/>
                  </a:cubicBezTo>
                  <a:cubicBezTo>
                    <a:pt x="4520" y="4438"/>
                    <a:pt x="4466" y="4506"/>
                    <a:pt x="4425" y="4560"/>
                  </a:cubicBezTo>
                  <a:cubicBezTo>
                    <a:pt x="4371" y="4628"/>
                    <a:pt x="4303" y="4682"/>
                    <a:pt x="4236" y="4736"/>
                  </a:cubicBezTo>
                  <a:cubicBezTo>
                    <a:pt x="4182" y="4763"/>
                    <a:pt x="4127" y="4790"/>
                    <a:pt x="4060" y="4817"/>
                  </a:cubicBezTo>
                  <a:cubicBezTo>
                    <a:pt x="4019" y="4831"/>
                    <a:pt x="3965" y="4831"/>
                    <a:pt x="3924" y="4844"/>
                  </a:cubicBezTo>
                  <a:cubicBezTo>
                    <a:pt x="3870" y="4844"/>
                    <a:pt x="3830" y="4844"/>
                    <a:pt x="3789" y="4831"/>
                  </a:cubicBezTo>
                  <a:cubicBezTo>
                    <a:pt x="3749" y="4817"/>
                    <a:pt x="3708" y="4804"/>
                    <a:pt x="3667" y="4790"/>
                  </a:cubicBezTo>
                  <a:cubicBezTo>
                    <a:pt x="3627" y="4763"/>
                    <a:pt x="3600" y="4736"/>
                    <a:pt x="3573" y="4722"/>
                  </a:cubicBezTo>
                  <a:cubicBezTo>
                    <a:pt x="3532" y="4682"/>
                    <a:pt x="3505" y="4655"/>
                    <a:pt x="3478" y="4614"/>
                  </a:cubicBezTo>
                  <a:cubicBezTo>
                    <a:pt x="3451" y="4560"/>
                    <a:pt x="3424" y="4506"/>
                    <a:pt x="3410" y="4452"/>
                  </a:cubicBezTo>
                  <a:cubicBezTo>
                    <a:pt x="3383" y="4384"/>
                    <a:pt x="3370" y="4303"/>
                    <a:pt x="3370" y="4235"/>
                  </a:cubicBezTo>
                  <a:cubicBezTo>
                    <a:pt x="3370" y="4114"/>
                    <a:pt x="3383" y="3978"/>
                    <a:pt x="3397" y="3856"/>
                  </a:cubicBezTo>
                  <a:cubicBezTo>
                    <a:pt x="3424" y="3748"/>
                    <a:pt x="3464" y="3640"/>
                    <a:pt x="3518" y="3532"/>
                  </a:cubicBezTo>
                  <a:cubicBezTo>
                    <a:pt x="3559" y="3464"/>
                    <a:pt x="3613" y="3383"/>
                    <a:pt x="3681" y="3315"/>
                  </a:cubicBezTo>
                  <a:cubicBezTo>
                    <a:pt x="3735" y="3248"/>
                    <a:pt x="3803" y="3193"/>
                    <a:pt x="3884" y="3139"/>
                  </a:cubicBezTo>
                  <a:cubicBezTo>
                    <a:pt x="3979" y="3085"/>
                    <a:pt x="4087" y="3031"/>
                    <a:pt x="4209" y="2990"/>
                  </a:cubicBezTo>
                  <a:cubicBezTo>
                    <a:pt x="4276" y="2977"/>
                    <a:pt x="4357" y="2950"/>
                    <a:pt x="4439" y="2936"/>
                  </a:cubicBezTo>
                  <a:lnTo>
                    <a:pt x="4439" y="2923"/>
                  </a:lnTo>
                  <a:close/>
                  <a:moveTo>
                    <a:pt x="176" y="0"/>
                  </a:moveTo>
                  <a:cubicBezTo>
                    <a:pt x="122" y="0"/>
                    <a:pt x="68" y="41"/>
                    <a:pt x="41" y="95"/>
                  </a:cubicBezTo>
                  <a:lnTo>
                    <a:pt x="27" y="95"/>
                  </a:lnTo>
                  <a:cubicBezTo>
                    <a:pt x="0" y="162"/>
                    <a:pt x="41" y="257"/>
                    <a:pt x="109" y="284"/>
                  </a:cubicBezTo>
                  <a:lnTo>
                    <a:pt x="163" y="298"/>
                  </a:lnTo>
                  <a:cubicBezTo>
                    <a:pt x="244" y="352"/>
                    <a:pt x="325" y="406"/>
                    <a:pt x="393" y="474"/>
                  </a:cubicBezTo>
                  <a:cubicBezTo>
                    <a:pt x="555" y="636"/>
                    <a:pt x="704" y="812"/>
                    <a:pt x="826" y="1015"/>
                  </a:cubicBezTo>
                  <a:lnTo>
                    <a:pt x="812" y="988"/>
                  </a:lnTo>
                  <a:lnTo>
                    <a:pt x="812" y="988"/>
                  </a:lnTo>
                  <a:cubicBezTo>
                    <a:pt x="893" y="1123"/>
                    <a:pt x="975" y="1258"/>
                    <a:pt x="1042" y="1407"/>
                  </a:cubicBezTo>
                  <a:cubicBezTo>
                    <a:pt x="961" y="1488"/>
                    <a:pt x="893" y="1570"/>
                    <a:pt x="826" y="1651"/>
                  </a:cubicBezTo>
                  <a:cubicBezTo>
                    <a:pt x="704" y="1786"/>
                    <a:pt x="609" y="1935"/>
                    <a:pt x="515" y="2084"/>
                  </a:cubicBezTo>
                  <a:cubicBezTo>
                    <a:pt x="420" y="2246"/>
                    <a:pt x="352" y="2409"/>
                    <a:pt x="298" y="2585"/>
                  </a:cubicBezTo>
                  <a:cubicBezTo>
                    <a:pt x="244" y="2760"/>
                    <a:pt x="230" y="2936"/>
                    <a:pt x="257" y="3112"/>
                  </a:cubicBezTo>
                  <a:cubicBezTo>
                    <a:pt x="271" y="3193"/>
                    <a:pt x="298" y="3261"/>
                    <a:pt x="339" y="3329"/>
                  </a:cubicBezTo>
                  <a:cubicBezTo>
                    <a:pt x="379" y="3410"/>
                    <a:pt x="447" y="3491"/>
                    <a:pt x="515" y="3545"/>
                  </a:cubicBezTo>
                  <a:cubicBezTo>
                    <a:pt x="582" y="3599"/>
                    <a:pt x="663" y="3640"/>
                    <a:pt x="745" y="3681"/>
                  </a:cubicBezTo>
                  <a:cubicBezTo>
                    <a:pt x="826" y="3708"/>
                    <a:pt x="921" y="3735"/>
                    <a:pt x="1015" y="3748"/>
                  </a:cubicBezTo>
                  <a:cubicBezTo>
                    <a:pt x="1049" y="3752"/>
                    <a:pt x="1083" y="3753"/>
                    <a:pt x="1117" y="3753"/>
                  </a:cubicBezTo>
                  <a:cubicBezTo>
                    <a:pt x="1218" y="3753"/>
                    <a:pt x="1320" y="3738"/>
                    <a:pt x="1421" y="3708"/>
                  </a:cubicBezTo>
                  <a:cubicBezTo>
                    <a:pt x="1529" y="3667"/>
                    <a:pt x="1624" y="3599"/>
                    <a:pt x="1692" y="3505"/>
                  </a:cubicBezTo>
                  <a:cubicBezTo>
                    <a:pt x="1759" y="3410"/>
                    <a:pt x="1814" y="3302"/>
                    <a:pt x="1827" y="3180"/>
                  </a:cubicBezTo>
                  <a:cubicBezTo>
                    <a:pt x="1854" y="3058"/>
                    <a:pt x="1854" y="2936"/>
                    <a:pt x="1841" y="2801"/>
                  </a:cubicBezTo>
                  <a:cubicBezTo>
                    <a:pt x="1827" y="2530"/>
                    <a:pt x="1759" y="2246"/>
                    <a:pt x="1665" y="1989"/>
                  </a:cubicBezTo>
                  <a:cubicBezTo>
                    <a:pt x="1624" y="1867"/>
                    <a:pt x="1570" y="1759"/>
                    <a:pt x="1529" y="1651"/>
                  </a:cubicBezTo>
                  <a:cubicBezTo>
                    <a:pt x="1584" y="1624"/>
                    <a:pt x="1651" y="1597"/>
                    <a:pt x="1705" y="1570"/>
                  </a:cubicBezTo>
                  <a:cubicBezTo>
                    <a:pt x="1841" y="1529"/>
                    <a:pt x="1989" y="1516"/>
                    <a:pt x="2138" y="1502"/>
                  </a:cubicBezTo>
                  <a:cubicBezTo>
                    <a:pt x="2171" y="1500"/>
                    <a:pt x="2203" y="1498"/>
                    <a:pt x="2236" y="1498"/>
                  </a:cubicBezTo>
                  <a:cubicBezTo>
                    <a:pt x="2383" y="1498"/>
                    <a:pt x="2536" y="1521"/>
                    <a:pt x="2680" y="1543"/>
                  </a:cubicBezTo>
                  <a:cubicBezTo>
                    <a:pt x="2910" y="1597"/>
                    <a:pt x="3126" y="1678"/>
                    <a:pt x="3343" y="1786"/>
                  </a:cubicBezTo>
                  <a:cubicBezTo>
                    <a:pt x="3546" y="1894"/>
                    <a:pt x="3735" y="2030"/>
                    <a:pt x="3911" y="2192"/>
                  </a:cubicBezTo>
                  <a:cubicBezTo>
                    <a:pt x="4006" y="2273"/>
                    <a:pt x="4087" y="2368"/>
                    <a:pt x="4168" y="2463"/>
                  </a:cubicBezTo>
                  <a:lnTo>
                    <a:pt x="4087" y="2490"/>
                  </a:lnTo>
                  <a:cubicBezTo>
                    <a:pt x="3924" y="2530"/>
                    <a:pt x="3789" y="2598"/>
                    <a:pt x="3640" y="2679"/>
                  </a:cubicBezTo>
                  <a:cubicBezTo>
                    <a:pt x="3573" y="2720"/>
                    <a:pt x="3505" y="2774"/>
                    <a:pt x="3437" y="2828"/>
                  </a:cubicBezTo>
                  <a:cubicBezTo>
                    <a:pt x="3248" y="2990"/>
                    <a:pt x="3099" y="3207"/>
                    <a:pt x="3004" y="3437"/>
                  </a:cubicBezTo>
                  <a:cubicBezTo>
                    <a:pt x="2937" y="3613"/>
                    <a:pt x="2883" y="3789"/>
                    <a:pt x="2869" y="3965"/>
                  </a:cubicBezTo>
                  <a:cubicBezTo>
                    <a:pt x="2855" y="4086"/>
                    <a:pt x="2855" y="4195"/>
                    <a:pt x="2869" y="4303"/>
                  </a:cubicBezTo>
                  <a:cubicBezTo>
                    <a:pt x="2883" y="4425"/>
                    <a:pt x="2910" y="4547"/>
                    <a:pt x="2950" y="4655"/>
                  </a:cubicBezTo>
                  <a:cubicBezTo>
                    <a:pt x="3018" y="4858"/>
                    <a:pt x="3153" y="5020"/>
                    <a:pt x="3316" y="5142"/>
                  </a:cubicBezTo>
                  <a:cubicBezTo>
                    <a:pt x="3478" y="5264"/>
                    <a:pt x="3667" y="5331"/>
                    <a:pt x="3870" y="5331"/>
                  </a:cubicBezTo>
                  <a:cubicBezTo>
                    <a:pt x="4087" y="5331"/>
                    <a:pt x="4303" y="5277"/>
                    <a:pt x="4479" y="5155"/>
                  </a:cubicBezTo>
                  <a:cubicBezTo>
                    <a:pt x="4790" y="4966"/>
                    <a:pt x="5020" y="4668"/>
                    <a:pt x="5115" y="4316"/>
                  </a:cubicBezTo>
                  <a:cubicBezTo>
                    <a:pt x="5142" y="4195"/>
                    <a:pt x="5169" y="4073"/>
                    <a:pt x="5169" y="3938"/>
                  </a:cubicBezTo>
                  <a:cubicBezTo>
                    <a:pt x="5183" y="3708"/>
                    <a:pt x="5156" y="3464"/>
                    <a:pt x="5088" y="3234"/>
                  </a:cubicBezTo>
                  <a:cubicBezTo>
                    <a:pt x="5061" y="3112"/>
                    <a:pt x="5020" y="2990"/>
                    <a:pt x="4980" y="2882"/>
                  </a:cubicBezTo>
                  <a:cubicBezTo>
                    <a:pt x="5183" y="2882"/>
                    <a:pt x="5386" y="2909"/>
                    <a:pt x="5575" y="2950"/>
                  </a:cubicBezTo>
                  <a:cubicBezTo>
                    <a:pt x="5900" y="3031"/>
                    <a:pt x="6198" y="3139"/>
                    <a:pt x="6495" y="3288"/>
                  </a:cubicBezTo>
                  <a:cubicBezTo>
                    <a:pt x="6685" y="3383"/>
                    <a:pt x="6861" y="3505"/>
                    <a:pt x="7023" y="3640"/>
                  </a:cubicBezTo>
                  <a:cubicBezTo>
                    <a:pt x="7158" y="3775"/>
                    <a:pt x="7280" y="3924"/>
                    <a:pt x="7375" y="4086"/>
                  </a:cubicBezTo>
                  <a:cubicBezTo>
                    <a:pt x="7524" y="4316"/>
                    <a:pt x="7632" y="4560"/>
                    <a:pt x="7713" y="4804"/>
                  </a:cubicBezTo>
                  <a:cubicBezTo>
                    <a:pt x="7835" y="5169"/>
                    <a:pt x="7903" y="5561"/>
                    <a:pt x="7916" y="5940"/>
                  </a:cubicBezTo>
                  <a:cubicBezTo>
                    <a:pt x="7930" y="6197"/>
                    <a:pt x="7916" y="6454"/>
                    <a:pt x="7903" y="6725"/>
                  </a:cubicBezTo>
                  <a:cubicBezTo>
                    <a:pt x="7881" y="6904"/>
                    <a:pt x="8015" y="7000"/>
                    <a:pt x="8150" y="7000"/>
                  </a:cubicBezTo>
                  <a:cubicBezTo>
                    <a:pt x="8270" y="7000"/>
                    <a:pt x="8390" y="6925"/>
                    <a:pt x="8403" y="6766"/>
                  </a:cubicBezTo>
                  <a:cubicBezTo>
                    <a:pt x="8457" y="6238"/>
                    <a:pt x="8430" y="5710"/>
                    <a:pt x="8336" y="5196"/>
                  </a:cubicBezTo>
                  <a:cubicBezTo>
                    <a:pt x="8295" y="4925"/>
                    <a:pt x="8214" y="4668"/>
                    <a:pt x="8119" y="4425"/>
                  </a:cubicBezTo>
                  <a:cubicBezTo>
                    <a:pt x="8024" y="4181"/>
                    <a:pt x="7889" y="3938"/>
                    <a:pt x="7740" y="3721"/>
                  </a:cubicBezTo>
                  <a:cubicBezTo>
                    <a:pt x="7551" y="3423"/>
                    <a:pt x="7294" y="3180"/>
                    <a:pt x="6982" y="2977"/>
                  </a:cubicBezTo>
                  <a:cubicBezTo>
                    <a:pt x="6698" y="2801"/>
                    <a:pt x="6401" y="2666"/>
                    <a:pt x="6076" y="2571"/>
                  </a:cubicBezTo>
                  <a:cubicBezTo>
                    <a:pt x="5751" y="2463"/>
                    <a:pt x="5413" y="2395"/>
                    <a:pt x="5061" y="2368"/>
                  </a:cubicBezTo>
                  <a:lnTo>
                    <a:pt x="4723" y="2368"/>
                  </a:lnTo>
                  <a:cubicBezTo>
                    <a:pt x="4655" y="2246"/>
                    <a:pt x="4560" y="2138"/>
                    <a:pt x="4466" y="2016"/>
                  </a:cubicBezTo>
                  <a:cubicBezTo>
                    <a:pt x="4317" y="1840"/>
                    <a:pt x="4127" y="1678"/>
                    <a:pt x="3924" y="1543"/>
                  </a:cubicBezTo>
                  <a:cubicBezTo>
                    <a:pt x="3505" y="1258"/>
                    <a:pt x="3018" y="1083"/>
                    <a:pt x="2517" y="1015"/>
                  </a:cubicBezTo>
                  <a:cubicBezTo>
                    <a:pt x="2436" y="1006"/>
                    <a:pt x="2353" y="1001"/>
                    <a:pt x="2271" y="1001"/>
                  </a:cubicBezTo>
                  <a:cubicBezTo>
                    <a:pt x="2105" y="1001"/>
                    <a:pt x="1940" y="1019"/>
                    <a:pt x="1787" y="1056"/>
                  </a:cubicBezTo>
                  <a:cubicBezTo>
                    <a:pt x="1624" y="1096"/>
                    <a:pt x="1462" y="1150"/>
                    <a:pt x="1326" y="1218"/>
                  </a:cubicBezTo>
                  <a:lnTo>
                    <a:pt x="1286" y="1164"/>
                  </a:lnTo>
                  <a:cubicBezTo>
                    <a:pt x="1137" y="907"/>
                    <a:pt x="975" y="663"/>
                    <a:pt x="785" y="433"/>
                  </a:cubicBezTo>
                  <a:cubicBezTo>
                    <a:pt x="636" y="257"/>
                    <a:pt x="447" y="108"/>
                    <a:pt x="2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Google Shape;1082;p38">
              <a:extLst>
                <a:ext uri="{FF2B5EF4-FFF2-40B4-BE49-F238E27FC236}">
                  <a16:creationId xmlns:a16="http://schemas.microsoft.com/office/drawing/2014/main" id="{47E0DCDB-8FB9-42FC-8BF1-400CD96A1177}"/>
                </a:ext>
              </a:extLst>
            </p:cNvPr>
            <p:cNvSpPr/>
            <p:nvPr/>
          </p:nvSpPr>
          <p:spPr>
            <a:xfrm>
              <a:off x="5067025" y="582900"/>
              <a:ext cx="168150" cy="188475"/>
            </a:xfrm>
            <a:custGeom>
              <a:avLst/>
              <a:gdLst/>
              <a:ahLst/>
              <a:cxnLst/>
              <a:rect l="l" t="t" r="r" b="b"/>
              <a:pathLst>
                <a:path w="6726" h="7539" extrusionOk="0">
                  <a:moveTo>
                    <a:pt x="1881" y="0"/>
                  </a:moveTo>
                  <a:cubicBezTo>
                    <a:pt x="1706" y="0"/>
                    <a:pt x="1530" y="27"/>
                    <a:pt x="1354" y="82"/>
                  </a:cubicBezTo>
                  <a:cubicBezTo>
                    <a:pt x="1056" y="163"/>
                    <a:pt x="785" y="339"/>
                    <a:pt x="582" y="569"/>
                  </a:cubicBezTo>
                  <a:cubicBezTo>
                    <a:pt x="461" y="704"/>
                    <a:pt x="352" y="839"/>
                    <a:pt x="258" y="1002"/>
                  </a:cubicBezTo>
                  <a:cubicBezTo>
                    <a:pt x="149" y="1164"/>
                    <a:pt x="82" y="1354"/>
                    <a:pt x="41" y="1543"/>
                  </a:cubicBezTo>
                  <a:cubicBezTo>
                    <a:pt x="1" y="1692"/>
                    <a:pt x="14" y="1854"/>
                    <a:pt x="55" y="2003"/>
                  </a:cubicBezTo>
                  <a:cubicBezTo>
                    <a:pt x="95" y="2138"/>
                    <a:pt x="163" y="2274"/>
                    <a:pt x="258" y="2382"/>
                  </a:cubicBezTo>
                  <a:cubicBezTo>
                    <a:pt x="352" y="2490"/>
                    <a:pt x="461" y="2598"/>
                    <a:pt x="569" y="2693"/>
                  </a:cubicBezTo>
                  <a:lnTo>
                    <a:pt x="691" y="2788"/>
                  </a:lnTo>
                  <a:cubicBezTo>
                    <a:pt x="772" y="2855"/>
                    <a:pt x="840" y="2923"/>
                    <a:pt x="921" y="2991"/>
                  </a:cubicBezTo>
                  <a:cubicBezTo>
                    <a:pt x="1015" y="3086"/>
                    <a:pt x="1110" y="3180"/>
                    <a:pt x="1191" y="3288"/>
                  </a:cubicBezTo>
                  <a:cubicBezTo>
                    <a:pt x="1273" y="3397"/>
                    <a:pt x="1340" y="3532"/>
                    <a:pt x="1394" y="3654"/>
                  </a:cubicBezTo>
                  <a:cubicBezTo>
                    <a:pt x="1462" y="3816"/>
                    <a:pt x="1503" y="3979"/>
                    <a:pt x="1530" y="4141"/>
                  </a:cubicBezTo>
                  <a:cubicBezTo>
                    <a:pt x="1557" y="4357"/>
                    <a:pt x="1557" y="4587"/>
                    <a:pt x="1530" y="4817"/>
                  </a:cubicBezTo>
                  <a:cubicBezTo>
                    <a:pt x="1476" y="5156"/>
                    <a:pt x="1381" y="5481"/>
                    <a:pt x="1259" y="5792"/>
                  </a:cubicBezTo>
                  <a:cubicBezTo>
                    <a:pt x="1097" y="6171"/>
                    <a:pt x="880" y="6536"/>
                    <a:pt x="637" y="6874"/>
                  </a:cubicBezTo>
                  <a:cubicBezTo>
                    <a:pt x="610" y="6901"/>
                    <a:pt x="610" y="6942"/>
                    <a:pt x="623" y="6969"/>
                  </a:cubicBezTo>
                  <a:cubicBezTo>
                    <a:pt x="623" y="7010"/>
                    <a:pt x="650" y="7037"/>
                    <a:pt x="677" y="7050"/>
                  </a:cubicBezTo>
                  <a:lnTo>
                    <a:pt x="691" y="7050"/>
                  </a:lnTo>
                  <a:cubicBezTo>
                    <a:pt x="1340" y="7321"/>
                    <a:pt x="2030" y="7483"/>
                    <a:pt x="2720" y="7524"/>
                  </a:cubicBezTo>
                  <a:cubicBezTo>
                    <a:pt x="2910" y="7537"/>
                    <a:pt x="3086" y="7537"/>
                    <a:pt x="3262" y="7537"/>
                  </a:cubicBezTo>
                  <a:cubicBezTo>
                    <a:pt x="3304" y="7538"/>
                    <a:pt x="3346" y="7539"/>
                    <a:pt x="3388" y="7539"/>
                  </a:cubicBezTo>
                  <a:cubicBezTo>
                    <a:pt x="3927" y="7539"/>
                    <a:pt x="4465" y="7459"/>
                    <a:pt x="4980" y="7321"/>
                  </a:cubicBezTo>
                  <a:cubicBezTo>
                    <a:pt x="5616" y="7145"/>
                    <a:pt x="6198" y="6807"/>
                    <a:pt x="6658" y="6319"/>
                  </a:cubicBezTo>
                  <a:cubicBezTo>
                    <a:pt x="6658" y="6319"/>
                    <a:pt x="6671" y="6306"/>
                    <a:pt x="6685" y="6306"/>
                  </a:cubicBezTo>
                  <a:cubicBezTo>
                    <a:pt x="6712" y="6279"/>
                    <a:pt x="6726" y="6238"/>
                    <a:pt x="6726" y="6211"/>
                  </a:cubicBezTo>
                  <a:cubicBezTo>
                    <a:pt x="6604" y="5264"/>
                    <a:pt x="6374" y="4330"/>
                    <a:pt x="6008" y="3437"/>
                  </a:cubicBezTo>
                  <a:cubicBezTo>
                    <a:pt x="5833" y="3004"/>
                    <a:pt x="5616" y="2598"/>
                    <a:pt x="5345" y="2206"/>
                  </a:cubicBezTo>
                  <a:cubicBezTo>
                    <a:pt x="5183" y="1962"/>
                    <a:pt x="4994" y="1719"/>
                    <a:pt x="4777" y="1516"/>
                  </a:cubicBezTo>
                  <a:cubicBezTo>
                    <a:pt x="4534" y="1272"/>
                    <a:pt x="4290" y="1042"/>
                    <a:pt x="4019" y="853"/>
                  </a:cubicBezTo>
                  <a:cubicBezTo>
                    <a:pt x="3749" y="650"/>
                    <a:pt x="3451" y="474"/>
                    <a:pt x="3153" y="325"/>
                  </a:cubicBezTo>
                  <a:cubicBezTo>
                    <a:pt x="2761" y="122"/>
                    <a:pt x="2328" y="14"/>
                    <a:pt x="1881" y="0"/>
                  </a:cubicBez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1083;p38">
              <a:extLst>
                <a:ext uri="{FF2B5EF4-FFF2-40B4-BE49-F238E27FC236}">
                  <a16:creationId xmlns:a16="http://schemas.microsoft.com/office/drawing/2014/main" id="{77D057CA-42D5-4C4C-9878-E890FC7BDE0C}"/>
                </a:ext>
              </a:extLst>
            </p:cNvPr>
            <p:cNvSpPr/>
            <p:nvPr/>
          </p:nvSpPr>
          <p:spPr>
            <a:xfrm>
              <a:off x="5067025" y="583225"/>
              <a:ext cx="91700" cy="188450"/>
            </a:xfrm>
            <a:custGeom>
              <a:avLst/>
              <a:gdLst/>
              <a:ahLst/>
              <a:cxnLst/>
              <a:rect l="l" t="t" r="r" b="b"/>
              <a:pathLst>
                <a:path w="3668" h="7538" extrusionOk="0">
                  <a:moveTo>
                    <a:pt x="1651" y="1"/>
                  </a:moveTo>
                  <a:cubicBezTo>
                    <a:pt x="1543" y="14"/>
                    <a:pt x="1435" y="42"/>
                    <a:pt x="1340" y="69"/>
                  </a:cubicBezTo>
                  <a:lnTo>
                    <a:pt x="1354" y="55"/>
                  </a:lnTo>
                  <a:lnTo>
                    <a:pt x="1354" y="55"/>
                  </a:lnTo>
                  <a:cubicBezTo>
                    <a:pt x="1056" y="136"/>
                    <a:pt x="785" y="312"/>
                    <a:pt x="569" y="542"/>
                  </a:cubicBezTo>
                  <a:cubicBezTo>
                    <a:pt x="447" y="678"/>
                    <a:pt x="339" y="826"/>
                    <a:pt x="258" y="989"/>
                  </a:cubicBezTo>
                  <a:cubicBezTo>
                    <a:pt x="149" y="1151"/>
                    <a:pt x="82" y="1327"/>
                    <a:pt x="28" y="1530"/>
                  </a:cubicBezTo>
                  <a:cubicBezTo>
                    <a:pt x="1" y="1679"/>
                    <a:pt x="1" y="1841"/>
                    <a:pt x="41" y="1990"/>
                  </a:cubicBezTo>
                  <a:cubicBezTo>
                    <a:pt x="95" y="2125"/>
                    <a:pt x="163" y="2261"/>
                    <a:pt x="258" y="2369"/>
                  </a:cubicBezTo>
                  <a:cubicBezTo>
                    <a:pt x="352" y="2477"/>
                    <a:pt x="447" y="2572"/>
                    <a:pt x="569" y="2667"/>
                  </a:cubicBezTo>
                  <a:lnTo>
                    <a:pt x="691" y="2775"/>
                  </a:lnTo>
                  <a:cubicBezTo>
                    <a:pt x="758" y="2842"/>
                    <a:pt x="840" y="2910"/>
                    <a:pt x="921" y="2978"/>
                  </a:cubicBezTo>
                  <a:cubicBezTo>
                    <a:pt x="1015" y="3073"/>
                    <a:pt x="1097" y="3167"/>
                    <a:pt x="1191" y="3275"/>
                  </a:cubicBezTo>
                  <a:cubicBezTo>
                    <a:pt x="1273" y="3384"/>
                    <a:pt x="1340" y="3506"/>
                    <a:pt x="1394" y="3641"/>
                  </a:cubicBezTo>
                  <a:cubicBezTo>
                    <a:pt x="1462" y="3790"/>
                    <a:pt x="1503" y="3952"/>
                    <a:pt x="1530" y="4128"/>
                  </a:cubicBezTo>
                  <a:cubicBezTo>
                    <a:pt x="1557" y="4344"/>
                    <a:pt x="1557" y="4574"/>
                    <a:pt x="1530" y="4804"/>
                  </a:cubicBezTo>
                  <a:cubicBezTo>
                    <a:pt x="1476" y="5129"/>
                    <a:pt x="1381" y="5454"/>
                    <a:pt x="1245" y="5779"/>
                  </a:cubicBezTo>
                  <a:cubicBezTo>
                    <a:pt x="1083" y="6158"/>
                    <a:pt x="880" y="6523"/>
                    <a:pt x="623" y="6861"/>
                  </a:cubicBezTo>
                  <a:cubicBezTo>
                    <a:pt x="610" y="6888"/>
                    <a:pt x="596" y="6929"/>
                    <a:pt x="610" y="6956"/>
                  </a:cubicBezTo>
                  <a:cubicBezTo>
                    <a:pt x="623" y="6997"/>
                    <a:pt x="637" y="7024"/>
                    <a:pt x="677" y="7037"/>
                  </a:cubicBezTo>
                  <a:lnTo>
                    <a:pt x="691" y="7051"/>
                  </a:lnTo>
                  <a:cubicBezTo>
                    <a:pt x="1340" y="7321"/>
                    <a:pt x="2017" y="7484"/>
                    <a:pt x="2720" y="7524"/>
                  </a:cubicBezTo>
                  <a:cubicBezTo>
                    <a:pt x="2923" y="7538"/>
                    <a:pt x="3099" y="7538"/>
                    <a:pt x="3262" y="7538"/>
                  </a:cubicBezTo>
                  <a:lnTo>
                    <a:pt x="3559" y="7538"/>
                  </a:lnTo>
                  <a:cubicBezTo>
                    <a:pt x="3559" y="7497"/>
                    <a:pt x="3573" y="7443"/>
                    <a:pt x="3573" y="7402"/>
                  </a:cubicBezTo>
                  <a:cubicBezTo>
                    <a:pt x="3668" y="6699"/>
                    <a:pt x="3668" y="5982"/>
                    <a:pt x="3573" y="5278"/>
                  </a:cubicBezTo>
                  <a:cubicBezTo>
                    <a:pt x="3505" y="4750"/>
                    <a:pt x="3370" y="4250"/>
                    <a:pt x="3180" y="3763"/>
                  </a:cubicBezTo>
                  <a:cubicBezTo>
                    <a:pt x="3126" y="3641"/>
                    <a:pt x="3072" y="3519"/>
                    <a:pt x="3005" y="3411"/>
                  </a:cubicBezTo>
                  <a:cubicBezTo>
                    <a:pt x="2950" y="3289"/>
                    <a:pt x="2883" y="3181"/>
                    <a:pt x="2802" y="3073"/>
                  </a:cubicBezTo>
                  <a:cubicBezTo>
                    <a:pt x="2693" y="2937"/>
                    <a:pt x="2572" y="2815"/>
                    <a:pt x="2423" y="2707"/>
                  </a:cubicBezTo>
                  <a:cubicBezTo>
                    <a:pt x="2274" y="2585"/>
                    <a:pt x="2125" y="2491"/>
                    <a:pt x="1963" y="2382"/>
                  </a:cubicBezTo>
                  <a:cubicBezTo>
                    <a:pt x="1800" y="2274"/>
                    <a:pt x="1665" y="2179"/>
                    <a:pt x="1516" y="2071"/>
                  </a:cubicBezTo>
                  <a:cubicBezTo>
                    <a:pt x="1381" y="1963"/>
                    <a:pt x="1273" y="1855"/>
                    <a:pt x="1164" y="1719"/>
                  </a:cubicBezTo>
                  <a:cubicBezTo>
                    <a:pt x="1124" y="1665"/>
                    <a:pt x="1083" y="1598"/>
                    <a:pt x="1056" y="1530"/>
                  </a:cubicBezTo>
                  <a:cubicBezTo>
                    <a:pt x="1029" y="1449"/>
                    <a:pt x="1002" y="1368"/>
                    <a:pt x="988" y="1273"/>
                  </a:cubicBezTo>
                  <a:cubicBezTo>
                    <a:pt x="988" y="1192"/>
                    <a:pt x="988" y="1111"/>
                    <a:pt x="988" y="1016"/>
                  </a:cubicBezTo>
                  <a:cubicBezTo>
                    <a:pt x="988" y="975"/>
                    <a:pt x="1015" y="935"/>
                    <a:pt x="1029" y="894"/>
                  </a:cubicBezTo>
                  <a:cubicBezTo>
                    <a:pt x="1029" y="853"/>
                    <a:pt x="1056" y="813"/>
                    <a:pt x="1070" y="772"/>
                  </a:cubicBezTo>
                  <a:cubicBezTo>
                    <a:pt x="1137" y="610"/>
                    <a:pt x="1245" y="461"/>
                    <a:pt x="1354" y="326"/>
                  </a:cubicBezTo>
                  <a:cubicBezTo>
                    <a:pt x="1448" y="217"/>
                    <a:pt x="1543" y="109"/>
                    <a:pt x="1651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084;p38">
              <a:extLst>
                <a:ext uri="{FF2B5EF4-FFF2-40B4-BE49-F238E27FC236}">
                  <a16:creationId xmlns:a16="http://schemas.microsoft.com/office/drawing/2014/main" id="{C0D3EC14-CEEF-4AD5-9854-D855A9138F4A}"/>
                </a:ext>
              </a:extLst>
            </p:cNvPr>
            <p:cNvSpPr/>
            <p:nvPr/>
          </p:nvSpPr>
          <p:spPr>
            <a:xfrm>
              <a:off x="5127925" y="65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AA55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085;p38">
              <a:extLst>
                <a:ext uri="{FF2B5EF4-FFF2-40B4-BE49-F238E27FC236}">
                  <a16:creationId xmlns:a16="http://schemas.microsoft.com/office/drawing/2014/main" id="{2D47963C-A6D1-4E42-925E-6EDB056D64A6}"/>
                </a:ext>
              </a:extLst>
            </p:cNvPr>
            <p:cNvSpPr/>
            <p:nvPr/>
          </p:nvSpPr>
          <p:spPr>
            <a:xfrm>
              <a:off x="5127925" y="65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AA55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086;p38">
              <a:extLst>
                <a:ext uri="{FF2B5EF4-FFF2-40B4-BE49-F238E27FC236}">
                  <a16:creationId xmlns:a16="http://schemas.microsoft.com/office/drawing/2014/main" id="{94559315-C4AF-4A81-814A-FD164486BD3F}"/>
                </a:ext>
              </a:extLst>
            </p:cNvPr>
            <p:cNvSpPr/>
            <p:nvPr/>
          </p:nvSpPr>
          <p:spPr>
            <a:xfrm>
              <a:off x="5137400" y="659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A55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087;p38">
              <a:extLst>
                <a:ext uri="{FF2B5EF4-FFF2-40B4-BE49-F238E27FC236}">
                  <a16:creationId xmlns:a16="http://schemas.microsoft.com/office/drawing/2014/main" id="{4B988841-6830-49DF-846B-79616A4E78C2}"/>
                </a:ext>
              </a:extLst>
            </p:cNvPr>
            <p:cNvSpPr/>
            <p:nvPr/>
          </p:nvSpPr>
          <p:spPr>
            <a:xfrm>
              <a:off x="5137400" y="660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AA55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088;p38">
              <a:extLst>
                <a:ext uri="{FF2B5EF4-FFF2-40B4-BE49-F238E27FC236}">
                  <a16:creationId xmlns:a16="http://schemas.microsoft.com/office/drawing/2014/main" id="{58B1D219-929F-46CA-9AD0-C73D8F8CB3EB}"/>
                </a:ext>
              </a:extLst>
            </p:cNvPr>
            <p:cNvSpPr/>
            <p:nvPr/>
          </p:nvSpPr>
          <p:spPr>
            <a:xfrm>
              <a:off x="5131975" y="601175"/>
              <a:ext cx="83575" cy="126225"/>
            </a:xfrm>
            <a:custGeom>
              <a:avLst/>
              <a:gdLst/>
              <a:ahLst/>
              <a:cxnLst/>
              <a:rect l="l" t="t" r="r" b="b"/>
              <a:pathLst>
                <a:path w="3343" h="5049" extrusionOk="0">
                  <a:moveTo>
                    <a:pt x="41" y="0"/>
                  </a:moveTo>
                  <a:cubicBezTo>
                    <a:pt x="14" y="0"/>
                    <a:pt x="1" y="14"/>
                    <a:pt x="1" y="27"/>
                  </a:cubicBezTo>
                  <a:cubicBezTo>
                    <a:pt x="1" y="54"/>
                    <a:pt x="14" y="81"/>
                    <a:pt x="28" y="81"/>
                  </a:cubicBezTo>
                  <a:lnTo>
                    <a:pt x="109" y="122"/>
                  </a:lnTo>
                  <a:cubicBezTo>
                    <a:pt x="393" y="271"/>
                    <a:pt x="664" y="460"/>
                    <a:pt x="907" y="677"/>
                  </a:cubicBezTo>
                  <a:lnTo>
                    <a:pt x="894" y="677"/>
                  </a:lnTo>
                  <a:cubicBezTo>
                    <a:pt x="975" y="744"/>
                    <a:pt x="1056" y="826"/>
                    <a:pt x="1137" y="907"/>
                  </a:cubicBezTo>
                  <a:cubicBezTo>
                    <a:pt x="1218" y="988"/>
                    <a:pt x="1300" y="1083"/>
                    <a:pt x="1381" y="1177"/>
                  </a:cubicBezTo>
                  <a:cubicBezTo>
                    <a:pt x="1530" y="1367"/>
                    <a:pt x="1678" y="1570"/>
                    <a:pt x="1814" y="1773"/>
                  </a:cubicBezTo>
                  <a:cubicBezTo>
                    <a:pt x="1990" y="2043"/>
                    <a:pt x="2152" y="2327"/>
                    <a:pt x="2287" y="2625"/>
                  </a:cubicBezTo>
                  <a:cubicBezTo>
                    <a:pt x="2430" y="2910"/>
                    <a:pt x="2548" y="3208"/>
                    <a:pt x="2653" y="3518"/>
                  </a:cubicBezTo>
                  <a:lnTo>
                    <a:pt x="2653" y="3518"/>
                  </a:lnTo>
                  <a:cubicBezTo>
                    <a:pt x="2653" y="3518"/>
                    <a:pt x="2653" y="3518"/>
                    <a:pt x="2653" y="3518"/>
                  </a:cubicBezTo>
                  <a:lnTo>
                    <a:pt x="2653" y="3518"/>
                  </a:lnTo>
                  <a:cubicBezTo>
                    <a:pt x="2653" y="3519"/>
                    <a:pt x="2653" y="3520"/>
                    <a:pt x="2653" y="3520"/>
                  </a:cubicBezTo>
                  <a:lnTo>
                    <a:pt x="2653" y="3520"/>
                  </a:lnTo>
                  <a:cubicBezTo>
                    <a:pt x="2653" y="3520"/>
                    <a:pt x="2653" y="3519"/>
                    <a:pt x="2653" y="3518"/>
                  </a:cubicBezTo>
                  <a:lnTo>
                    <a:pt x="2653" y="3518"/>
                  </a:lnTo>
                  <a:cubicBezTo>
                    <a:pt x="2653" y="3524"/>
                    <a:pt x="2655" y="3529"/>
                    <a:pt x="2657" y="3534"/>
                  </a:cubicBezTo>
                  <a:lnTo>
                    <a:pt x="2657" y="3534"/>
                  </a:lnTo>
                  <a:cubicBezTo>
                    <a:pt x="2656" y="3530"/>
                    <a:pt x="2655" y="3525"/>
                    <a:pt x="2653" y="3520"/>
                  </a:cubicBezTo>
                  <a:lnTo>
                    <a:pt x="2653" y="3520"/>
                  </a:lnTo>
                  <a:cubicBezTo>
                    <a:pt x="2655" y="3526"/>
                    <a:pt x="2657" y="3532"/>
                    <a:pt x="2659" y="3538"/>
                  </a:cubicBezTo>
                  <a:lnTo>
                    <a:pt x="2659" y="3538"/>
                  </a:lnTo>
                  <a:cubicBezTo>
                    <a:pt x="2659" y="3537"/>
                    <a:pt x="2658" y="3536"/>
                    <a:pt x="2657" y="3534"/>
                  </a:cubicBezTo>
                  <a:lnTo>
                    <a:pt x="2657" y="3534"/>
                  </a:lnTo>
                  <a:cubicBezTo>
                    <a:pt x="2724" y="3759"/>
                    <a:pt x="2789" y="3984"/>
                    <a:pt x="2842" y="4208"/>
                  </a:cubicBezTo>
                  <a:cubicBezTo>
                    <a:pt x="2869" y="4330"/>
                    <a:pt x="2883" y="4438"/>
                    <a:pt x="2910" y="4547"/>
                  </a:cubicBezTo>
                  <a:cubicBezTo>
                    <a:pt x="2937" y="4655"/>
                    <a:pt x="2950" y="4777"/>
                    <a:pt x="2964" y="4885"/>
                  </a:cubicBezTo>
                  <a:cubicBezTo>
                    <a:pt x="2989" y="4984"/>
                    <a:pt x="3070" y="5049"/>
                    <a:pt x="3156" y="5049"/>
                  </a:cubicBezTo>
                  <a:cubicBezTo>
                    <a:pt x="3164" y="5049"/>
                    <a:pt x="3172" y="5048"/>
                    <a:pt x="3180" y="5047"/>
                  </a:cubicBezTo>
                  <a:cubicBezTo>
                    <a:pt x="3235" y="5034"/>
                    <a:pt x="3275" y="5007"/>
                    <a:pt x="3316" y="4966"/>
                  </a:cubicBezTo>
                  <a:cubicBezTo>
                    <a:pt x="3316" y="4952"/>
                    <a:pt x="3329" y="4939"/>
                    <a:pt x="3329" y="4925"/>
                  </a:cubicBezTo>
                  <a:cubicBezTo>
                    <a:pt x="3343" y="4885"/>
                    <a:pt x="3343" y="4858"/>
                    <a:pt x="3329" y="4817"/>
                  </a:cubicBezTo>
                  <a:lnTo>
                    <a:pt x="3329" y="4844"/>
                  </a:lnTo>
                  <a:cubicBezTo>
                    <a:pt x="3302" y="4452"/>
                    <a:pt x="3235" y="4046"/>
                    <a:pt x="3113" y="3667"/>
                  </a:cubicBezTo>
                  <a:cubicBezTo>
                    <a:pt x="2977" y="3261"/>
                    <a:pt x="2815" y="2869"/>
                    <a:pt x="2612" y="2503"/>
                  </a:cubicBezTo>
                  <a:cubicBezTo>
                    <a:pt x="2423" y="2124"/>
                    <a:pt x="2179" y="1773"/>
                    <a:pt x="1908" y="1448"/>
                  </a:cubicBezTo>
                  <a:cubicBezTo>
                    <a:pt x="1773" y="1299"/>
                    <a:pt x="1638" y="1150"/>
                    <a:pt x="1489" y="1001"/>
                  </a:cubicBezTo>
                  <a:cubicBezTo>
                    <a:pt x="1340" y="866"/>
                    <a:pt x="1191" y="731"/>
                    <a:pt x="1029" y="609"/>
                  </a:cubicBezTo>
                  <a:cubicBezTo>
                    <a:pt x="731" y="365"/>
                    <a:pt x="393" y="162"/>
                    <a:pt x="55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089;p38">
              <a:extLst>
                <a:ext uri="{FF2B5EF4-FFF2-40B4-BE49-F238E27FC236}">
                  <a16:creationId xmlns:a16="http://schemas.microsoft.com/office/drawing/2014/main" id="{8FD9592A-9361-4E39-94FE-03A204249C47}"/>
                </a:ext>
              </a:extLst>
            </p:cNvPr>
            <p:cNvSpPr/>
            <p:nvPr/>
          </p:nvSpPr>
          <p:spPr>
            <a:xfrm>
              <a:off x="5139425" y="645825"/>
              <a:ext cx="38575" cy="78550"/>
            </a:xfrm>
            <a:custGeom>
              <a:avLst/>
              <a:gdLst/>
              <a:ahLst/>
              <a:cxnLst/>
              <a:rect l="l" t="t" r="r" b="b"/>
              <a:pathLst>
                <a:path w="1543" h="3142" extrusionOk="0">
                  <a:moveTo>
                    <a:pt x="68" y="0"/>
                  </a:moveTo>
                  <a:cubicBezTo>
                    <a:pt x="68" y="0"/>
                    <a:pt x="54" y="0"/>
                    <a:pt x="41" y="14"/>
                  </a:cubicBezTo>
                  <a:lnTo>
                    <a:pt x="27" y="14"/>
                  </a:lnTo>
                  <a:cubicBezTo>
                    <a:pt x="0" y="27"/>
                    <a:pt x="0" y="54"/>
                    <a:pt x="27" y="68"/>
                  </a:cubicBezTo>
                  <a:cubicBezTo>
                    <a:pt x="81" y="149"/>
                    <a:pt x="149" y="217"/>
                    <a:pt x="203" y="298"/>
                  </a:cubicBezTo>
                  <a:cubicBezTo>
                    <a:pt x="257" y="366"/>
                    <a:pt x="311" y="460"/>
                    <a:pt x="379" y="541"/>
                  </a:cubicBezTo>
                  <a:lnTo>
                    <a:pt x="379" y="528"/>
                  </a:lnTo>
                  <a:cubicBezTo>
                    <a:pt x="433" y="636"/>
                    <a:pt x="501" y="731"/>
                    <a:pt x="555" y="839"/>
                  </a:cubicBezTo>
                  <a:cubicBezTo>
                    <a:pt x="623" y="934"/>
                    <a:pt x="677" y="1056"/>
                    <a:pt x="731" y="1164"/>
                  </a:cubicBezTo>
                  <a:cubicBezTo>
                    <a:pt x="839" y="1394"/>
                    <a:pt x="934" y="1637"/>
                    <a:pt x="1015" y="1881"/>
                  </a:cubicBezTo>
                  <a:lnTo>
                    <a:pt x="1015" y="1854"/>
                  </a:lnTo>
                  <a:cubicBezTo>
                    <a:pt x="1069" y="2043"/>
                    <a:pt x="1123" y="2246"/>
                    <a:pt x="1164" y="2436"/>
                  </a:cubicBezTo>
                  <a:cubicBezTo>
                    <a:pt x="1205" y="2625"/>
                    <a:pt x="1218" y="2828"/>
                    <a:pt x="1245" y="3018"/>
                  </a:cubicBezTo>
                  <a:cubicBezTo>
                    <a:pt x="1245" y="3058"/>
                    <a:pt x="1272" y="3099"/>
                    <a:pt x="1299" y="3112"/>
                  </a:cubicBezTo>
                  <a:cubicBezTo>
                    <a:pt x="1325" y="3133"/>
                    <a:pt x="1355" y="3142"/>
                    <a:pt x="1385" y="3142"/>
                  </a:cubicBezTo>
                  <a:cubicBezTo>
                    <a:pt x="1433" y="3142"/>
                    <a:pt x="1482" y="3119"/>
                    <a:pt x="1516" y="3085"/>
                  </a:cubicBezTo>
                  <a:cubicBezTo>
                    <a:pt x="1529" y="3045"/>
                    <a:pt x="1543" y="3004"/>
                    <a:pt x="1529" y="2977"/>
                  </a:cubicBezTo>
                  <a:cubicBezTo>
                    <a:pt x="1502" y="2706"/>
                    <a:pt x="1435" y="2436"/>
                    <a:pt x="1353" y="2179"/>
                  </a:cubicBezTo>
                  <a:cubicBezTo>
                    <a:pt x="1259" y="1908"/>
                    <a:pt x="1150" y="1651"/>
                    <a:pt x="1029" y="1394"/>
                  </a:cubicBezTo>
                  <a:cubicBezTo>
                    <a:pt x="907" y="1150"/>
                    <a:pt x="772" y="907"/>
                    <a:pt x="609" y="677"/>
                  </a:cubicBezTo>
                  <a:cubicBezTo>
                    <a:pt x="460" y="447"/>
                    <a:pt x="284" y="217"/>
                    <a:pt x="109" y="14"/>
                  </a:cubicBezTo>
                  <a:cubicBezTo>
                    <a:pt x="95" y="0"/>
                    <a:pt x="81" y="0"/>
                    <a:pt x="68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090;p38">
              <a:extLst>
                <a:ext uri="{FF2B5EF4-FFF2-40B4-BE49-F238E27FC236}">
                  <a16:creationId xmlns:a16="http://schemas.microsoft.com/office/drawing/2014/main" id="{AE126B88-F12E-40F1-947C-46B052841AA4}"/>
                </a:ext>
              </a:extLst>
            </p:cNvPr>
            <p:cNvSpPr/>
            <p:nvPr/>
          </p:nvSpPr>
          <p:spPr>
            <a:xfrm>
              <a:off x="5105600" y="608275"/>
              <a:ext cx="72400" cy="65775"/>
            </a:xfrm>
            <a:custGeom>
              <a:avLst/>
              <a:gdLst/>
              <a:ahLst/>
              <a:cxnLst/>
              <a:rect l="l" t="t" r="r" b="b"/>
              <a:pathLst>
                <a:path w="2896" h="2631" extrusionOk="0">
                  <a:moveTo>
                    <a:pt x="176" y="0"/>
                  </a:moveTo>
                  <a:cubicBezTo>
                    <a:pt x="108" y="0"/>
                    <a:pt x="54" y="41"/>
                    <a:pt x="27" y="109"/>
                  </a:cubicBezTo>
                  <a:lnTo>
                    <a:pt x="27" y="95"/>
                  </a:lnTo>
                  <a:lnTo>
                    <a:pt x="27" y="95"/>
                  </a:lnTo>
                  <a:cubicBezTo>
                    <a:pt x="0" y="163"/>
                    <a:pt x="27" y="244"/>
                    <a:pt x="95" y="284"/>
                  </a:cubicBezTo>
                  <a:cubicBezTo>
                    <a:pt x="149" y="311"/>
                    <a:pt x="217" y="352"/>
                    <a:pt x="284" y="379"/>
                  </a:cubicBezTo>
                  <a:lnTo>
                    <a:pt x="474" y="460"/>
                  </a:lnTo>
                  <a:cubicBezTo>
                    <a:pt x="596" y="501"/>
                    <a:pt x="717" y="555"/>
                    <a:pt x="826" y="623"/>
                  </a:cubicBezTo>
                  <a:cubicBezTo>
                    <a:pt x="812" y="623"/>
                    <a:pt x="798" y="609"/>
                    <a:pt x="785" y="609"/>
                  </a:cubicBezTo>
                  <a:lnTo>
                    <a:pt x="785" y="609"/>
                  </a:lnTo>
                  <a:lnTo>
                    <a:pt x="961" y="690"/>
                  </a:lnTo>
                  <a:lnTo>
                    <a:pt x="934" y="677"/>
                  </a:lnTo>
                  <a:lnTo>
                    <a:pt x="934" y="677"/>
                  </a:lnTo>
                  <a:cubicBezTo>
                    <a:pt x="1110" y="758"/>
                    <a:pt x="1259" y="866"/>
                    <a:pt x="1421" y="961"/>
                  </a:cubicBezTo>
                  <a:cubicBezTo>
                    <a:pt x="1597" y="1069"/>
                    <a:pt x="1746" y="1191"/>
                    <a:pt x="1895" y="1326"/>
                  </a:cubicBezTo>
                  <a:lnTo>
                    <a:pt x="1881" y="1313"/>
                  </a:lnTo>
                  <a:lnTo>
                    <a:pt x="1881" y="1313"/>
                  </a:lnTo>
                  <a:cubicBezTo>
                    <a:pt x="2125" y="1529"/>
                    <a:pt x="2328" y="1773"/>
                    <a:pt x="2503" y="2043"/>
                  </a:cubicBezTo>
                  <a:cubicBezTo>
                    <a:pt x="2625" y="2219"/>
                    <a:pt x="2720" y="2409"/>
                    <a:pt x="2815" y="2612"/>
                  </a:cubicBezTo>
                  <a:cubicBezTo>
                    <a:pt x="2824" y="2621"/>
                    <a:pt x="2841" y="2631"/>
                    <a:pt x="2854" y="2631"/>
                  </a:cubicBezTo>
                  <a:cubicBezTo>
                    <a:pt x="2860" y="2631"/>
                    <a:pt x="2865" y="2629"/>
                    <a:pt x="2869" y="2625"/>
                  </a:cubicBezTo>
                  <a:cubicBezTo>
                    <a:pt x="2896" y="2625"/>
                    <a:pt x="2896" y="2598"/>
                    <a:pt x="2882" y="2571"/>
                  </a:cubicBezTo>
                  <a:cubicBezTo>
                    <a:pt x="2639" y="1989"/>
                    <a:pt x="2287" y="1448"/>
                    <a:pt x="1840" y="1002"/>
                  </a:cubicBezTo>
                  <a:cubicBezTo>
                    <a:pt x="1732" y="880"/>
                    <a:pt x="1624" y="785"/>
                    <a:pt x="1502" y="677"/>
                  </a:cubicBezTo>
                  <a:cubicBezTo>
                    <a:pt x="1380" y="569"/>
                    <a:pt x="1245" y="474"/>
                    <a:pt x="1110" y="393"/>
                  </a:cubicBezTo>
                  <a:cubicBezTo>
                    <a:pt x="1042" y="352"/>
                    <a:pt x="988" y="325"/>
                    <a:pt x="920" y="284"/>
                  </a:cubicBezTo>
                  <a:cubicBezTo>
                    <a:pt x="853" y="244"/>
                    <a:pt x="758" y="203"/>
                    <a:pt x="677" y="163"/>
                  </a:cubicBezTo>
                  <a:cubicBezTo>
                    <a:pt x="609" y="122"/>
                    <a:pt x="528" y="95"/>
                    <a:pt x="447" y="68"/>
                  </a:cubicBezTo>
                  <a:cubicBezTo>
                    <a:pt x="366" y="27"/>
                    <a:pt x="284" y="14"/>
                    <a:pt x="190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1091;p38">
              <a:extLst>
                <a:ext uri="{FF2B5EF4-FFF2-40B4-BE49-F238E27FC236}">
                  <a16:creationId xmlns:a16="http://schemas.microsoft.com/office/drawing/2014/main" id="{C49D301E-B977-4E8F-9F6D-50DC7D3DC6C6}"/>
                </a:ext>
              </a:extLst>
            </p:cNvPr>
            <p:cNvSpPr/>
            <p:nvPr/>
          </p:nvSpPr>
          <p:spPr>
            <a:xfrm>
              <a:off x="4846125" y="705025"/>
              <a:ext cx="670150" cy="531450"/>
            </a:xfrm>
            <a:custGeom>
              <a:avLst/>
              <a:gdLst/>
              <a:ahLst/>
              <a:cxnLst/>
              <a:rect l="l" t="t" r="r" b="b"/>
              <a:pathLst>
                <a:path w="26806" h="21258" extrusionOk="0">
                  <a:moveTo>
                    <a:pt x="13180" y="0"/>
                  </a:moveTo>
                  <a:cubicBezTo>
                    <a:pt x="13031" y="0"/>
                    <a:pt x="12896" y="0"/>
                    <a:pt x="12761" y="14"/>
                  </a:cubicBezTo>
                  <a:cubicBezTo>
                    <a:pt x="11922" y="68"/>
                    <a:pt x="11096" y="298"/>
                    <a:pt x="10339" y="690"/>
                  </a:cubicBezTo>
                  <a:cubicBezTo>
                    <a:pt x="9946" y="893"/>
                    <a:pt x="9567" y="1137"/>
                    <a:pt x="9229" y="1421"/>
                  </a:cubicBezTo>
                  <a:cubicBezTo>
                    <a:pt x="9107" y="1502"/>
                    <a:pt x="9013" y="1583"/>
                    <a:pt x="8931" y="1664"/>
                  </a:cubicBezTo>
                  <a:cubicBezTo>
                    <a:pt x="8552" y="1543"/>
                    <a:pt x="8160" y="1462"/>
                    <a:pt x="7754" y="1421"/>
                  </a:cubicBezTo>
                  <a:cubicBezTo>
                    <a:pt x="7605" y="1407"/>
                    <a:pt x="7456" y="1394"/>
                    <a:pt x="7294" y="1394"/>
                  </a:cubicBezTo>
                  <a:cubicBezTo>
                    <a:pt x="6306" y="1394"/>
                    <a:pt x="5359" y="1692"/>
                    <a:pt x="4547" y="2246"/>
                  </a:cubicBezTo>
                  <a:cubicBezTo>
                    <a:pt x="3898" y="2679"/>
                    <a:pt x="3329" y="3207"/>
                    <a:pt x="2856" y="3829"/>
                  </a:cubicBezTo>
                  <a:cubicBezTo>
                    <a:pt x="2355" y="4465"/>
                    <a:pt x="1922" y="5155"/>
                    <a:pt x="1570" y="5886"/>
                  </a:cubicBezTo>
                  <a:cubicBezTo>
                    <a:pt x="1205" y="6630"/>
                    <a:pt x="894" y="7388"/>
                    <a:pt x="664" y="8186"/>
                  </a:cubicBezTo>
                  <a:cubicBezTo>
                    <a:pt x="434" y="8917"/>
                    <a:pt x="258" y="9661"/>
                    <a:pt x="150" y="10433"/>
                  </a:cubicBezTo>
                  <a:cubicBezTo>
                    <a:pt x="28" y="11272"/>
                    <a:pt x="1" y="12124"/>
                    <a:pt x="55" y="12963"/>
                  </a:cubicBezTo>
                  <a:cubicBezTo>
                    <a:pt x="123" y="13829"/>
                    <a:pt x="285" y="14681"/>
                    <a:pt x="542" y="15507"/>
                  </a:cubicBezTo>
                  <a:cubicBezTo>
                    <a:pt x="677" y="15899"/>
                    <a:pt x="826" y="16292"/>
                    <a:pt x="1016" y="16670"/>
                  </a:cubicBezTo>
                  <a:cubicBezTo>
                    <a:pt x="1192" y="17036"/>
                    <a:pt x="1395" y="17388"/>
                    <a:pt x="1625" y="17712"/>
                  </a:cubicBezTo>
                  <a:cubicBezTo>
                    <a:pt x="2085" y="18375"/>
                    <a:pt x="2653" y="18944"/>
                    <a:pt x="3316" y="19390"/>
                  </a:cubicBezTo>
                  <a:cubicBezTo>
                    <a:pt x="4006" y="19837"/>
                    <a:pt x="4777" y="20148"/>
                    <a:pt x="5603" y="20283"/>
                  </a:cubicBezTo>
                  <a:cubicBezTo>
                    <a:pt x="5995" y="20364"/>
                    <a:pt x="6415" y="20392"/>
                    <a:pt x="6820" y="20392"/>
                  </a:cubicBezTo>
                  <a:lnTo>
                    <a:pt x="6969" y="20392"/>
                  </a:lnTo>
                  <a:cubicBezTo>
                    <a:pt x="7524" y="20392"/>
                    <a:pt x="8079" y="20310"/>
                    <a:pt x="8607" y="20161"/>
                  </a:cubicBezTo>
                  <a:cubicBezTo>
                    <a:pt x="8661" y="20202"/>
                    <a:pt x="8728" y="20229"/>
                    <a:pt x="8782" y="20256"/>
                  </a:cubicBezTo>
                  <a:cubicBezTo>
                    <a:pt x="9134" y="20459"/>
                    <a:pt x="9500" y="20622"/>
                    <a:pt x="9892" y="20743"/>
                  </a:cubicBezTo>
                  <a:cubicBezTo>
                    <a:pt x="10271" y="20879"/>
                    <a:pt x="10677" y="20973"/>
                    <a:pt x="11083" y="21055"/>
                  </a:cubicBezTo>
                  <a:cubicBezTo>
                    <a:pt x="11502" y="21136"/>
                    <a:pt x="11922" y="21190"/>
                    <a:pt x="12341" y="21217"/>
                  </a:cubicBezTo>
                  <a:cubicBezTo>
                    <a:pt x="12679" y="21244"/>
                    <a:pt x="13018" y="21258"/>
                    <a:pt x="13370" y="21258"/>
                  </a:cubicBezTo>
                  <a:cubicBezTo>
                    <a:pt x="13816" y="21258"/>
                    <a:pt x="14290" y="21244"/>
                    <a:pt x="14763" y="21203"/>
                  </a:cubicBezTo>
                  <a:cubicBezTo>
                    <a:pt x="15169" y="21163"/>
                    <a:pt x="15575" y="21109"/>
                    <a:pt x="15968" y="21027"/>
                  </a:cubicBezTo>
                  <a:cubicBezTo>
                    <a:pt x="16387" y="20946"/>
                    <a:pt x="16806" y="20838"/>
                    <a:pt x="17212" y="20703"/>
                  </a:cubicBezTo>
                  <a:cubicBezTo>
                    <a:pt x="18051" y="20432"/>
                    <a:pt x="18850" y="20067"/>
                    <a:pt x="19594" y="19593"/>
                  </a:cubicBezTo>
                  <a:cubicBezTo>
                    <a:pt x="20203" y="19228"/>
                    <a:pt x="20744" y="18781"/>
                    <a:pt x="21245" y="18281"/>
                  </a:cubicBezTo>
                  <a:lnTo>
                    <a:pt x="21488" y="18281"/>
                  </a:lnTo>
                  <a:cubicBezTo>
                    <a:pt x="21705" y="18281"/>
                    <a:pt x="21921" y="18267"/>
                    <a:pt x="22124" y="18240"/>
                  </a:cubicBezTo>
                  <a:cubicBezTo>
                    <a:pt x="22557" y="18199"/>
                    <a:pt x="22977" y="18105"/>
                    <a:pt x="23396" y="17956"/>
                  </a:cubicBezTo>
                  <a:cubicBezTo>
                    <a:pt x="24194" y="17672"/>
                    <a:pt x="24898" y="17144"/>
                    <a:pt x="25412" y="16454"/>
                  </a:cubicBezTo>
                  <a:cubicBezTo>
                    <a:pt x="25683" y="16062"/>
                    <a:pt x="25913" y="15629"/>
                    <a:pt x="26089" y="15182"/>
                  </a:cubicBezTo>
                  <a:cubicBezTo>
                    <a:pt x="26278" y="14708"/>
                    <a:pt x="26427" y="14208"/>
                    <a:pt x="26535" y="13707"/>
                  </a:cubicBezTo>
                  <a:cubicBezTo>
                    <a:pt x="26738" y="12679"/>
                    <a:pt x="26806" y="11637"/>
                    <a:pt x="26711" y="10595"/>
                  </a:cubicBezTo>
                  <a:cubicBezTo>
                    <a:pt x="26616" y="9540"/>
                    <a:pt x="26414" y="8498"/>
                    <a:pt x="26075" y="7496"/>
                  </a:cubicBezTo>
                  <a:cubicBezTo>
                    <a:pt x="25751" y="6509"/>
                    <a:pt x="25318" y="5548"/>
                    <a:pt x="24803" y="4655"/>
                  </a:cubicBezTo>
                  <a:cubicBezTo>
                    <a:pt x="24289" y="3775"/>
                    <a:pt x="23680" y="2963"/>
                    <a:pt x="22990" y="2219"/>
                  </a:cubicBezTo>
                  <a:cubicBezTo>
                    <a:pt x="22341" y="1489"/>
                    <a:pt x="21556" y="907"/>
                    <a:pt x="20676" y="487"/>
                  </a:cubicBezTo>
                  <a:cubicBezTo>
                    <a:pt x="20311" y="325"/>
                    <a:pt x="19946" y="217"/>
                    <a:pt x="19567" y="163"/>
                  </a:cubicBezTo>
                  <a:cubicBezTo>
                    <a:pt x="19391" y="135"/>
                    <a:pt x="19229" y="122"/>
                    <a:pt x="19053" y="122"/>
                  </a:cubicBezTo>
                  <a:cubicBezTo>
                    <a:pt x="18836" y="122"/>
                    <a:pt x="18620" y="149"/>
                    <a:pt x="18417" y="190"/>
                  </a:cubicBezTo>
                  <a:cubicBezTo>
                    <a:pt x="17997" y="271"/>
                    <a:pt x="17605" y="406"/>
                    <a:pt x="17253" y="623"/>
                  </a:cubicBezTo>
                  <a:cubicBezTo>
                    <a:pt x="17036" y="744"/>
                    <a:pt x="16847" y="880"/>
                    <a:pt x="16658" y="1029"/>
                  </a:cubicBezTo>
                  <a:cubicBezTo>
                    <a:pt x="16211" y="744"/>
                    <a:pt x="15724" y="514"/>
                    <a:pt x="15223" y="352"/>
                  </a:cubicBezTo>
                  <a:cubicBezTo>
                    <a:pt x="14594" y="133"/>
                    <a:pt x="13927" y="13"/>
                    <a:pt x="13259" y="13"/>
                  </a:cubicBezTo>
                  <a:cubicBezTo>
                    <a:pt x="13224" y="13"/>
                    <a:pt x="13188" y="13"/>
                    <a:pt x="13153" y="14"/>
                  </a:cubicBezTo>
                  <a:lnTo>
                    <a:pt x="13180" y="0"/>
                  </a:lnTo>
                  <a:close/>
                </a:path>
              </a:pathLst>
            </a:custGeom>
            <a:solidFill>
              <a:srgbClr val="F97F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1092;p38">
              <a:extLst>
                <a:ext uri="{FF2B5EF4-FFF2-40B4-BE49-F238E27FC236}">
                  <a16:creationId xmlns:a16="http://schemas.microsoft.com/office/drawing/2014/main" id="{8D7223E0-C74F-411E-BA29-6B688EF56943}"/>
                </a:ext>
              </a:extLst>
            </p:cNvPr>
            <p:cNvSpPr/>
            <p:nvPr/>
          </p:nvSpPr>
          <p:spPr>
            <a:xfrm>
              <a:off x="5008175" y="756100"/>
              <a:ext cx="59550" cy="327475"/>
            </a:xfrm>
            <a:custGeom>
              <a:avLst/>
              <a:gdLst/>
              <a:ahLst/>
              <a:cxnLst/>
              <a:rect l="l" t="t" r="r" b="b"/>
              <a:pathLst>
                <a:path w="2382" h="13099" extrusionOk="0">
                  <a:moveTo>
                    <a:pt x="2300" y="0"/>
                  </a:moveTo>
                  <a:cubicBezTo>
                    <a:pt x="2273" y="0"/>
                    <a:pt x="2246" y="14"/>
                    <a:pt x="2233" y="41"/>
                  </a:cubicBezTo>
                  <a:cubicBezTo>
                    <a:pt x="1976" y="542"/>
                    <a:pt x="1759" y="1002"/>
                    <a:pt x="1556" y="1435"/>
                  </a:cubicBezTo>
                  <a:cubicBezTo>
                    <a:pt x="1367" y="1868"/>
                    <a:pt x="1177" y="2328"/>
                    <a:pt x="988" y="2842"/>
                  </a:cubicBezTo>
                  <a:cubicBezTo>
                    <a:pt x="826" y="3315"/>
                    <a:pt x="677" y="3789"/>
                    <a:pt x="555" y="4276"/>
                  </a:cubicBezTo>
                  <a:cubicBezTo>
                    <a:pt x="420" y="4763"/>
                    <a:pt x="311" y="5264"/>
                    <a:pt x="230" y="5738"/>
                  </a:cubicBezTo>
                  <a:cubicBezTo>
                    <a:pt x="149" y="6225"/>
                    <a:pt x="95" y="6725"/>
                    <a:pt x="68" y="7212"/>
                  </a:cubicBezTo>
                  <a:cubicBezTo>
                    <a:pt x="27" y="7740"/>
                    <a:pt x="0" y="8227"/>
                    <a:pt x="0" y="8701"/>
                  </a:cubicBezTo>
                  <a:cubicBezTo>
                    <a:pt x="0" y="9229"/>
                    <a:pt x="27" y="9743"/>
                    <a:pt x="81" y="10257"/>
                  </a:cubicBezTo>
                  <a:cubicBezTo>
                    <a:pt x="122" y="10758"/>
                    <a:pt x="203" y="11272"/>
                    <a:pt x="298" y="11772"/>
                  </a:cubicBezTo>
                  <a:cubicBezTo>
                    <a:pt x="379" y="12178"/>
                    <a:pt x="487" y="12571"/>
                    <a:pt x="623" y="12963"/>
                  </a:cubicBezTo>
                  <a:cubicBezTo>
                    <a:pt x="636" y="12990"/>
                    <a:pt x="663" y="13031"/>
                    <a:pt x="704" y="13058"/>
                  </a:cubicBezTo>
                  <a:cubicBezTo>
                    <a:pt x="744" y="13085"/>
                    <a:pt x="799" y="13098"/>
                    <a:pt x="853" y="13098"/>
                  </a:cubicBezTo>
                  <a:lnTo>
                    <a:pt x="893" y="13098"/>
                  </a:lnTo>
                  <a:cubicBezTo>
                    <a:pt x="1015" y="13071"/>
                    <a:pt x="1110" y="12950"/>
                    <a:pt x="1083" y="12814"/>
                  </a:cubicBezTo>
                  <a:cubicBezTo>
                    <a:pt x="1042" y="12571"/>
                    <a:pt x="1002" y="12314"/>
                    <a:pt x="947" y="12070"/>
                  </a:cubicBezTo>
                  <a:lnTo>
                    <a:pt x="947" y="12043"/>
                  </a:lnTo>
                  <a:cubicBezTo>
                    <a:pt x="934" y="11935"/>
                    <a:pt x="907" y="11827"/>
                    <a:pt x="893" y="11705"/>
                  </a:cubicBezTo>
                  <a:cubicBezTo>
                    <a:pt x="812" y="11272"/>
                    <a:pt x="744" y="10933"/>
                    <a:pt x="704" y="10622"/>
                  </a:cubicBezTo>
                  <a:cubicBezTo>
                    <a:pt x="596" y="9919"/>
                    <a:pt x="528" y="9215"/>
                    <a:pt x="487" y="8511"/>
                  </a:cubicBezTo>
                  <a:lnTo>
                    <a:pt x="487" y="8471"/>
                  </a:lnTo>
                  <a:cubicBezTo>
                    <a:pt x="474" y="7767"/>
                    <a:pt x="487" y="7050"/>
                    <a:pt x="555" y="6346"/>
                  </a:cubicBezTo>
                  <a:cubicBezTo>
                    <a:pt x="623" y="5616"/>
                    <a:pt x="731" y="4899"/>
                    <a:pt x="893" y="4181"/>
                  </a:cubicBezTo>
                  <a:lnTo>
                    <a:pt x="893" y="4181"/>
                  </a:lnTo>
                  <a:lnTo>
                    <a:pt x="880" y="4195"/>
                  </a:lnTo>
                  <a:cubicBezTo>
                    <a:pt x="1042" y="3491"/>
                    <a:pt x="1245" y="2801"/>
                    <a:pt x="1489" y="2125"/>
                  </a:cubicBezTo>
                  <a:cubicBezTo>
                    <a:pt x="1732" y="1435"/>
                    <a:pt x="2030" y="758"/>
                    <a:pt x="2382" y="95"/>
                  </a:cubicBezTo>
                  <a:cubicBezTo>
                    <a:pt x="2382" y="82"/>
                    <a:pt x="2382" y="68"/>
                    <a:pt x="2382" y="54"/>
                  </a:cubicBezTo>
                  <a:cubicBezTo>
                    <a:pt x="2368" y="27"/>
                    <a:pt x="2355" y="14"/>
                    <a:pt x="2341" y="14"/>
                  </a:cubicBezTo>
                  <a:lnTo>
                    <a:pt x="2314" y="14"/>
                  </a:lnTo>
                  <a:lnTo>
                    <a:pt x="2300" y="0"/>
                  </a:ln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1093;p38">
              <a:extLst>
                <a:ext uri="{FF2B5EF4-FFF2-40B4-BE49-F238E27FC236}">
                  <a16:creationId xmlns:a16="http://schemas.microsoft.com/office/drawing/2014/main" id="{698DB0BA-40F3-4FF8-8E18-99CB3DAF5448}"/>
                </a:ext>
              </a:extLst>
            </p:cNvPr>
            <p:cNvSpPr/>
            <p:nvPr/>
          </p:nvSpPr>
          <p:spPr>
            <a:xfrm>
              <a:off x="5330200" y="848450"/>
              <a:ext cx="13900" cy="18625"/>
            </a:xfrm>
            <a:custGeom>
              <a:avLst/>
              <a:gdLst/>
              <a:ahLst/>
              <a:cxnLst/>
              <a:rect l="l" t="t" r="r" b="b"/>
              <a:pathLst>
                <a:path w="556" h="745" extrusionOk="0">
                  <a:moveTo>
                    <a:pt x="231" y="0"/>
                  </a:moveTo>
                  <a:cubicBezTo>
                    <a:pt x="233" y="0"/>
                    <a:pt x="235" y="0"/>
                    <a:pt x="237" y="0"/>
                  </a:cubicBezTo>
                  <a:lnTo>
                    <a:pt x="237" y="0"/>
                  </a:lnTo>
                  <a:cubicBezTo>
                    <a:pt x="240" y="0"/>
                    <a:pt x="242" y="0"/>
                    <a:pt x="244" y="0"/>
                  </a:cubicBezTo>
                  <a:close/>
                  <a:moveTo>
                    <a:pt x="237" y="0"/>
                  </a:moveTo>
                  <a:cubicBezTo>
                    <a:pt x="222" y="1"/>
                    <a:pt x="200" y="2"/>
                    <a:pt x="177" y="14"/>
                  </a:cubicBezTo>
                  <a:cubicBezTo>
                    <a:pt x="68" y="54"/>
                    <a:pt x="1" y="176"/>
                    <a:pt x="41" y="284"/>
                  </a:cubicBezTo>
                  <a:cubicBezTo>
                    <a:pt x="41" y="312"/>
                    <a:pt x="55" y="339"/>
                    <a:pt x="68" y="379"/>
                  </a:cubicBezTo>
                  <a:lnTo>
                    <a:pt x="68" y="393"/>
                  </a:lnTo>
                  <a:lnTo>
                    <a:pt x="82" y="420"/>
                  </a:lnTo>
                  <a:cubicBezTo>
                    <a:pt x="96" y="474"/>
                    <a:pt x="109" y="542"/>
                    <a:pt x="123" y="596"/>
                  </a:cubicBezTo>
                  <a:cubicBezTo>
                    <a:pt x="150" y="690"/>
                    <a:pt x="244" y="745"/>
                    <a:pt x="339" y="745"/>
                  </a:cubicBezTo>
                  <a:cubicBezTo>
                    <a:pt x="353" y="745"/>
                    <a:pt x="380" y="745"/>
                    <a:pt x="393" y="731"/>
                  </a:cubicBezTo>
                  <a:cubicBezTo>
                    <a:pt x="447" y="717"/>
                    <a:pt x="501" y="677"/>
                    <a:pt x="529" y="636"/>
                  </a:cubicBezTo>
                  <a:cubicBezTo>
                    <a:pt x="556" y="582"/>
                    <a:pt x="556" y="515"/>
                    <a:pt x="542" y="460"/>
                  </a:cubicBezTo>
                  <a:cubicBezTo>
                    <a:pt x="515" y="339"/>
                    <a:pt x="474" y="217"/>
                    <a:pt x="420" y="95"/>
                  </a:cubicBezTo>
                  <a:cubicBezTo>
                    <a:pt x="381" y="29"/>
                    <a:pt x="315" y="2"/>
                    <a:pt x="237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094;p38">
              <a:extLst>
                <a:ext uri="{FF2B5EF4-FFF2-40B4-BE49-F238E27FC236}">
                  <a16:creationId xmlns:a16="http://schemas.microsoft.com/office/drawing/2014/main" id="{BBAF96B4-D8FE-4DEF-9D59-9D13EC3AFBB4}"/>
                </a:ext>
              </a:extLst>
            </p:cNvPr>
            <p:cNvSpPr/>
            <p:nvPr/>
          </p:nvSpPr>
          <p:spPr>
            <a:xfrm>
              <a:off x="5267300" y="743325"/>
              <a:ext cx="61575" cy="87900"/>
            </a:xfrm>
            <a:custGeom>
              <a:avLst/>
              <a:gdLst/>
              <a:ahLst/>
              <a:cxnLst/>
              <a:rect l="l" t="t" r="r" b="b"/>
              <a:pathLst>
                <a:path w="2463" h="3516" extrusionOk="0">
                  <a:moveTo>
                    <a:pt x="244" y="1"/>
                  </a:moveTo>
                  <a:cubicBezTo>
                    <a:pt x="233" y="1"/>
                    <a:pt x="223" y="4"/>
                    <a:pt x="217" y="11"/>
                  </a:cubicBezTo>
                  <a:lnTo>
                    <a:pt x="230" y="11"/>
                  </a:lnTo>
                  <a:cubicBezTo>
                    <a:pt x="176" y="11"/>
                    <a:pt x="135" y="11"/>
                    <a:pt x="108" y="38"/>
                  </a:cubicBezTo>
                  <a:cubicBezTo>
                    <a:pt x="54" y="65"/>
                    <a:pt x="27" y="119"/>
                    <a:pt x="14" y="173"/>
                  </a:cubicBezTo>
                  <a:cubicBezTo>
                    <a:pt x="0" y="214"/>
                    <a:pt x="0" y="254"/>
                    <a:pt x="14" y="295"/>
                  </a:cubicBezTo>
                  <a:cubicBezTo>
                    <a:pt x="14" y="335"/>
                    <a:pt x="41" y="363"/>
                    <a:pt x="68" y="390"/>
                  </a:cubicBezTo>
                  <a:lnTo>
                    <a:pt x="162" y="498"/>
                  </a:lnTo>
                  <a:lnTo>
                    <a:pt x="257" y="620"/>
                  </a:lnTo>
                  <a:cubicBezTo>
                    <a:pt x="677" y="1120"/>
                    <a:pt x="1015" y="1567"/>
                    <a:pt x="1299" y="1973"/>
                  </a:cubicBezTo>
                  <a:cubicBezTo>
                    <a:pt x="1637" y="2446"/>
                    <a:pt x="1935" y="2947"/>
                    <a:pt x="2192" y="3461"/>
                  </a:cubicBezTo>
                  <a:cubicBezTo>
                    <a:pt x="2219" y="3502"/>
                    <a:pt x="2260" y="3515"/>
                    <a:pt x="2314" y="3515"/>
                  </a:cubicBezTo>
                  <a:cubicBezTo>
                    <a:pt x="2327" y="3515"/>
                    <a:pt x="2354" y="3515"/>
                    <a:pt x="2382" y="3502"/>
                  </a:cubicBezTo>
                  <a:cubicBezTo>
                    <a:pt x="2436" y="3461"/>
                    <a:pt x="2463" y="3380"/>
                    <a:pt x="2422" y="3312"/>
                  </a:cubicBezTo>
                  <a:cubicBezTo>
                    <a:pt x="2111" y="2703"/>
                    <a:pt x="1800" y="2162"/>
                    <a:pt x="1488" y="1661"/>
                  </a:cubicBezTo>
                  <a:cubicBezTo>
                    <a:pt x="1164" y="1120"/>
                    <a:pt x="798" y="593"/>
                    <a:pt x="406" y="105"/>
                  </a:cubicBezTo>
                  <a:cubicBezTo>
                    <a:pt x="379" y="51"/>
                    <a:pt x="325" y="24"/>
                    <a:pt x="271" y="11"/>
                  </a:cubicBezTo>
                  <a:cubicBezTo>
                    <a:pt x="264" y="4"/>
                    <a:pt x="254" y="1"/>
                    <a:pt x="244" y="1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095;p38">
              <a:extLst>
                <a:ext uri="{FF2B5EF4-FFF2-40B4-BE49-F238E27FC236}">
                  <a16:creationId xmlns:a16="http://schemas.microsoft.com/office/drawing/2014/main" id="{673CA7BC-F3C7-4DFF-8E75-3BF7513E5700}"/>
                </a:ext>
              </a:extLst>
            </p:cNvPr>
            <p:cNvSpPr/>
            <p:nvPr/>
          </p:nvSpPr>
          <p:spPr>
            <a:xfrm>
              <a:off x="5350500" y="895475"/>
              <a:ext cx="44000" cy="255425"/>
            </a:xfrm>
            <a:custGeom>
              <a:avLst/>
              <a:gdLst/>
              <a:ahLst/>
              <a:cxnLst/>
              <a:rect l="l" t="t" r="r" b="b"/>
              <a:pathLst>
                <a:path w="1760" h="10217" extrusionOk="0">
                  <a:moveTo>
                    <a:pt x="244" y="0"/>
                  </a:moveTo>
                  <a:cubicBezTo>
                    <a:pt x="217" y="0"/>
                    <a:pt x="190" y="0"/>
                    <a:pt x="177" y="14"/>
                  </a:cubicBezTo>
                  <a:cubicBezTo>
                    <a:pt x="109" y="27"/>
                    <a:pt x="68" y="68"/>
                    <a:pt x="28" y="135"/>
                  </a:cubicBezTo>
                  <a:cubicBezTo>
                    <a:pt x="1" y="190"/>
                    <a:pt x="1" y="257"/>
                    <a:pt x="14" y="311"/>
                  </a:cubicBezTo>
                  <a:cubicBezTo>
                    <a:pt x="55" y="460"/>
                    <a:pt x="95" y="623"/>
                    <a:pt x="136" y="758"/>
                  </a:cubicBezTo>
                  <a:lnTo>
                    <a:pt x="163" y="826"/>
                  </a:lnTo>
                  <a:lnTo>
                    <a:pt x="285" y="1231"/>
                  </a:lnTo>
                  <a:lnTo>
                    <a:pt x="325" y="1326"/>
                  </a:lnTo>
                  <a:cubicBezTo>
                    <a:pt x="420" y="1664"/>
                    <a:pt x="528" y="2003"/>
                    <a:pt x="623" y="2341"/>
                  </a:cubicBezTo>
                  <a:cubicBezTo>
                    <a:pt x="826" y="3004"/>
                    <a:pt x="988" y="3667"/>
                    <a:pt x="1110" y="4344"/>
                  </a:cubicBezTo>
                  <a:cubicBezTo>
                    <a:pt x="1232" y="5020"/>
                    <a:pt x="1300" y="5697"/>
                    <a:pt x="1327" y="6373"/>
                  </a:cubicBezTo>
                  <a:cubicBezTo>
                    <a:pt x="1354" y="7063"/>
                    <a:pt x="1327" y="7740"/>
                    <a:pt x="1273" y="8416"/>
                  </a:cubicBezTo>
                  <a:cubicBezTo>
                    <a:pt x="1246" y="8660"/>
                    <a:pt x="1205" y="8931"/>
                    <a:pt x="1151" y="9242"/>
                  </a:cubicBezTo>
                  <a:cubicBezTo>
                    <a:pt x="1097" y="9553"/>
                    <a:pt x="1029" y="9824"/>
                    <a:pt x="948" y="10094"/>
                  </a:cubicBezTo>
                  <a:cubicBezTo>
                    <a:pt x="948" y="10108"/>
                    <a:pt x="948" y="10135"/>
                    <a:pt x="961" y="10162"/>
                  </a:cubicBezTo>
                  <a:cubicBezTo>
                    <a:pt x="975" y="10189"/>
                    <a:pt x="1002" y="10203"/>
                    <a:pt x="1029" y="10216"/>
                  </a:cubicBezTo>
                  <a:lnTo>
                    <a:pt x="1056" y="10216"/>
                  </a:lnTo>
                  <a:cubicBezTo>
                    <a:pt x="1097" y="10203"/>
                    <a:pt x="1137" y="10176"/>
                    <a:pt x="1151" y="10135"/>
                  </a:cubicBezTo>
                  <a:cubicBezTo>
                    <a:pt x="1259" y="9715"/>
                    <a:pt x="1408" y="9174"/>
                    <a:pt x="1516" y="8619"/>
                  </a:cubicBezTo>
                  <a:cubicBezTo>
                    <a:pt x="1584" y="8295"/>
                    <a:pt x="1624" y="8078"/>
                    <a:pt x="1651" y="7862"/>
                  </a:cubicBezTo>
                  <a:cubicBezTo>
                    <a:pt x="1679" y="7645"/>
                    <a:pt x="1706" y="7361"/>
                    <a:pt x="1733" y="7063"/>
                  </a:cubicBezTo>
                  <a:cubicBezTo>
                    <a:pt x="1760" y="6779"/>
                    <a:pt x="1760" y="6522"/>
                    <a:pt x="1760" y="6292"/>
                  </a:cubicBezTo>
                  <a:cubicBezTo>
                    <a:pt x="1760" y="6035"/>
                    <a:pt x="1760" y="5778"/>
                    <a:pt x="1760" y="5507"/>
                  </a:cubicBezTo>
                  <a:cubicBezTo>
                    <a:pt x="1746" y="5210"/>
                    <a:pt x="1733" y="4966"/>
                    <a:pt x="1706" y="4736"/>
                  </a:cubicBezTo>
                  <a:cubicBezTo>
                    <a:pt x="1692" y="4506"/>
                    <a:pt x="1651" y="4235"/>
                    <a:pt x="1624" y="3965"/>
                  </a:cubicBezTo>
                  <a:cubicBezTo>
                    <a:pt x="1530" y="3302"/>
                    <a:pt x="1394" y="2639"/>
                    <a:pt x="1218" y="1989"/>
                  </a:cubicBezTo>
                  <a:cubicBezTo>
                    <a:pt x="1124" y="1651"/>
                    <a:pt x="1016" y="1340"/>
                    <a:pt x="894" y="1042"/>
                  </a:cubicBezTo>
                  <a:cubicBezTo>
                    <a:pt x="840" y="907"/>
                    <a:pt x="772" y="758"/>
                    <a:pt x="691" y="582"/>
                  </a:cubicBezTo>
                  <a:cubicBezTo>
                    <a:pt x="623" y="420"/>
                    <a:pt x="542" y="257"/>
                    <a:pt x="447" y="108"/>
                  </a:cubicBezTo>
                  <a:cubicBezTo>
                    <a:pt x="407" y="41"/>
                    <a:pt x="325" y="0"/>
                    <a:pt x="244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096;p38">
              <a:extLst>
                <a:ext uri="{FF2B5EF4-FFF2-40B4-BE49-F238E27FC236}">
                  <a16:creationId xmlns:a16="http://schemas.microsoft.com/office/drawing/2014/main" id="{A1D164A8-A850-44EC-9EE7-C03B302014BA}"/>
                </a:ext>
              </a:extLst>
            </p:cNvPr>
            <p:cNvSpPr/>
            <p:nvPr/>
          </p:nvSpPr>
          <p:spPr>
            <a:xfrm>
              <a:off x="4846125" y="739525"/>
              <a:ext cx="498650" cy="496950"/>
            </a:xfrm>
            <a:custGeom>
              <a:avLst/>
              <a:gdLst/>
              <a:ahLst/>
              <a:cxnLst/>
              <a:rect l="l" t="t" r="r" b="b"/>
              <a:pathLst>
                <a:path w="19946" h="19878" extrusionOk="0">
                  <a:moveTo>
                    <a:pt x="7281" y="0"/>
                  </a:moveTo>
                  <a:lnTo>
                    <a:pt x="7294" y="14"/>
                  </a:lnTo>
                  <a:cubicBezTo>
                    <a:pt x="7273" y="14"/>
                    <a:pt x="7251" y="13"/>
                    <a:pt x="7230" y="13"/>
                  </a:cubicBezTo>
                  <a:cubicBezTo>
                    <a:pt x="6265" y="13"/>
                    <a:pt x="5328" y="310"/>
                    <a:pt x="4547" y="853"/>
                  </a:cubicBezTo>
                  <a:cubicBezTo>
                    <a:pt x="3898" y="1286"/>
                    <a:pt x="3329" y="1827"/>
                    <a:pt x="2856" y="2436"/>
                  </a:cubicBezTo>
                  <a:cubicBezTo>
                    <a:pt x="2342" y="3072"/>
                    <a:pt x="1909" y="3762"/>
                    <a:pt x="1557" y="4506"/>
                  </a:cubicBezTo>
                  <a:cubicBezTo>
                    <a:pt x="867" y="5940"/>
                    <a:pt x="380" y="7469"/>
                    <a:pt x="150" y="9039"/>
                  </a:cubicBezTo>
                  <a:cubicBezTo>
                    <a:pt x="28" y="9878"/>
                    <a:pt x="1" y="10730"/>
                    <a:pt x="55" y="11583"/>
                  </a:cubicBezTo>
                  <a:cubicBezTo>
                    <a:pt x="123" y="12449"/>
                    <a:pt x="285" y="13301"/>
                    <a:pt x="542" y="14113"/>
                  </a:cubicBezTo>
                  <a:cubicBezTo>
                    <a:pt x="664" y="14519"/>
                    <a:pt x="826" y="14898"/>
                    <a:pt x="1016" y="15277"/>
                  </a:cubicBezTo>
                  <a:cubicBezTo>
                    <a:pt x="1192" y="15642"/>
                    <a:pt x="1395" y="15994"/>
                    <a:pt x="1625" y="16332"/>
                  </a:cubicBezTo>
                  <a:cubicBezTo>
                    <a:pt x="2085" y="16995"/>
                    <a:pt x="2653" y="17550"/>
                    <a:pt x="3316" y="17997"/>
                  </a:cubicBezTo>
                  <a:cubicBezTo>
                    <a:pt x="4006" y="18457"/>
                    <a:pt x="4791" y="18768"/>
                    <a:pt x="5603" y="18903"/>
                  </a:cubicBezTo>
                  <a:cubicBezTo>
                    <a:pt x="6009" y="18984"/>
                    <a:pt x="6415" y="19012"/>
                    <a:pt x="6820" y="19012"/>
                  </a:cubicBezTo>
                  <a:lnTo>
                    <a:pt x="6969" y="19012"/>
                  </a:lnTo>
                  <a:cubicBezTo>
                    <a:pt x="7524" y="19012"/>
                    <a:pt x="8079" y="18930"/>
                    <a:pt x="8620" y="18781"/>
                  </a:cubicBezTo>
                  <a:cubicBezTo>
                    <a:pt x="8674" y="18809"/>
                    <a:pt x="8728" y="18849"/>
                    <a:pt x="8796" y="18876"/>
                  </a:cubicBezTo>
                  <a:cubicBezTo>
                    <a:pt x="9148" y="19079"/>
                    <a:pt x="9513" y="19242"/>
                    <a:pt x="9892" y="19363"/>
                  </a:cubicBezTo>
                  <a:cubicBezTo>
                    <a:pt x="10284" y="19499"/>
                    <a:pt x="10690" y="19593"/>
                    <a:pt x="11096" y="19675"/>
                  </a:cubicBezTo>
                  <a:cubicBezTo>
                    <a:pt x="11502" y="19756"/>
                    <a:pt x="11922" y="19810"/>
                    <a:pt x="12341" y="19837"/>
                  </a:cubicBezTo>
                  <a:cubicBezTo>
                    <a:pt x="12707" y="19864"/>
                    <a:pt x="13045" y="19878"/>
                    <a:pt x="13370" y="19878"/>
                  </a:cubicBezTo>
                  <a:cubicBezTo>
                    <a:pt x="13830" y="19878"/>
                    <a:pt x="14290" y="19864"/>
                    <a:pt x="14777" y="19823"/>
                  </a:cubicBezTo>
                  <a:cubicBezTo>
                    <a:pt x="15183" y="19783"/>
                    <a:pt x="15575" y="19729"/>
                    <a:pt x="15981" y="19647"/>
                  </a:cubicBezTo>
                  <a:cubicBezTo>
                    <a:pt x="16401" y="19566"/>
                    <a:pt x="16820" y="19458"/>
                    <a:pt x="17226" y="19323"/>
                  </a:cubicBezTo>
                  <a:cubicBezTo>
                    <a:pt x="18065" y="19052"/>
                    <a:pt x="18863" y="18687"/>
                    <a:pt x="19607" y="18213"/>
                  </a:cubicBezTo>
                  <a:cubicBezTo>
                    <a:pt x="19716" y="18146"/>
                    <a:pt x="19837" y="18064"/>
                    <a:pt x="19946" y="17997"/>
                  </a:cubicBezTo>
                  <a:lnTo>
                    <a:pt x="19946" y="17997"/>
                  </a:lnTo>
                  <a:lnTo>
                    <a:pt x="19540" y="18146"/>
                  </a:lnTo>
                  <a:cubicBezTo>
                    <a:pt x="19066" y="18321"/>
                    <a:pt x="18606" y="18457"/>
                    <a:pt x="18119" y="18579"/>
                  </a:cubicBezTo>
                  <a:cubicBezTo>
                    <a:pt x="17943" y="18619"/>
                    <a:pt x="17767" y="18660"/>
                    <a:pt x="17591" y="18700"/>
                  </a:cubicBezTo>
                  <a:cubicBezTo>
                    <a:pt x="17415" y="18741"/>
                    <a:pt x="17280" y="18754"/>
                    <a:pt x="17118" y="18781"/>
                  </a:cubicBezTo>
                  <a:cubicBezTo>
                    <a:pt x="16793" y="18836"/>
                    <a:pt x="16468" y="18890"/>
                    <a:pt x="16157" y="18917"/>
                  </a:cubicBezTo>
                  <a:cubicBezTo>
                    <a:pt x="15724" y="18957"/>
                    <a:pt x="15304" y="18971"/>
                    <a:pt x="14899" y="18971"/>
                  </a:cubicBezTo>
                  <a:cubicBezTo>
                    <a:pt x="14493" y="18971"/>
                    <a:pt x="14100" y="18957"/>
                    <a:pt x="13708" y="18917"/>
                  </a:cubicBezTo>
                  <a:cubicBezTo>
                    <a:pt x="13302" y="18876"/>
                    <a:pt x="12909" y="18822"/>
                    <a:pt x="12517" y="18727"/>
                  </a:cubicBezTo>
                  <a:cubicBezTo>
                    <a:pt x="12125" y="18646"/>
                    <a:pt x="11732" y="18538"/>
                    <a:pt x="11367" y="18389"/>
                  </a:cubicBezTo>
                  <a:cubicBezTo>
                    <a:pt x="11002" y="18254"/>
                    <a:pt x="10650" y="18091"/>
                    <a:pt x="10325" y="17902"/>
                  </a:cubicBezTo>
                  <a:cubicBezTo>
                    <a:pt x="10000" y="17713"/>
                    <a:pt x="9689" y="17496"/>
                    <a:pt x="9405" y="17239"/>
                  </a:cubicBezTo>
                  <a:cubicBezTo>
                    <a:pt x="9121" y="16982"/>
                    <a:pt x="8877" y="16711"/>
                    <a:pt x="8661" y="16400"/>
                  </a:cubicBezTo>
                  <a:cubicBezTo>
                    <a:pt x="8552" y="16238"/>
                    <a:pt x="8444" y="16062"/>
                    <a:pt x="8363" y="15886"/>
                  </a:cubicBezTo>
                  <a:cubicBezTo>
                    <a:pt x="8268" y="15723"/>
                    <a:pt x="8201" y="15561"/>
                    <a:pt x="8147" y="15412"/>
                  </a:cubicBezTo>
                  <a:cubicBezTo>
                    <a:pt x="8025" y="15534"/>
                    <a:pt x="7903" y="15642"/>
                    <a:pt x="7768" y="15751"/>
                  </a:cubicBezTo>
                  <a:cubicBezTo>
                    <a:pt x="7659" y="15845"/>
                    <a:pt x="7538" y="15926"/>
                    <a:pt x="7402" y="16008"/>
                  </a:cubicBezTo>
                  <a:cubicBezTo>
                    <a:pt x="7172" y="16143"/>
                    <a:pt x="6902" y="16238"/>
                    <a:pt x="6631" y="16278"/>
                  </a:cubicBezTo>
                  <a:cubicBezTo>
                    <a:pt x="6536" y="16292"/>
                    <a:pt x="6442" y="16305"/>
                    <a:pt x="6347" y="16305"/>
                  </a:cubicBezTo>
                  <a:lnTo>
                    <a:pt x="6239" y="16305"/>
                  </a:lnTo>
                  <a:cubicBezTo>
                    <a:pt x="6117" y="16292"/>
                    <a:pt x="5995" y="16278"/>
                    <a:pt x="5873" y="16251"/>
                  </a:cubicBezTo>
                  <a:cubicBezTo>
                    <a:pt x="5616" y="16184"/>
                    <a:pt x="5373" y="16075"/>
                    <a:pt x="5156" y="15940"/>
                  </a:cubicBezTo>
                  <a:cubicBezTo>
                    <a:pt x="4764" y="15696"/>
                    <a:pt x="4425" y="15385"/>
                    <a:pt x="4141" y="15033"/>
                  </a:cubicBezTo>
                  <a:cubicBezTo>
                    <a:pt x="3979" y="14830"/>
                    <a:pt x="3844" y="14641"/>
                    <a:pt x="3708" y="14424"/>
                  </a:cubicBezTo>
                  <a:cubicBezTo>
                    <a:pt x="3573" y="14194"/>
                    <a:pt x="3451" y="13964"/>
                    <a:pt x="3343" y="13734"/>
                  </a:cubicBezTo>
                  <a:cubicBezTo>
                    <a:pt x="3126" y="13234"/>
                    <a:pt x="2937" y="12733"/>
                    <a:pt x="2802" y="12205"/>
                  </a:cubicBezTo>
                  <a:cubicBezTo>
                    <a:pt x="2653" y="11678"/>
                    <a:pt x="2558" y="11136"/>
                    <a:pt x="2491" y="10595"/>
                  </a:cubicBezTo>
                  <a:cubicBezTo>
                    <a:pt x="2369" y="9486"/>
                    <a:pt x="2382" y="8376"/>
                    <a:pt x="2545" y="7280"/>
                  </a:cubicBezTo>
                  <a:cubicBezTo>
                    <a:pt x="2626" y="6739"/>
                    <a:pt x="2734" y="6198"/>
                    <a:pt x="2883" y="5670"/>
                  </a:cubicBezTo>
                  <a:cubicBezTo>
                    <a:pt x="3032" y="5156"/>
                    <a:pt x="3208" y="4641"/>
                    <a:pt x="3424" y="4154"/>
                  </a:cubicBezTo>
                  <a:cubicBezTo>
                    <a:pt x="3654" y="3654"/>
                    <a:pt x="3911" y="3167"/>
                    <a:pt x="4209" y="2707"/>
                  </a:cubicBezTo>
                  <a:cubicBezTo>
                    <a:pt x="4507" y="2260"/>
                    <a:pt x="4845" y="1827"/>
                    <a:pt x="5210" y="1435"/>
                  </a:cubicBezTo>
                  <a:cubicBezTo>
                    <a:pt x="5305" y="1340"/>
                    <a:pt x="5413" y="1232"/>
                    <a:pt x="5508" y="1137"/>
                  </a:cubicBezTo>
                  <a:cubicBezTo>
                    <a:pt x="5616" y="1042"/>
                    <a:pt x="5697" y="961"/>
                    <a:pt x="5819" y="866"/>
                  </a:cubicBezTo>
                  <a:cubicBezTo>
                    <a:pt x="6022" y="690"/>
                    <a:pt x="6239" y="542"/>
                    <a:pt x="6482" y="420"/>
                  </a:cubicBezTo>
                  <a:cubicBezTo>
                    <a:pt x="6699" y="298"/>
                    <a:pt x="6942" y="176"/>
                    <a:pt x="7172" y="82"/>
                  </a:cubicBezTo>
                  <a:lnTo>
                    <a:pt x="7375" y="0"/>
                  </a:lnTo>
                  <a:close/>
                </a:path>
              </a:pathLst>
            </a:custGeom>
            <a:solidFill>
              <a:srgbClr val="F96E0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097;p38">
              <a:extLst>
                <a:ext uri="{FF2B5EF4-FFF2-40B4-BE49-F238E27FC236}">
                  <a16:creationId xmlns:a16="http://schemas.microsoft.com/office/drawing/2014/main" id="{21E0234E-1335-46FB-846A-BEE3C382E76B}"/>
                </a:ext>
              </a:extLst>
            </p:cNvPr>
            <p:cNvSpPr/>
            <p:nvPr/>
          </p:nvSpPr>
          <p:spPr>
            <a:xfrm>
              <a:off x="4918525" y="959750"/>
              <a:ext cx="20325" cy="37000"/>
            </a:xfrm>
            <a:custGeom>
              <a:avLst/>
              <a:gdLst/>
              <a:ahLst/>
              <a:cxnLst/>
              <a:rect l="l" t="t" r="r" b="b"/>
              <a:pathLst>
                <a:path w="813" h="1480" extrusionOk="0">
                  <a:moveTo>
                    <a:pt x="406" y="0"/>
                  </a:moveTo>
                  <a:cubicBezTo>
                    <a:pt x="298" y="0"/>
                    <a:pt x="203" y="68"/>
                    <a:pt x="149" y="162"/>
                  </a:cubicBezTo>
                  <a:lnTo>
                    <a:pt x="149" y="149"/>
                  </a:lnTo>
                  <a:cubicBezTo>
                    <a:pt x="122" y="190"/>
                    <a:pt x="95" y="230"/>
                    <a:pt x="82" y="284"/>
                  </a:cubicBezTo>
                  <a:cubicBezTo>
                    <a:pt x="55" y="338"/>
                    <a:pt x="41" y="392"/>
                    <a:pt x="28" y="460"/>
                  </a:cubicBezTo>
                  <a:cubicBezTo>
                    <a:pt x="0" y="568"/>
                    <a:pt x="0" y="677"/>
                    <a:pt x="0" y="798"/>
                  </a:cubicBezTo>
                  <a:cubicBezTo>
                    <a:pt x="0" y="907"/>
                    <a:pt x="14" y="1015"/>
                    <a:pt x="55" y="1123"/>
                  </a:cubicBezTo>
                  <a:cubicBezTo>
                    <a:pt x="68" y="1177"/>
                    <a:pt x="95" y="1231"/>
                    <a:pt x="136" y="1286"/>
                  </a:cubicBezTo>
                  <a:cubicBezTo>
                    <a:pt x="163" y="1340"/>
                    <a:pt x="203" y="1394"/>
                    <a:pt x="244" y="1421"/>
                  </a:cubicBezTo>
                  <a:cubicBezTo>
                    <a:pt x="285" y="1462"/>
                    <a:pt x="335" y="1480"/>
                    <a:pt x="386" y="1480"/>
                  </a:cubicBezTo>
                  <a:cubicBezTo>
                    <a:pt x="402" y="1480"/>
                    <a:pt x="417" y="1478"/>
                    <a:pt x="433" y="1475"/>
                  </a:cubicBezTo>
                  <a:lnTo>
                    <a:pt x="501" y="1461"/>
                  </a:lnTo>
                  <a:cubicBezTo>
                    <a:pt x="542" y="1448"/>
                    <a:pt x="582" y="1421"/>
                    <a:pt x="609" y="1380"/>
                  </a:cubicBezTo>
                  <a:cubicBezTo>
                    <a:pt x="677" y="1313"/>
                    <a:pt x="731" y="1218"/>
                    <a:pt x="772" y="1123"/>
                  </a:cubicBezTo>
                  <a:cubicBezTo>
                    <a:pt x="785" y="1069"/>
                    <a:pt x="799" y="1015"/>
                    <a:pt x="812" y="961"/>
                  </a:cubicBezTo>
                  <a:cubicBezTo>
                    <a:pt x="812" y="893"/>
                    <a:pt x="812" y="812"/>
                    <a:pt x="812" y="744"/>
                  </a:cubicBezTo>
                  <a:cubicBezTo>
                    <a:pt x="812" y="636"/>
                    <a:pt x="785" y="514"/>
                    <a:pt x="758" y="406"/>
                  </a:cubicBezTo>
                  <a:cubicBezTo>
                    <a:pt x="745" y="365"/>
                    <a:pt x="731" y="325"/>
                    <a:pt x="704" y="284"/>
                  </a:cubicBezTo>
                  <a:cubicBezTo>
                    <a:pt x="704" y="271"/>
                    <a:pt x="691" y="244"/>
                    <a:pt x="691" y="230"/>
                  </a:cubicBezTo>
                  <a:cubicBezTo>
                    <a:pt x="650" y="108"/>
                    <a:pt x="555" y="27"/>
                    <a:pt x="447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1098;p38">
              <a:extLst>
                <a:ext uri="{FF2B5EF4-FFF2-40B4-BE49-F238E27FC236}">
                  <a16:creationId xmlns:a16="http://schemas.microsoft.com/office/drawing/2014/main" id="{0F01892C-C1F2-4ADC-A784-D32324A27A4D}"/>
                </a:ext>
              </a:extLst>
            </p:cNvPr>
            <p:cNvSpPr/>
            <p:nvPr/>
          </p:nvSpPr>
          <p:spPr>
            <a:xfrm>
              <a:off x="4937475" y="902375"/>
              <a:ext cx="34175" cy="54350"/>
            </a:xfrm>
            <a:custGeom>
              <a:avLst/>
              <a:gdLst/>
              <a:ahLst/>
              <a:cxnLst/>
              <a:rect l="l" t="t" r="r" b="b"/>
              <a:pathLst>
                <a:path w="1367" h="2174" extrusionOk="0">
                  <a:moveTo>
                    <a:pt x="820" y="0"/>
                  </a:moveTo>
                  <a:cubicBezTo>
                    <a:pt x="795" y="0"/>
                    <a:pt x="769" y="3"/>
                    <a:pt x="744" y="8"/>
                  </a:cubicBezTo>
                  <a:cubicBezTo>
                    <a:pt x="474" y="76"/>
                    <a:pt x="298" y="333"/>
                    <a:pt x="190" y="563"/>
                  </a:cubicBezTo>
                  <a:cubicBezTo>
                    <a:pt x="122" y="698"/>
                    <a:pt x="81" y="834"/>
                    <a:pt x="54" y="969"/>
                  </a:cubicBezTo>
                  <a:cubicBezTo>
                    <a:pt x="14" y="1104"/>
                    <a:pt x="0" y="1253"/>
                    <a:pt x="14" y="1388"/>
                  </a:cubicBezTo>
                  <a:cubicBezTo>
                    <a:pt x="14" y="1483"/>
                    <a:pt x="41" y="1578"/>
                    <a:pt x="81" y="1673"/>
                  </a:cubicBezTo>
                  <a:lnTo>
                    <a:pt x="81" y="1686"/>
                  </a:lnTo>
                  <a:cubicBezTo>
                    <a:pt x="95" y="1808"/>
                    <a:pt x="163" y="1930"/>
                    <a:pt x="257" y="2011"/>
                  </a:cubicBezTo>
                  <a:cubicBezTo>
                    <a:pt x="338" y="2106"/>
                    <a:pt x="474" y="2160"/>
                    <a:pt x="596" y="2173"/>
                  </a:cubicBezTo>
                  <a:cubicBezTo>
                    <a:pt x="663" y="2173"/>
                    <a:pt x="717" y="2160"/>
                    <a:pt x="785" y="2133"/>
                  </a:cubicBezTo>
                  <a:cubicBezTo>
                    <a:pt x="839" y="2106"/>
                    <a:pt x="893" y="2079"/>
                    <a:pt x="934" y="2038"/>
                  </a:cubicBezTo>
                  <a:cubicBezTo>
                    <a:pt x="1123" y="1821"/>
                    <a:pt x="1259" y="1564"/>
                    <a:pt x="1299" y="1280"/>
                  </a:cubicBezTo>
                  <a:cubicBezTo>
                    <a:pt x="1340" y="1145"/>
                    <a:pt x="1353" y="996"/>
                    <a:pt x="1367" y="861"/>
                  </a:cubicBezTo>
                  <a:cubicBezTo>
                    <a:pt x="1367" y="725"/>
                    <a:pt x="1353" y="590"/>
                    <a:pt x="1326" y="468"/>
                  </a:cubicBezTo>
                  <a:cubicBezTo>
                    <a:pt x="1299" y="414"/>
                    <a:pt x="1286" y="360"/>
                    <a:pt x="1259" y="306"/>
                  </a:cubicBezTo>
                  <a:cubicBezTo>
                    <a:pt x="1232" y="279"/>
                    <a:pt x="1218" y="238"/>
                    <a:pt x="1191" y="211"/>
                  </a:cubicBezTo>
                  <a:cubicBezTo>
                    <a:pt x="1164" y="171"/>
                    <a:pt x="1137" y="144"/>
                    <a:pt x="1096" y="117"/>
                  </a:cubicBezTo>
                  <a:cubicBezTo>
                    <a:pt x="1021" y="41"/>
                    <a:pt x="920" y="0"/>
                    <a:pt x="820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099;p38">
              <a:extLst>
                <a:ext uri="{FF2B5EF4-FFF2-40B4-BE49-F238E27FC236}">
                  <a16:creationId xmlns:a16="http://schemas.microsoft.com/office/drawing/2014/main" id="{D1927F08-CF8E-4082-9CFB-B4C8D606DD2A}"/>
                </a:ext>
              </a:extLst>
            </p:cNvPr>
            <p:cNvSpPr/>
            <p:nvPr/>
          </p:nvSpPr>
          <p:spPr>
            <a:xfrm>
              <a:off x="4951325" y="975975"/>
              <a:ext cx="12550" cy="18800"/>
            </a:xfrm>
            <a:custGeom>
              <a:avLst/>
              <a:gdLst/>
              <a:ahLst/>
              <a:cxnLst/>
              <a:rect l="l" t="t" r="r" b="b"/>
              <a:pathLst>
                <a:path w="502" h="752" extrusionOk="0">
                  <a:moveTo>
                    <a:pt x="272" y="1"/>
                  </a:moveTo>
                  <a:cubicBezTo>
                    <a:pt x="231" y="1"/>
                    <a:pt x="190" y="14"/>
                    <a:pt x="163" y="41"/>
                  </a:cubicBezTo>
                  <a:lnTo>
                    <a:pt x="163" y="55"/>
                  </a:lnTo>
                  <a:cubicBezTo>
                    <a:pt x="136" y="82"/>
                    <a:pt x="109" y="122"/>
                    <a:pt x="82" y="163"/>
                  </a:cubicBezTo>
                  <a:cubicBezTo>
                    <a:pt x="55" y="204"/>
                    <a:pt x="28" y="271"/>
                    <a:pt x="28" y="325"/>
                  </a:cubicBezTo>
                  <a:cubicBezTo>
                    <a:pt x="28" y="339"/>
                    <a:pt x="28" y="352"/>
                    <a:pt x="28" y="352"/>
                  </a:cubicBezTo>
                  <a:cubicBezTo>
                    <a:pt x="1" y="434"/>
                    <a:pt x="1" y="515"/>
                    <a:pt x="28" y="596"/>
                  </a:cubicBezTo>
                  <a:cubicBezTo>
                    <a:pt x="42" y="637"/>
                    <a:pt x="69" y="664"/>
                    <a:pt x="96" y="691"/>
                  </a:cubicBezTo>
                  <a:cubicBezTo>
                    <a:pt x="109" y="704"/>
                    <a:pt x="136" y="731"/>
                    <a:pt x="163" y="731"/>
                  </a:cubicBezTo>
                  <a:cubicBezTo>
                    <a:pt x="184" y="745"/>
                    <a:pt x="204" y="752"/>
                    <a:pt x="226" y="752"/>
                  </a:cubicBezTo>
                  <a:cubicBezTo>
                    <a:pt x="248" y="752"/>
                    <a:pt x="272" y="745"/>
                    <a:pt x="299" y="731"/>
                  </a:cubicBezTo>
                  <a:cubicBezTo>
                    <a:pt x="326" y="731"/>
                    <a:pt x="339" y="704"/>
                    <a:pt x="366" y="677"/>
                  </a:cubicBezTo>
                  <a:cubicBezTo>
                    <a:pt x="407" y="637"/>
                    <a:pt x="448" y="582"/>
                    <a:pt x="461" y="528"/>
                  </a:cubicBezTo>
                  <a:cubicBezTo>
                    <a:pt x="502" y="366"/>
                    <a:pt x="475" y="204"/>
                    <a:pt x="380" y="68"/>
                  </a:cubicBezTo>
                  <a:cubicBezTo>
                    <a:pt x="380" y="55"/>
                    <a:pt x="366" y="41"/>
                    <a:pt x="339" y="28"/>
                  </a:cubicBezTo>
                  <a:cubicBezTo>
                    <a:pt x="326" y="14"/>
                    <a:pt x="312" y="1"/>
                    <a:pt x="285" y="1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100;p38">
              <a:extLst>
                <a:ext uri="{FF2B5EF4-FFF2-40B4-BE49-F238E27FC236}">
                  <a16:creationId xmlns:a16="http://schemas.microsoft.com/office/drawing/2014/main" id="{0625BB29-4AF5-4C91-A892-6A095B8039E8}"/>
                </a:ext>
              </a:extLst>
            </p:cNvPr>
            <p:cNvSpPr/>
            <p:nvPr/>
          </p:nvSpPr>
          <p:spPr>
            <a:xfrm>
              <a:off x="4939825" y="1042625"/>
              <a:ext cx="31500" cy="47300"/>
            </a:xfrm>
            <a:custGeom>
              <a:avLst/>
              <a:gdLst/>
              <a:ahLst/>
              <a:cxnLst/>
              <a:rect l="l" t="t" r="r" b="b"/>
              <a:pathLst>
                <a:path w="1260" h="1892" extrusionOk="0">
                  <a:moveTo>
                    <a:pt x="407" y="0"/>
                  </a:moveTo>
                  <a:cubicBezTo>
                    <a:pt x="339" y="14"/>
                    <a:pt x="285" y="41"/>
                    <a:pt x="231" y="81"/>
                  </a:cubicBezTo>
                  <a:cubicBezTo>
                    <a:pt x="177" y="122"/>
                    <a:pt x="136" y="176"/>
                    <a:pt x="96" y="230"/>
                  </a:cubicBezTo>
                  <a:cubicBezTo>
                    <a:pt x="42" y="338"/>
                    <a:pt x="14" y="447"/>
                    <a:pt x="14" y="568"/>
                  </a:cubicBezTo>
                  <a:cubicBezTo>
                    <a:pt x="1" y="704"/>
                    <a:pt x="14" y="826"/>
                    <a:pt x="42" y="961"/>
                  </a:cubicBezTo>
                  <a:cubicBezTo>
                    <a:pt x="69" y="1096"/>
                    <a:pt x="109" y="1218"/>
                    <a:pt x="163" y="1353"/>
                  </a:cubicBezTo>
                  <a:cubicBezTo>
                    <a:pt x="190" y="1407"/>
                    <a:pt x="217" y="1462"/>
                    <a:pt x="258" y="1516"/>
                  </a:cubicBezTo>
                  <a:cubicBezTo>
                    <a:pt x="285" y="1570"/>
                    <a:pt x="326" y="1610"/>
                    <a:pt x="380" y="1665"/>
                  </a:cubicBezTo>
                  <a:cubicBezTo>
                    <a:pt x="393" y="1678"/>
                    <a:pt x="420" y="1692"/>
                    <a:pt x="434" y="1705"/>
                  </a:cubicBezTo>
                  <a:lnTo>
                    <a:pt x="461" y="1719"/>
                  </a:lnTo>
                  <a:cubicBezTo>
                    <a:pt x="502" y="1759"/>
                    <a:pt x="529" y="1786"/>
                    <a:pt x="569" y="1813"/>
                  </a:cubicBezTo>
                  <a:cubicBezTo>
                    <a:pt x="650" y="1864"/>
                    <a:pt x="737" y="1891"/>
                    <a:pt x="832" y="1891"/>
                  </a:cubicBezTo>
                  <a:cubicBezTo>
                    <a:pt x="866" y="1891"/>
                    <a:pt x="900" y="1888"/>
                    <a:pt x="935" y="1881"/>
                  </a:cubicBezTo>
                  <a:cubicBezTo>
                    <a:pt x="1043" y="1854"/>
                    <a:pt x="1138" y="1759"/>
                    <a:pt x="1192" y="1651"/>
                  </a:cubicBezTo>
                  <a:cubicBezTo>
                    <a:pt x="1232" y="1529"/>
                    <a:pt x="1259" y="1394"/>
                    <a:pt x="1246" y="1259"/>
                  </a:cubicBezTo>
                  <a:cubicBezTo>
                    <a:pt x="1246" y="1110"/>
                    <a:pt x="1219" y="961"/>
                    <a:pt x="1178" y="826"/>
                  </a:cubicBezTo>
                  <a:cubicBezTo>
                    <a:pt x="1138" y="677"/>
                    <a:pt x="1083" y="541"/>
                    <a:pt x="1016" y="406"/>
                  </a:cubicBezTo>
                  <a:cubicBezTo>
                    <a:pt x="962" y="284"/>
                    <a:pt x="880" y="190"/>
                    <a:pt x="786" y="95"/>
                  </a:cubicBezTo>
                  <a:cubicBezTo>
                    <a:pt x="745" y="68"/>
                    <a:pt x="691" y="41"/>
                    <a:pt x="623" y="27"/>
                  </a:cubicBezTo>
                  <a:cubicBezTo>
                    <a:pt x="569" y="14"/>
                    <a:pt x="515" y="0"/>
                    <a:pt x="461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1101;p38">
              <a:extLst>
                <a:ext uri="{FF2B5EF4-FFF2-40B4-BE49-F238E27FC236}">
                  <a16:creationId xmlns:a16="http://schemas.microsoft.com/office/drawing/2014/main" id="{4FFE2DE9-701E-4C9E-B5D9-4BDCD2777A71}"/>
                </a:ext>
              </a:extLst>
            </p:cNvPr>
            <p:cNvSpPr/>
            <p:nvPr/>
          </p:nvSpPr>
          <p:spPr>
            <a:xfrm>
              <a:off x="4959800" y="1011075"/>
              <a:ext cx="16925" cy="28250"/>
            </a:xfrm>
            <a:custGeom>
              <a:avLst/>
              <a:gdLst/>
              <a:ahLst/>
              <a:cxnLst/>
              <a:rect l="l" t="t" r="r" b="b"/>
              <a:pathLst>
                <a:path w="677" h="1130" extrusionOk="0">
                  <a:moveTo>
                    <a:pt x="230" y="0"/>
                  </a:moveTo>
                  <a:cubicBezTo>
                    <a:pt x="189" y="0"/>
                    <a:pt x="158" y="25"/>
                    <a:pt x="136" y="58"/>
                  </a:cubicBezTo>
                  <a:cubicBezTo>
                    <a:pt x="109" y="99"/>
                    <a:pt x="81" y="139"/>
                    <a:pt x="54" y="180"/>
                  </a:cubicBezTo>
                  <a:cubicBezTo>
                    <a:pt x="41" y="220"/>
                    <a:pt x="27" y="261"/>
                    <a:pt x="14" y="315"/>
                  </a:cubicBezTo>
                  <a:cubicBezTo>
                    <a:pt x="0" y="396"/>
                    <a:pt x="0" y="491"/>
                    <a:pt x="14" y="572"/>
                  </a:cubicBezTo>
                  <a:cubicBezTo>
                    <a:pt x="27" y="667"/>
                    <a:pt x="54" y="748"/>
                    <a:pt x="95" y="829"/>
                  </a:cubicBezTo>
                  <a:cubicBezTo>
                    <a:pt x="122" y="910"/>
                    <a:pt x="176" y="978"/>
                    <a:pt x="230" y="1046"/>
                  </a:cubicBezTo>
                  <a:cubicBezTo>
                    <a:pt x="266" y="1093"/>
                    <a:pt x="331" y="1129"/>
                    <a:pt x="392" y="1129"/>
                  </a:cubicBezTo>
                  <a:cubicBezTo>
                    <a:pt x="402" y="1129"/>
                    <a:pt x="411" y="1129"/>
                    <a:pt x="420" y="1127"/>
                  </a:cubicBezTo>
                  <a:cubicBezTo>
                    <a:pt x="460" y="1113"/>
                    <a:pt x="487" y="1100"/>
                    <a:pt x="514" y="1086"/>
                  </a:cubicBezTo>
                  <a:cubicBezTo>
                    <a:pt x="541" y="1059"/>
                    <a:pt x="569" y="1032"/>
                    <a:pt x="582" y="1005"/>
                  </a:cubicBezTo>
                  <a:cubicBezTo>
                    <a:pt x="636" y="910"/>
                    <a:pt x="650" y="802"/>
                    <a:pt x="650" y="707"/>
                  </a:cubicBezTo>
                  <a:cubicBezTo>
                    <a:pt x="663" y="640"/>
                    <a:pt x="677" y="572"/>
                    <a:pt x="663" y="518"/>
                  </a:cubicBezTo>
                  <a:cubicBezTo>
                    <a:pt x="663" y="423"/>
                    <a:pt x="623" y="329"/>
                    <a:pt x="582" y="261"/>
                  </a:cubicBezTo>
                  <a:cubicBezTo>
                    <a:pt x="514" y="166"/>
                    <a:pt x="447" y="85"/>
                    <a:pt x="352" y="31"/>
                  </a:cubicBezTo>
                  <a:cubicBezTo>
                    <a:pt x="325" y="4"/>
                    <a:pt x="284" y="4"/>
                    <a:pt x="257" y="4"/>
                  </a:cubicBezTo>
                  <a:cubicBezTo>
                    <a:pt x="248" y="1"/>
                    <a:pt x="239" y="0"/>
                    <a:pt x="230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1102;p38">
              <a:extLst>
                <a:ext uri="{FF2B5EF4-FFF2-40B4-BE49-F238E27FC236}">
                  <a16:creationId xmlns:a16="http://schemas.microsoft.com/office/drawing/2014/main" id="{58BEC300-1EEE-455D-9F1B-B983F0B745CF}"/>
                </a:ext>
              </a:extLst>
            </p:cNvPr>
            <p:cNvSpPr/>
            <p:nvPr/>
          </p:nvSpPr>
          <p:spPr>
            <a:xfrm>
              <a:off x="4949650" y="816650"/>
              <a:ext cx="23025" cy="31950"/>
            </a:xfrm>
            <a:custGeom>
              <a:avLst/>
              <a:gdLst/>
              <a:ahLst/>
              <a:cxnLst/>
              <a:rect l="l" t="t" r="r" b="b"/>
              <a:pathLst>
                <a:path w="921" h="1278" extrusionOk="0">
                  <a:moveTo>
                    <a:pt x="704" y="0"/>
                  </a:moveTo>
                  <a:lnTo>
                    <a:pt x="717" y="14"/>
                  </a:lnTo>
                  <a:cubicBezTo>
                    <a:pt x="677" y="14"/>
                    <a:pt x="650" y="27"/>
                    <a:pt x="609" y="41"/>
                  </a:cubicBezTo>
                  <a:cubicBezTo>
                    <a:pt x="555" y="55"/>
                    <a:pt x="501" y="82"/>
                    <a:pt x="447" y="122"/>
                  </a:cubicBezTo>
                  <a:cubicBezTo>
                    <a:pt x="393" y="149"/>
                    <a:pt x="352" y="190"/>
                    <a:pt x="312" y="230"/>
                  </a:cubicBezTo>
                  <a:cubicBezTo>
                    <a:pt x="271" y="271"/>
                    <a:pt x="244" y="312"/>
                    <a:pt x="217" y="366"/>
                  </a:cubicBezTo>
                  <a:cubicBezTo>
                    <a:pt x="149" y="460"/>
                    <a:pt x="95" y="569"/>
                    <a:pt x="54" y="690"/>
                  </a:cubicBezTo>
                  <a:cubicBezTo>
                    <a:pt x="27" y="799"/>
                    <a:pt x="0" y="907"/>
                    <a:pt x="0" y="1029"/>
                  </a:cubicBezTo>
                  <a:lnTo>
                    <a:pt x="0" y="1083"/>
                  </a:lnTo>
                  <a:cubicBezTo>
                    <a:pt x="14" y="1123"/>
                    <a:pt x="27" y="1164"/>
                    <a:pt x="41" y="1191"/>
                  </a:cubicBezTo>
                  <a:cubicBezTo>
                    <a:pt x="68" y="1218"/>
                    <a:pt x="95" y="1245"/>
                    <a:pt x="136" y="1259"/>
                  </a:cubicBezTo>
                  <a:cubicBezTo>
                    <a:pt x="164" y="1268"/>
                    <a:pt x="193" y="1278"/>
                    <a:pt x="222" y="1278"/>
                  </a:cubicBezTo>
                  <a:cubicBezTo>
                    <a:pt x="234" y="1278"/>
                    <a:pt x="246" y="1276"/>
                    <a:pt x="257" y="1272"/>
                  </a:cubicBezTo>
                  <a:cubicBezTo>
                    <a:pt x="366" y="1259"/>
                    <a:pt x="460" y="1232"/>
                    <a:pt x="555" y="1164"/>
                  </a:cubicBezTo>
                  <a:cubicBezTo>
                    <a:pt x="596" y="1123"/>
                    <a:pt x="623" y="1083"/>
                    <a:pt x="663" y="1042"/>
                  </a:cubicBezTo>
                  <a:cubicBezTo>
                    <a:pt x="704" y="1002"/>
                    <a:pt x="731" y="961"/>
                    <a:pt x="758" y="907"/>
                  </a:cubicBezTo>
                  <a:cubicBezTo>
                    <a:pt x="799" y="826"/>
                    <a:pt x="839" y="731"/>
                    <a:pt x="866" y="623"/>
                  </a:cubicBezTo>
                  <a:cubicBezTo>
                    <a:pt x="880" y="582"/>
                    <a:pt x="880" y="542"/>
                    <a:pt x="893" y="501"/>
                  </a:cubicBezTo>
                  <a:cubicBezTo>
                    <a:pt x="893" y="488"/>
                    <a:pt x="893" y="474"/>
                    <a:pt x="893" y="474"/>
                  </a:cubicBezTo>
                  <a:cubicBezTo>
                    <a:pt x="920" y="366"/>
                    <a:pt x="920" y="244"/>
                    <a:pt x="920" y="136"/>
                  </a:cubicBezTo>
                  <a:cubicBezTo>
                    <a:pt x="907" y="55"/>
                    <a:pt x="853" y="0"/>
                    <a:pt x="785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1103;p38">
              <a:extLst>
                <a:ext uri="{FF2B5EF4-FFF2-40B4-BE49-F238E27FC236}">
                  <a16:creationId xmlns:a16="http://schemas.microsoft.com/office/drawing/2014/main" id="{16EE2C5E-9012-4530-A556-B27772C9B7FA}"/>
                </a:ext>
              </a:extLst>
            </p:cNvPr>
            <p:cNvSpPr/>
            <p:nvPr/>
          </p:nvSpPr>
          <p:spPr>
            <a:xfrm>
              <a:off x="5083600" y="1131575"/>
              <a:ext cx="37925" cy="36900"/>
            </a:xfrm>
            <a:custGeom>
              <a:avLst/>
              <a:gdLst/>
              <a:ahLst/>
              <a:cxnLst/>
              <a:rect l="l" t="t" r="r" b="b"/>
              <a:pathLst>
                <a:path w="1517" h="1476" extrusionOk="0">
                  <a:moveTo>
                    <a:pt x="339" y="1"/>
                  </a:moveTo>
                  <a:cubicBezTo>
                    <a:pt x="285" y="1"/>
                    <a:pt x="231" y="1"/>
                    <a:pt x="190" y="28"/>
                  </a:cubicBezTo>
                  <a:cubicBezTo>
                    <a:pt x="95" y="82"/>
                    <a:pt x="28" y="177"/>
                    <a:pt x="14" y="285"/>
                  </a:cubicBezTo>
                  <a:cubicBezTo>
                    <a:pt x="1" y="339"/>
                    <a:pt x="1" y="380"/>
                    <a:pt x="14" y="434"/>
                  </a:cubicBezTo>
                  <a:cubicBezTo>
                    <a:pt x="28" y="488"/>
                    <a:pt x="41" y="542"/>
                    <a:pt x="55" y="596"/>
                  </a:cubicBezTo>
                  <a:cubicBezTo>
                    <a:pt x="68" y="637"/>
                    <a:pt x="95" y="691"/>
                    <a:pt x="122" y="732"/>
                  </a:cubicBezTo>
                  <a:cubicBezTo>
                    <a:pt x="149" y="786"/>
                    <a:pt x="190" y="840"/>
                    <a:pt x="231" y="894"/>
                  </a:cubicBezTo>
                  <a:cubicBezTo>
                    <a:pt x="312" y="1002"/>
                    <a:pt x="407" y="1097"/>
                    <a:pt x="501" y="1178"/>
                  </a:cubicBezTo>
                  <a:cubicBezTo>
                    <a:pt x="610" y="1259"/>
                    <a:pt x="718" y="1340"/>
                    <a:pt x="840" y="1395"/>
                  </a:cubicBezTo>
                  <a:cubicBezTo>
                    <a:pt x="907" y="1422"/>
                    <a:pt x="988" y="1435"/>
                    <a:pt x="1056" y="1449"/>
                  </a:cubicBezTo>
                  <a:cubicBezTo>
                    <a:pt x="1110" y="1462"/>
                    <a:pt x="1178" y="1476"/>
                    <a:pt x="1232" y="1476"/>
                  </a:cubicBezTo>
                  <a:lnTo>
                    <a:pt x="1300" y="1476"/>
                  </a:lnTo>
                  <a:cubicBezTo>
                    <a:pt x="1340" y="1462"/>
                    <a:pt x="1394" y="1449"/>
                    <a:pt x="1421" y="1422"/>
                  </a:cubicBezTo>
                  <a:cubicBezTo>
                    <a:pt x="1476" y="1381"/>
                    <a:pt x="1503" y="1313"/>
                    <a:pt x="1516" y="1246"/>
                  </a:cubicBezTo>
                  <a:cubicBezTo>
                    <a:pt x="1516" y="1192"/>
                    <a:pt x="1503" y="1124"/>
                    <a:pt x="1503" y="1056"/>
                  </a:cubicBezTo>
                  <a:cubicBezTo>
                    <a:pt x="1503" y="1029"/>
                    <a:pt x="1489" y="1002"/>
                    <a:pt x="1476" y="989"/>
                  </a:cubicBezTo>
                  <a:cubicBezTo>
                    <a:pt x="1489" y="948"/>
                    <a:pt x="1489" y="907"/>
                    <a:pt x="1476" y="867"/>
                  </a:cubicBezTo>
                  <a:cubicBezTo>
                    <a:pt x="1448" y="759"/>
                    <a:pt x="1394" y="650"/>
                    <a:pt x="1327" y="556"/>
                  </a:cubicBezTo>
                  <a:cubicBezTo>
                    <a:pt x="1205" y="434"/>
                    <a:pt x="1070" y="326"/>
                    <a:pt x="921" y="231"/>
                  </a:cubicBezTo>
                  <a:cubicBezTo>
                    <a:pt x="799" y="150"/>
                    <a:pt x="664" y="82"/>
                    <a:pt x="515" y="28"/>
                  </a:cubicBezTo>
                  <a:cubicBezTo>
                    <a:pt x="461" y="14"/>
                    <a:pt x="393" y="1"/>
                    <a:pt x="339" y="1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1104;p38">
              <a:extLst>
                <a:ext uri="{FF2B5EF4-FFF2-40B4-BE49-F238E27FC236}">
                  <a16:creationId xmlns:a16="http://schemas.microsoft.com/office/drawing/2014/main" id="{A39E88E1-0208-41C7-8727-30FB423C647C}"/>
                </a:ext>
              </a:extLst>
            </p:cNvPr>
            <p:cNvSpPr/>
            <p:nvPr/>
          </p:nvSpPr>
          <p:spPr>
            <a:xfrm>
              <a:off x="5141450" y="1161700"/>
              <a:ext cx="24350" cy="21375"/>
            </a:xfrm>
            <a:custGeom>
              <a:avLst/>
              <a:gdLst/>
              <a:ahLst/>
              <a:cxnLst/>
              <a:rect l="l" t="t" r="r" b="b"/>
              <a:pathLst>
                <a:path w="974" h="855" extrusionOk="0">
                  <a:moveTo>
                    <a:pt x="176" y="0"/>
                  </a:moveTo>
                  <a:cubicBezTo>
                    <a:pt x="122" y="0"/>
                    <a:pt x="68" y="27"/>
                    <a:pt x="28" y="68"/>
                  </a:cubicBezTo>
                  <a:lnTo>
                    <a:pt x="41" y="68"/>
                  </a:lnTo>
                  <a:cubicBezTo>
                    <a:pt x="14" y="95"/>
                    <a:pt x="0" y="122"/>
                    <a:pt x="0" y="163"/>
                  </a:cubicBezTo>
                  <a:cubicBezTo>
                    <a:pt x="0" y="190"/>
                    <a:pt x="0" y="217"/>
                    <a:pt x="14" y="244"/>
                  </a:cubicBezTo>
                  <a:cubicBezTo>
                    <a:pt x="28" y="311"/>
                    <a:pt x="55" y="365"/>
                    <a:pt x="82" y="420"/>
                  </a:cubicBezTo>
                  <a:lnTo>
                    <a:pt x="122" y="460"/>
                  </a:lnTo>
                  <a:cubicBezTo>
                    <a:pt x="122" y="487"/>
                    <a:pt x="122" y="514"/>
                    <a:pt x="149" y="528"/>
                  </a:cubicBezTo>
                  <a:cubicBezTo>
                    <a:pt x="230" y="623"/>
                    <a:pt x="339" y="704"/>
                    <a:pt x="447" y="758"/>
                  </a:cubicBezTo>
                  <a:cubicBezTo>
                    <a:pt x="569" y="812"/>
                    <a:pt x="691" y="853"/>
                    <a:pt x="812" y="853"/>
                  </a:cubicBezTo>
                  <a:cubicBezTo>
                    <a:pt x="818" y="854"/>
                    <a:pt x="824" y="854"/>
                    <a:pt x="830" y="854"/>
                  </a:cubicBezTo>
                  <a:cubicBezTo>
                    <a:pt x="905" y="854"/>
                    <a:pt x="974" y="779"/>
                    <a:pt x="961" y="704"/>
                  </a:cubicBezTo>
                  <a:cubicBezTo>
                    <a:pt x="934" y="514"/>
                    <a:pt x="839" y="352"/>
                    <a:pt x="704" y="230"/>
                  </a:cubicBezTo>
                  <a:cubicBezTo>
                    <a:pt x="636" y="176"/>
                    <a:pt x="555" y="122"/>
                    <a:pt x="474" y="81"/>
                  </a:cubicBezTo>
                  <a:cubicBezTo>
                    <a:pt x="379" y="41"/>
                    <a:pt x="298" y="14"/>
                    <a:pt x="190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1105;p38">
              <a:extLst>
                <a:ext uri="{FF2B5EF4-FFF2-40B4-BE49-F238E27FC236}">
                  <a16:creationId xmlns:a16="http://schemas.microsoft.com/office/drawing/2014/main" id="{978D10C2-B5CE-4130-8A40-A1B7FCDA4CFE}"/>
                </a:ext>
              </a:extLst>
            </p:cNvPr>
            <p:cNvSpPr/>
            <p:nvPr/>
          </p:nvSpPr>
          <p:spPr>
            <a:xfrm>
              <a:off x="4973675" y="883875"/>
              <a:ext cx="137350" cy="140200"/>
            </a:xfrm>
            <a:custGeom>
              <a:avLst/>
              <a:gdLst/>
              <a:ahLst/>
              <a:cxnLst/>
              <a:rect l="l" t="t" r="r" b="b"/>
              <a:pathLst>
                <a:path w="5494" h="5608" extrusionOk="0">
                  <a:moveTo>
                    <a:pt x="2676" y="0"/>
                  </a:moveTo>
                  <a:cubicBezTo>
                    <a:pt x="2552" y="0"/>
                    <a:pt x="2426" y="10"/>
                    <a:pt x="2300" y="31"/>
                  </a:cubicBezTo>
                  <a:cubicBezTo>
                    <a:pt x="920" y="248"/>
                    <a:pt x="0" y="1682"/>
                    <a:pt x="244" y="3211"/>
                  </a:cubicBezTo>
                  <a:cubicBezTo>
                    <a:pt x="478" y="4606"/>
                    <a:pt x="1603" y="5607"/>
                    <a:pt x="2846" y="5607"/>
                  </a:cubicBezTo>
                  <a:cubicBezTo>
                    <a:pt x="2966" y="5607"/>
                    <a:pt x="3086" y="5598"/>
                    <a:pt x="3207" y="5579"/>
                  </a:cubicBezTo>
                  <a:cubicBezTo>
                    <a:pt x="4587" y="5362"/>
                    <a:pt x="5494" y="3928"/>
                    <a:pt x="5250" y="2399"/>
                  </a:cubicBezTo>
                  <a:cubicBezTo>
                    <a:pt x="5016" y="1010"/>
                    <a:pt x="3911" y="0"/>
                    <a:pt x="267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1106;p38">
              <a:extLst>
                <a:ext uri="{FF2B5EF4-FFF2-40B4-BE49-F238E27FC236}">
                  <a16:creationId xmlns:a16="http://schemas.microsoft.com/office/drawing/2014/main" id="{7D1F18DB-2E9C-4103-B8D9-66B42DF33729}"/>
                </a:ext>
              </a:extLst>
            </p:cNvPr>
            <p:cNvSpPr/>
            <p:nvPr/>
          </p:nvSpPr>
          <p:spPr>
            <a:xfrm>
              <a:off x="5012575" y="902025"/>
              <a:ext cx="96075" cy="98125"/>
            </a:xfrm>
            <a:custGeom>
              <a:avLst/>
              <a:gdLst/>
              <a:ahLst/>
              <a:cxnLst/>
              <a:rect l="l" t="t" r="r" b="b"/>
              <a:pathLst>
                <a:path w="3843" h="3925" extrusionOk="0">
                  <a:moveTo>
                    <a:pt x="1865" y="0"/>
                  </a:moveTo>
                  <a:cubicBezTo>
                    <a:pt x="1776" y="0"/>
                    <a:pt x="1687" y="7"/>
                    <a:pt x="1597" y="22"/>
                  </a:cubicBezTo>
                  <a:cubicBezTo>
                    <a:pt x="636" y="185"/>
                    <a:pt x="0" y="1172"/>
                    <a:pt x="162" y="2241"/>
                  </a:cubicBezTo>
                  <a:cubicBezTo>
                    <a:pt x="323" y="3219"/>
                    <a:pt x="1118" y="3925"/>
                    <a:pt x="1987" y="3925"/>
                  </a:cubicBezTo>
                  <a:cubicBezTo>
                    <a:pt x="2068" y="3925"/>
                    <a:pt x="2150" y="3918"/>
                    <a:pt x="2233" y="3906"/>
                  </a:cubicBezTo>
                  <a:cubicBezTo>
                    <a:pt x="3207" y="3743"/>
                    <a:pt x="3843" y="2742"/>
                    <a:pt x="3667" y="1673"/>
                  </a:cubicBezTo>
                  <a:cubicBezTo>
                    <a:pt x="3507" y="703"/>
                    <a:pt x="2735" y="0"/>
                    <a:pt x="1865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1107;p38">
              <a:extLst>
                <a:ext uri="{FF2B5EF4-FFF2-40B4-BE49-F238E27FC236}">
                  <a16:creationId xmlns:a16="http://schemas.microsoft.com/office/drawing/2014/main" id="{BE2F77A4-13EE-445E-B7A5-9E74D03C2D4F}"/>
                </a:ext>
              </a:extLst>
            </p:cNvPr>
            <p:cNvSpPr/>
            <p:nvPr/>
          </p:nvSpPr>
          <p:spPr>
            <a:xfrm>
              <a:off x="4992275" y="955775"/>
              <a:ext cx="44675" cy="17625"/>
            </a:xfrm>
            <a:custGeom>
              <a:avLst/>
              <a:gdLst/>
              <a:ahLst/>
              <a:cxnLst/>
              <a:rect l="l" t="t" r="r" b="b"/>
              <a:pathLst>
                <a:path w="1787" h="705" extrusionOk="0">
                  <a:moveTo>
                    <a:pt x="1169" y="0"/>
                  </a:moveTo>
                  <a:cubicBezTo>
                    <a:pt x="1066" y="0"/>
                    <a:pt x="955" y="8"/>
                    <a:pt x="839" y="24"/>
                  </a:cubicBezTo>
                  <a:cubicBezTo>
                    <a:pt x="352" y="105"/>
                    <a:pt x="0" y="321"/>
                    <a:pt x="14" y="497"/>
                  </a:cubicBezTo>
                  <a:cubicBezTo>
                    <a:pt x="34" y="627"/>
                    <a:pt x="266" y="705"/>
                    <a:pt x="581" y="705"/>
                  </a:cubicBezTo>
                  <a:cubicBezTo>
                    <a:pt x="694" y="705"/>
                    <a:pt x="819" y="695"/>
                    <a:pt x="947" y="673"/>
                  </a:cubicBezTo>
                  <a:cubicBezTo>
                    <a:pt x="1421" y="592"/>
                    <a:pt x="1786" y="389"/>
                    <a:pt x="1759" y="213"/>
                  </a:cubicBezTo>
                  <a:cubicBezTo>
                    <a:pt x="1739" y="79"/>
                    <a:pt x="1498" y="0"/>
                    <a:pt x="1169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1108;p38">
              <a:extLst>
                <a:ext uri="{FF2B5EF4-FFF2-40B4-BE49-F238E27FC236}">
                  <a16:creationId xmlns:a16="http://schemas.microsoft.com/office/drawing/2014/main" id="{19DF0E0E-498E-4111-8E42-335039AACC92}"/>
                </a:ext>
              </a:extLst>
            </p:cNvPr>
            <p:cNvSpPr/>
            <p:nvPr/>
          </p:nvSpPr>
          <p:spPr>
            <a:xfrm>
              <a:off x="4973675" y="820125"/>
              <a:ext cx="81550" cy="40175"/>
            </a:xfrm>
            <a:custGeom>
              <a:avLst/>
              <a:gdLst/>
              <a:ahLst/>
              <a:cxnLst/>
              <a:rect l="l" t="t" r="r" b="b"/>
              <a:pathLst>
                <a:path w="3262" h="1607" extrusionOk="0">
                  <a:moveTo>
                    <a:pt x="2330" y="0"/>
                  </a:moveTo>
                  <a:cubicBezTo>
                    <a:pt x="2064" y="0"/>
                    <a:pt x="1755" y="47"/>
                    <a:pt x="1434" y="146"/>
                  </a:cubicBezTo>
                  <a:cubicBezTo>
                    <a:pt x="595" y="389"/>
                    <a:pt x="0" y="890"/>
                    <a:pt x="122" y="1255"/>
                  </a:cubicBezTo>
                  <a:cubicBezTo>
                    <a:pt x="190" y="1484"/>
                    <a:pt x="512" y="1606"/>
                    <a:pt x="949" y="1606"/>
                  </a:cubicBezTo>
                  <a:cubicBezTo>
                    <a:pt x="1211" y="1606"/>
                    <a:pt x="1513" y="1563"/>
                    <a:pt x="1827" y="1472"/>
                  </a:cubicBezTo>
                  <a:cubicBezTo>
                    <a:pt x="2666" y="1228"/>
                    <a:pt x="3261" y="714"/>
                    <a:pt x="3153" y="349"/>
                  </a:cubicBezTo>
                  <a:cubicBezTo>
                    <a:pt x="3078" y="123"/>
                    <a:pt x="2760" y="0"/>
                    <a:pt x="2330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1109;p38">
              <a:extLst>
                <a:ext uri="{FF2B5EF4-FFF2-40B4-BE49-F238E27FC236}">
                  <a16:creationId xmlns:a16="http://schemas.microsoft.com/office/drawing/2014/main" id="{786B90A7-98F8-42EA-8682-8AF3D34B0619}"/>
                </a:ext>
              </a:extLst>
            </p:cNvPr>
            <p:cNvSpPr/>
            <p:nvPr/>
          </p:nvSpPr>
          <p:spPr>
            <a:xfrm>
              <a:off x="5297725" y="839125"/>
              <a:ext cx="138400" cy="140125"/>
            </a:xfrm>
            <a:custGeom>
              <a:avLst/>
              <a:gdLst/>
              <a:ahLst/>
              <a:cxnLst/>
              <a:rect l="l" t="t" r="r" b="b"/>
              <a:pathLst>
                <a:path w="5536" h="5605" extrusionOk="0">
                  <a:moveTo>
                    <a:pt x="2699" y="0"/>
                  </a:moveTo>
                  <a:cubicBezTo>
                    <a:pt x="2568" y="0"/>
                    <a:pt x="2435" y="12"/>
                    <a:pt x="2301" y="35"/>
                  </a:cubicBezTo>
                  <a:cubicBezTo>
                    <a:pt x="907" y="265"/>
                    <a:pt x="1" y="1699"/>
                    <a:pt x="271" y="3228"/>
                  </a:cubicBezTo>
                  <a:cubicBezTo>
                    <a:pt x="516" y="4610"/>
                    <a:pt x="1610" y="5604"/>
                    <a:pt x="2847" y="5604"/>
                  </a:cubicBezTo>
                  <a:cubicBezTo>
                    <a:pt x="2979" y="5604"/>
                    <a:pt x="3113" y="5593"/>
                    <a:pt x="3248" y="5569"/>
                  </a:cubicBezTo>
                  <a:cubicBezTo>
                    <a:pt x="4628" y="5326"/>
                    <a:pt x="5535" y="3905"/>
                    <a:pt x="5278" y="2376"/>
                  </a:cubicBezTo>
                  <a:cubicBezTo>
                    <a:pt x="5034" y="995"/>
                    <a:pt x="3928" y="0"/>
                    <a:pt x="2699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1110;p38">
              <a:extLst>
                <a:ext uri="{FF2B5EF4-FFF2-40B4-BE49-F238E27FC236}">
                  <a16:creationId xmlns:a16="http://schemas.microsoft.com/office/drawing/2014/main" id="{A3E00DD6-2AFD-4A84-A1F4-6ECEBCC27C91}"/>
                </a:ext>
              </a:extLst>
            </p:cNvPr>
            <p:cNvSpPr/>
            <p:nvPr/>
          </p:nvSpPr>
          <p:spPr>
            <a:xfrm>
              <a:off x="5300775" y="863350"/>
              <a:ext cx="96425" cy="98000"/>
            </a:xfrm>
            <a:custGeom>
              <a:avLst/>
              <a:gdLst/>
              <a:ahLst/>
              <a:cxnLst/>
              <a:rect l="l" t="t" r="r" b="b"/>
              <a:pathLst>
                <a:path w="3857" h="3920" extrusionOk="0">
                  <a:moveTo>
                    <a:pt x="1884" y="1"/>
                  </a:moveTo>
                  <a:cubicBezTo>
                    <a:pt x="1789" y="1"/>
                    <a:pt x="1694" y="9"/>
                    <a:pt x="1597" y="27"/>
                  </a:cubicBezTo>
                  <a:cubicBezTo>
                    <a:pt x="637" y="189"/>
                    <a:pt x="1" y="1190"/>
                    <a:pt x="190" y="2259"/>
                  </a:cubicBezTo>
                  <a:cubicBezTo>
                    <a:pt x="349" y="3228"/>
                    <a:pt x="1131" y="3919"/>
                    <a:pt x="1992" y="3919"/>
                  </a:cubicBezTo>
                  <a:cubicBezTo>
                    <a:pt x="2081" y="3919"/>
                    <a:pt x="2170" y="3912"/>
                    <a:pt x="2260" y="3897"/>
                  </a:cubicBezTo>
                  <a:cubicBezTo>
                    <a:pt x="3221" y="3721"/>
                    <a:pt x="3857" y="2719"/>
                    <a:pt x="3681" y="1650"/>
                  </a:cubicBezTo>
                  <a:cubicBezTo>
                    <a:pt x="3511" y="689"/>
                    <a:pt x="2738" y="1"/>
                    <a:pt x="1884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1111;p38">
              <a:extLst>
                <a:ext uri="{FF2B5EF4-FFF2-40B4-BE49-F238E27FC236}">
                  <a16:creationId xmlns:a16="http://schemas.microsoft.com/office/drawing/2014/main" id="{31A2EBF8-5C15-4DA4-92DB-D90F7A7B39EB}"/>
                </a:ext>
              </a:extLst>
            </p:cNvPr>
            <p:cNvSpPr/>
            <p:nvPr/>
          </p:nvSpPr>
          <p:spPr>
            <a:xfrm>
              <a:off x="5374175" y="901425"/>
              <a:ext cx="45375" cy="17525"/>
            </a:xfrm>
            <a:custGeom>
              <a:avLst/>
              <a:gdLst/>
              <a:ahLst/>
              <a:cxnLst/>
              <a:rect l="l" t="t" r="r" b="b"/>
              <a:pathLst>
                <a:path w="1815" h="701" extrusionOk="0">
                  <a:moveTo>
                    <a:pt x="1222" y="1"/>
                  </a:moveTo>
                  <a:cubicBezTo>
                    <a:pt x="1109" y="1"/>
                    <a:pt x="984" y="11"/>
                    <a:pt x="853" y="33"/>
                  </a:cubicBezTo>
                  <a:cubicBezTo>
                    <a:pt x="380" y="114"/>
                    <a:pt x="1" y="330"/>
                    <a:pt x="41" y="506"/>
                  </a:cubicBezTo>
                  <a:cubicBezTo>
                    <a:pt x="61" y="625"/>
                    <a:pt x="291" y="701"/>
                    <a:pt x="599" y="701"/>
                  </a:cubicBezTo>
                  <a:cubicBezTo>
                    <a:pt x="712" y="701"/>
                    <a:pt x="835" y="690"/>
                    <a:pt x="962" y="669"/>
                  </a:cubicBezTo>
                  <a:cubicBezTo>
                    <a:pt x="1449" y="588"/>
                    <a:pt x="1814" y="371"/>
                    <a:pt x="1787" y="195"/>
                  </a:cubicBezTo>
                  <a:cubicBezTo>
                    <a:pt x="1757" y="76"/>
                    <a:pt x="1532" y="1"/>
                    <a:pt x="1222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1112;p38">
              <a:extLst>
                <a:ext uri="{FF2B5EF4-FFF2-40B4-BE49-F238E27FC236}">
                  <a16:creationId xmlns:a16="http://schemas.microsoft.com/office/drawing/2014/main" id="{A17C9073-19EA-4336-B57B-26FE2BF8D63C}"/>
                </a:ext>
              </a:extLst>
            </p:cNvPr>
            <p:cNvSpPr/>
            <p:nvPr/>
          </p:nvSpPr>
          <p:spPr>
            <a:xfrm>
              <a:off x="5320050" y="774275"/>
              <a:ext cx="79875" cy="35000"/>
            </a:xfrm>
            <a:custGeom>
              <a:avLst/>
              <a:gdLst/>
              <a:ahLst/>
              <a:cxnLst/>
              <a:rect l="l" t="t" r="r" b="b"/>
              <a:pathLst>
                <a:path w="3195" h="1400" extrusionOk="0">
                  <a:moveTo>
                    <a:pt x="1464" y="0"/>
                  </a:moveTo>
                  <a:cubicBezTo>
                    <a:pt x="660" y="0"/>
                    <a:pt x="27" y="284"/>
                    <a:pt x="14" y="640"/>
                  </a:cubicBezTo>
                  <a:cubicBezTo>
                    <a:pt x="1" y="1032"/>
                    <a:pt x="705" y="1357"/>
                    <a:pt x="1570" y="1398"/>
                  </a:cubicBezTo>
                  <a:cubicBezTo>
                    <a:pt x="1609" y="1399"/>
                    <a:pt x="1648" y="1400"/>
                    <a:pt x="1686" y="1400"/>
                  </a:cubicBezTo>
                  <a:cubicBezTo>
                    <a:pt x="2512" y="1400"/>
                    <a:pt x="3168" y="1124"/>
                    <a:pt x="3181" y="762"/>
                  </a:cubicBezTo>
                  <a:cubicBezTo>
                    <a:pt x="3194" y="369"/>
                    <a:pt x="2491" y="45"/>
                    <a:pt x="1625" y="4"/>
                  </a:cubicBezTo>
                  <a:cubicBezTo>
                    <a:pt x="1571" y="2"/>
                    <a:pt x="1517" y="0"/>
                    <a:pt x="1464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1113;p38">
              <a:extLst>
                <a:ext uri="{FF2B5EF4-FFF2-40B4-BE49-F238E27FC236}">
                  <a16:creationId xmlns:a16="http://schemas.microsoft.com/office/drawing/2014/main" id="{5BB4AB58-0027-4826-A7E2-7908994A25B4}"/>
                </a:ext>
              </a:extLst>
            </p:cNvPr>
            <p:cNvSpPr/>
            <p:nvPr/>
          </p:nvSpPr>
          <p:spPr>
            <a:xfrm>
              <a:off x="5163775" y="955350"/>
              <a:ext cx="103875" cy="55250"/>
            </a:xfrm>
            <a:custGeom>
              <a:avLst/>
              <a:gdLst/>
              <a:ahLst/>
              <a:cxnLst/>
              <a:rect l="l" t="t" r="r" b="b"/>
              <a:pathLst>
                <a:path w="4155" h="2210" extrusionOk="0">
                  <a:moveTo>
                    <a:pt x="2490" y="0"/>
                  </a:moveTo>
                  <a:cubicBezTo>
                    <a:pt x="2368" y="0"/>
                    <a:pt x="2260" y="0"/>
                    <a:pt x="2152" y="14"/>
                  </a:cubicBezTo>
                  <a:cubicBezTo>
                    <a:pt x="1800" y="54"/>
                    <a:pt x="1462" y="149"/>
                    <a:pt x="1151" y="298"/>
                  </a:cubicBezTo>
                  <a:cubicBezTo>
                    <a:pt x="894" y="420"/>
                    <a:pt x="650" y="596"/>
                    <a:pt x="447" y="812"/>
                  </a:cubicBezTo>
                  <a:cubicBezTo>
                    <a:pt x="271" y="1001"/>
                    <a:pt x="149" y="1231"/>
                    <a:pt x="82" y="1489"/>
                  </a:cubicBezTo>
                  <a:cubicBezTo>
                    <a:pt x="68" y="1489"/>
                    <a:pt x="55" y="1502"/>
                    <a:pt x="41" y="1516"/>
                  </a:cubicBezTo>
                  <a:cubicBezTo>
                    <a:pt x="1" y="1570"/>
                    <a:pt x="1" y="1637"/>
                    <a:pt x="41" y="1692"/>
                  </a:cubicBezTo>
                  <a:cubicBezTo>
                    <a:pt x="176" y="1813"/>
                    <a:pt x="325" y="1908"/>
                    <a:pt x="501" y="1989"/>
                  </a:cubicBezTo>
                  <a:cubicBezTo>
                    <a:pt x="664" y="2070"/>
                    <a:pt x="853" y="2125"/>
                    <a:pt x="1029" y="2165"/>
                  </a:cubicBezTo>
                  <a:cubicBezTo>
                    <a:pt x="1205" y="2192"/>
                    <a:pt x="1367" y="2206"/>
                    <a:pt x="1543" y="2206"/>
                  </a:cubicBezTo>
                  <a:cubicBezTo>
                    <a:pt x="1583" y="2208"/>
                    <a:pt x="1623" y="2209"/>
                    <a:pt x="1662" y="2209"/>
                  </a:cubicBezTo>
                  <a:cubicBezTo>
                    <a:pt x="1839" y="2209"/>
                    <a:pt x="2016" y="2187"/>
                    <a:pt x="2193" y="2165"/>
                  </a:cubicBezTo>
                  <a:cubicBezTo>
                    <a:pt x="2382" y="2125"/>
                    <a:pt x="2558" y="2084"/>
                    <a:pt x="2747" y="2030"/>
                  </a:cubicBezTo>
                  <a:cubicBezTo>
                    <a:pt x="2896" y="1989"/>
                    <a:pt x="3045" y="1935"/>
                    <a:pt x="3194" y="1867"/>
                  </a:cubicBezTo>
                  <a:cubicBezTo>
                    <a:pt x="3343" y="1800"/>
                    <a:pt x="3492" y="1719"/>
                    <a:pt x="3640" y="1637"/>
                  </a:cubicBezTo>
                  <a:cubicBezTo>
                    <a:pt x="3708" y="1597"/>
                    <a:pt x="3776" y="1543"/>
                    <a:pt x="3843" y="1502"/>
                  </a:cubicBezTo>
                  <a:cubicBezTo>
                    <a:pt x="3911" y="1448"/>
                    <a:pt x="3979" y="1394"/>
                    <a:pt x="4033" y="1326"/>
                  </a:cubicBezTo>
                  <a:cubicBezTo>
                    <a:pt x="4087" y="1272"/>
                    <a:pt x="4114" y="1204"/>
                    <a:pt x="4141" y="1137"/>
                  </a:cubicBezTo>
                  <a:cubicBezTo>
                    <a:pt x="4141" y="1110"/>
                    <a:pt x="4155" y="1069"/>
                    <a:pt x="4155" y="1042"/>
                  </a:cubicBezTo>
                  <a:cubicBezTo>
                    <a:pt x="4155" y="988"/>
                    <a:pt x="4141" y="947"/>
                    <a:pt x="4128" y="907"/>
                  </a:cubicBezTo>
                  <a:cubicBezTo>
                    <a:pt x="4114" y="839"/>
                    <a:pt x="4087" y="771"/>
                    <a:pt x="4046" y="717"/>
                  </a:cubicBezTo>
                  <a:cubicBezTo>
                    <a:pt x="4006" y="650"/>
                    <a:pt x="3938" y="596"/>
                    <a:pt x="3884" y="541"/>
                  </a:cubicBezTo>
                  <a:cubicBezTo>
                    <a:pt x="3749" y="433"/>
                    <a:pt x="3613" y="338"/>
                    <a:pt x="3464" y="271"/>
                  </a:cubicBezTo>
                  <a:cubicBezTo>
                    <a:pt x="3316" y="190"/>
                    <a:pt x="3167" y="135"/>
                    <a:pt x="3018" y="95"/>
                  </a:cubicBezTo>
                  <a:cubicBezTo>
                    <a:pt x="2842" y="41"/>
                    <a:pt x="2653" y="14"/>
                    <a:pt x="2463" y="14"/>
                  </a:cubicBezTo>
                  <a:lnTo>
                    <a:pt x="2490" y="0"/>
                  </a:lnTo>
                  <a:close/>
                </a:path>
              </a:pathLst>
            </a:custGeom>
            <a:solidFill>
              <a:srgbClr val="FF77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1114;p38">
              <a:extLst>
                <a:ext uri="{FF2B5EF4-FFF2-40B4-BE49-F238E27FC236}">
                  <a16:creationId xmlns:a16="http://schemas.microsoft.com/office/drawing/2014/main" id="{EA90B53D-4AE2-4A00-872B-380E2CAC0348}"/>
                </a:ext>
              </a:extLst>
            </p:cNvPr>
            <p:cNvSpPr/>
            <p:nvPr/>
          </p:nvSpPr>
          <p:spPr>
            <a:xfrm>
              <a:off x="5139425" y="913725"/>
              <a:ext cx="143775" cy="101550"/>
            </a:xfrm>
            <a:custGeom>
              <a:avLst/>
              <a:gdLst/>
              <a:ahLst/>
              <a:cxnLst/>
              <a:rect l="l" t="t" r="r" b="b"/>
              <a:pathLst>
                <a:path w="5751" h="4062" extrusionOk="0">
                  <a:moveTo>
                    <a:pt x="3263" y="1867"/>
                  </a:moveTo>
                  <a:cubicBezTo>
                    <a:pt x="3388" y="1867"/>
                    <a:pt x="3514" y="1876"/>
                    <a:pt x="3640" y="1895"/>
                  </a:cubicBezTo>
                  <a:lnTo>
                    <a:pt x="3600" y="1895"/>
                  </a:lnTo>
                  <a:cubicBezTo>
                    <a:pt x="3803" y="1922"/>
                    <a:pt x="4005" y="1976"/>
                    <a:pt x="4195" y="2058"/>
                  </a:cubicBezTo>
                  <a:lnTo>
                    <a:pt x="4222" y="2058"/>
                  </a:lnTo>
                  <a:cubicBezTo>
                    <a:pt x="4371" y="2125"/>
                    <a:pt x="4520" y="2220"/>
                    <a:pt x="4655" y="2328"/>
                  </a:cubicBezTo>
                  <a:cubicBezTo>
                    <a:pt x="4777" y="2423"/>
                    <a:pt x="4885" y="2531"/>
                    <a:pt x="4980" y="2666"/>
                  </a:cubicBezTo>
                  <a:cubicBezTo>
                    <a:pt x="5007" y="2694"/>
                    <a:pt x="5034" y="2734"/>
                    <a:pt x="5061" y="2775"/>
                  </a:cubicBezTo>
                  <a:lnTo>
                    <a:pt x="5034" y="2815"/>
                  </a:lnTo>
                  <a:cubicBezTo>
                    <a:pt x="4899" y="2978"/>
                    <a:pt x="4763" y="3113"/>
                    <a:pt x="4601" y="3235"/>
                  </a:cubicBezTo>
                  <a:cubicBezTo>
                    <a:pt x="4411" y="3370"/>
                    <a:pt x="4208" y="3478"/>
                    <a:pt x="3992" y="3573"/>
                  </a:cubicBezTo>
                  <a:cubicBezTo>
                    <a:pt x="3721" y="3681"/>
                    <a:pt x="3424" y="3762"/>
                    <a:pt x="3112" y="3790"/>
                  </a:cubicBezTo>
                  <a:lnTo>
                    <a:pt x="3153" y="3790"/>
                  </a:lnTo>
                  <a:cubicBezTo>
                    <a:pt x="2991" y="3817"/>
                    <a:pt x="2842" y="3817"/>
                    <a:pt x="2679" y="3817"/>
                  </a:cubicBezTo>
                  <a:cubicBezTo>
                    <a:pt x="2531" y="3817"/>
                    <a:pt x="2382" y="3803"/>
                    <a:pt x="2233" y="3776"/>
                  </a:cubicBezTo>
                  <a:cubicBezTo>
                    <a:pt x="1989" y="3735"/>
                    <a:pt x="1746" y="3681"/>
                    <a:pt x="1529" y="3587"/>
                  </a:cubicBezTo>
                  <a:cubicBezTo>
                    <a:pt x="1394" y="3532"/>
                    <a:pt x="1286" y="3465"/>
                    <a:pt x="1164" y="3384"/>
                  </a:cubicBezTo>
                  <a:cubicBezTo>
                    <a:pt x="1191" y="3248"/>
                    <a:pt x="1232" y="3127"/>
                    <a:pt x="1286" y="3005"/>
                  </a:cubicBezTo>
                  <a:cubicBezTo>
                    <a:pt x="1340" y="2869"/>
                    <a:pt x="1421" y="2748"/>
                    <a:pt x="1516" y="2639"/>
                  </a:cubicBezTo>
                  <a:cubicBezTo>
                    <a:pt x="1610" y="2518"/>
                    <a:pt x="1719" y="2396"/>
                    <a:pt x="1854" y="2301"/>
                  </a:cubicBezTo>
                  <a:cubicBezTo>
                    <a:pt x="1989" y="2206"/>
                    <a:pt x="2152" y="2112"/>
                    <a:pt x="2328" y="2044"/>
                  </a:cubicBezTo>
                  <a:cubicBezTo>
                    <a:pt x="2629" y="1927"/>
                    <a:pt x="2944" y="1867"/>
                    <a:pt x="3263" y="1867"/>
                  </a:cubicBezTo>
                  <a:close/>
                  <a:moveTo>
                    <a:pt x="4506" y="1"/>
                  </a:moveTo>
                  <a:cubicBezTo>
                    <a:pt x="4398" y="1"/>
                    <a:pt x="4276" y="14"/>
                    <a:pt x="4168" y="41"/>
                  </a:cubicBezTo>
                  <a:cubicBezTo>
                    <a:pt x="3938" y="123"/>
                    <a:pt x="3721" y="231"/>
                    <a:pt x="3518" y="380"/>
                  </a:cubicBezTo>
                  <a:lnTo>
                    <a:pt x="3437" y="420"/>
                  </a:lnTo>
                  <a:cubicBezTo>
                    <a:pt x="3261" y="542"/>
                    <a:pt x="3072" y="650"/>
                    <a:pt x="2882" y="732"/>
                  </a:cubicBezTo>
                  <a:lnTo>
                    <a:pt x="2828" y="759"/>
                  </a:lnTo>
                  <a:cubicBezTo>
                    <a:pt x="2625" y="718"/>
                    <a:pt x="2422" y="664"/>
                    <a:pt x="2233" y="610"/>
                  </a:cubicBezTo>
                  <a:cubicBezTo>
                    <a:pt x="2043" y="556"/>
                    <a:pt x="1841" y="501"/>
                    <a:pt x="1638" y="461"/>
                  </a:cubicBezTo>
                  <a:cubicBezTo>
                    <a:pt x="1543" y="447"/>
                    <a:pt x="1448" y="434"/>
                    <a:pt x="1353" y="434"/>
                  </a:cubicBezTo>
                  <a:cubicBezTo>
                    <a:pt x="1245" y="434"/>
                    <a:pt x="1137" y="447"/>
                    <a:pt x="1042" y="474"/>
                  </a:cubicBezTo>
                  <a:cubicBezTo>
                    <a:pt x="826" y="515"/>
                    <a:pt x="636" y="623"/>
                    <a:pt x="474" y="772"/>
                  </a:cubicBezTo>
                  <a:cubicBezTo>
                    <a:pt x="339" y="907"/>
                    <a:pt x="217" y="1056"/>
                    <a:pt x="136" y="1246"/>
                  </a:cubicBezTo>
                  <a:cubicBezTo>
                    <a:pt x="54" y="1408"/>
                    <a:pt x="14" y="1584"/>
                    <a:pt x="14" y="1760"/>
                  </a:cubicBezTo>
                  <a:cubicBezTo>
                    <a:pt x="0" y="1936"/>
                    <a:pt x="27" y="2112"/>
                    <a:pt x="68" y="2288"/>
                  </a:cubicBezTo>
                  <a:cubicBezTo>
                    <a:pt x="122" y="2463"/>
                    <a:pt x="203" y="2639"/>
                    <a:pt x="298" y="2788"/>
                  </a:cubicBezTo>
                  <a:cubicBezTo>
                    <a:pt x="663" y="3424"/>
                    <a:pt x="1299" y="3871"/>
                    <a:pt x="2030" y="3993"/>
                  </a:cubicBezTo>
                  <a:cubicBezTo>
                    <a:pt x="2246" y="4033"/>
                    <a:pt x="2463" y="4060"/>
                    <a:pt x="2679" y="4060"/>
                  </a:cubicBezTo>
                  <a:cubicBezTo>
                    <a:pt x="2708" y="4061"/>
                    <a:pt x="2737" y="4061"/>
                    <a:pt x="2766" y="4061"/>
                  </a:cubicBezTo>
                  <a:cubicBezTo>
                    <a:pt x="3252" y="4061"/>
                    <a:pt x="3748" y="3953"/>
                    <a:pt x="4195" y="3749"/>
                  </a:cubicBezTo>
                  <a:cubicBezTo>
                    <a:pt x="4520" y="3614"/>
                    <a:pt x="4817" y="3397"/>
                    <a:pt x="5074" y="3140"/>
                  </a:cubicBezTo>
                  <a:cubicBezTo>
                    <a:pt x="5304" y="2896"/>
                    <a:pt x="5480" y="2612"/>
                    <a:pt x="5589" y="2301"/>
                  </a:cubicBezTo>
                  <a:cubicBezTo>
                    <a:pt x="5643" y="2152"/>
                    <a:pt x="5683" y="1990"/>
                    <a:pt x="5710" y="1841"/>
                  </a:cubicBezTo>
                  <a:cubicBezTo>
                    <a:pt x="5737" y="1679"/>
                    <a:pt x="5751" y="1516"/>
                    <a:pt x="5751" y="1354"/>
                  </a:cubicBezTo>
                  <a:cubicBezTo>
                    <a:pt x="5751" y="1043"/>
                    <a:pt x="5643" y="732"/>
                    <a:pt x="5467" y="474"/>
                  </a:cubicBezTo>
                  <a:cubicBezTo>
                    <a:pt x="5399" y="393"/>
                    <a:pt x="5332" y="312"/>
                    <a:pt x="5237" y="258"/>
                  </a:cubicBezTo>
                  <a:cubicBezTo>
                    <a:pt x="5142" y="177"/>
                    <a:pt x="5047" y="123"/>
                    <a:pt x="4939" y="82"/>
                  </a:cubicBezTo>
                  <a:cubicBezTo>
                    <a:pt x="4817" y="41"/>
                    <a:pt x="4682" y="14"/>
                    <a:pt x="4560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182629DD-36D1-412E-BC3E-370A5AF9B11D}"/>
              </a:ext>
            </a:extLst>
          </p:cNvPr>
          <p:cNvSpPr txBox="1"/>
          <p:nvPr/>
        </p:nvSpPr>
        <p:spPr>
          <a:xfrm>
            <a:off x="914344" y="672971"/>
            <a:ext cx="4081891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3733" kern="0" dirty="0" err="1">
                <a:solidFill>
                  <a:srgbClr val="C25F7F">
                    <a:lumMod val="75000"/>
                  </a:srgbClr>
                </a:solidFill>
                <a:latin typeface="Coiny" panose="02000903060500060000" pitchFamily="2" charset="0"/>
                <a:cs typeface="Arial"/>
                <a:sym typeface="Arial"/>
              </a:rPr>
              <a:t>Nội</a:t>
            </a:r>
            <a:r>
              <a:rPr lang="en-US" sz="3733" kern="0" dirty="0">
                <a:solidFill>
                  <a:srgbClr val="C25F7F">
                    <a:lumMod val="75000"/>
                  </a:srgbClr>
                </a:solidFill>
                <a:latin typeface="Coiny" panose="02000903060500060000" pitchFamily="2" charset="0"/>
                <a:cs typeface="Arial"/>
                <a:sym typeface="Arial"/>
              </a:rPr>
              <a:t> dung </a:t>
            </a:r>
            <a:r>
              <a:rPr lang="en-US" sz="3733" kern="0" dirty="0" err="1">
                <a:solidFill>
                  <a:srgbClr val="C25F7F">
                    <a:lumMod val="75000"/>
                  </a:srgbClr>
                </a:solidFill>
                <a:latin typeface="Coiny" panose="02000903060500060000" pitchFamily="2" charset="0"/>
                <a:cs typeface="Arial"/>
                <a:sym typeface="Arial"/>
              </a:rPr>
              <a:t>các</a:t>
            </a:r>
            <a:r>
              <a:rPr lang="en-US" sz="3733" kern="0" dirty="0">
                <a:solidFill>
                  <a:srgbClr val="C25F7F">
                    <a:lumMod val="75000"/>
                  </a:srgbClr>
                </a:solidFill>
                <a:latin typeface="Coiny" panose="02000903060500060000" pitchFamily="2" charset="0"/>
                <a:cs typeface="Arial"/>
                <a:sym typeface="Arial"/>
              </a:rPr>
              <a:t> </a:t>
            </a:r>
            <a:r>
              <a:rPr lang="en-US" sz="3733" kern="0" dirty="0" err="1">
                <a:solidFill>
                  <a:srgbClr val="C25F7F">
                    <a:lumMod val="75000"/>
                  </a:srgbClr>
                </a:solidFill>
                <a:latin typeface="Coiny" panose="02000903060500060000" pitchFamily="2" charset="0"/>
                <a:cs typeface="Arial"/>
                <a:sym typeface="Arial"/>
              </a:rPr>
              <a:t>bức</a:t>
            </a:r>
            <a:r>
              <a:rPr lang="en-US" sz="3733" kern="0" dirty="0">
                <a:solidFill>
                  <a:srgbClr val="C25F7F">
                    <a:lumMod val="75000"/>
                  </a:srgbClr>
                </a:solidFill>
                <a:latin typeface="Coiny" panose="02000903060500060000" pitchFamily="2" charset="0"/>
                <a:cs typeface="Arial"/>
                <a:sym typeface="Arial"/>
              </a:rPr>
              <a:t> </a:t>
            </a:r>
            <a:r>
              <a:rPr lang="en-US" sz="3733" kern="0" dirty="0" err="1">
                <a:solidFill>
                  <a:srgbClr val="C25F7F">
                    <a:lumMod val="75000"/>
                  </a:srgbClr>
                </a:solidFill>
                <a:latin typeface="Coiny" panose="02000903060500060000" pitchFamily="2" charset="0"/>
                <a:cs typeface="Arial"/>
                <a:sym typeface="Arial"/>
              </a:rPr>
              <a:t>tranh</a:t>
            </a:r>
            <a:endParaRPr lang="en-US" sz="3733" kern="0" dirty="0">
              <a:solidFill>
                <a:srgbClr val="C25F7F">
                  <a:lumMod val="75000"/>
                </a:srgbClr>
              </a:solidFill>
              <a:latin typeface="Coiny" panose="02000903060500060000" pitchFamily="2" charset="0"/>
              <a:cs typeface="Arial"/>
              <a:sym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A63845E-881F-421C-B094-361FB0E1C8DC}"/>
              </a:ext>
            </a:extLst>
          </p:cNvPr>
          <p:cNvGrpSpPr/>
          <p:nvPr/>
        </p:nvGrpSpPr>
        <p:grpSpPr>
          <a:xfrm>
            <a:off x="5802038" y="4610729"/>
            <a:ext cx="6574260" cy="1651671"/>
            <a:chOff x="4351528" y="3458048"/>
            <a:chExt cx="4444129" cy="1238754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37E1C9A-F795-4761-81AC-6A6F7EC30094}"/>
                </a:ext>
              </a:extLst>
            </p:cNvPr>
            <p:cNvSpPr/>
            <p:nvPr/>
          </p:nvSpPr>
          <p:spPr>
            <a:xfrm>
              <a:off x="4351528" y="3497943"/>
              <a:ext cx="4444129" cy="1146628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6FB1243-18C1-49C4-9C05-85E5B02FCEB9}"/>
                </a:ext>
              </a:extLst>
            </p:cNvPr>
            <p:cNvSpPr txBox="1"/>
            <p:nvPr/>
          </p:nvSpPr>
          <p:spPr>
            <a:xfrm>
              <a:off x="4572000" y="3458048"/>
              <a:ext cx="4102100" cy="12387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50000"/>
                </a:lnSpc>
                <a:spcBef>
                  <a:spcPts val="267"/>
                </a:spcBef>
                <a:spcAft>
                  <a:spcPts val="267"/>
                </a:spcAft>
                <a:buClr>
                  <a:srgbClr val="000000"/>
                </a:buClr>
                <a:tabLst>
                  <a:tab pos="120224" algn="l"/>
                  <a:tab pos="240447" algn="l"/>
                  <a:tab pos="360671" algn="l"/>
                </a:tabLst>
              </a:pPr>
              <a:r>
                <a:rPr lang="en-US" sz="36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Thầy</a:t>
              </a:r>
              <a:r>
                <a:rPr lang="en-US" sz="36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6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giáo</a:t>
              </a:r>
              <a:r>
                <a:rPr lang="en-US" sz="36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6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yêu</a:t>
              </a:r>
              <a:r>
                <a:rPr lang="en-US" sz="36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6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cầu</a:t>
              </a:r>
              <a:r>
                <a:rPr lang="en-US" sz="36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6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học</a:t>
              </a:r>
              <a:r>
                <a:rPr lang="en-US" sz="36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6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sinh</a:t>
              </a:r>
              <a:r>
                <a:rPr lang="en-US" sz="36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6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làm</a:t>
              </a:r>
              <a:r>
                <a:rPr lang="en-US" sz="36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6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thơ</a:t>
              </a:r>
              <a:r>
                <a:rPr lang="en-US" sz="36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6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về</a:t>
              </a:r>
              <a:r>
                <a:rPr lang="en-US" sz="36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6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mặt</a:t>
              </a:r>
              <a:r>
                <a:rPr lang="en-US" sz="36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6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trời</a:t>
              </a:r>
              <a:endParaRPr lang="en-US" sz="3600" kern="0" dirty="0">
                <a:solidFill>
                  <a:srgbClr val="000000"/>
                </a:solidFill>
                <a:latin typeface="Arial"/>
                <a:ea typeface="Arial" panose="020B060402020202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pic>
        <p:nvPicPr>
          <p:cNvPr id="45" name="Picture 44">
            <a:extLst>
              <a:ext uri="{FF2B5EF4-FFF2-40B4-BE49-F238E27FC236}">
                <a16:creationId xmlns:a16="http://schemas.microsoft.com/office/drawing/2014/main" id="{8A764307-19C7-41C2-A45D-91566116C7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5751" y="176926"/>
            <a:ext cx="4437295" cy="4050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1680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069;p38">
            <a:extLst>
              <a:ext uri="{FF2B5EF4-FFF2-40B4-BE49-F238E27FC236}">
                <a16:creationId xmlns:a16="http://schemas.microsoft.com/office/drawing/2014/main" id="{B181F68D-8CAE-4D91-9DAC-78FBAA396157}"/>
              </a:ext>
            </a:extLst>
          </p:cNvPr>
          <p:cNvSpPr/>
          <p:nvPr/>
        </p:nvSpPr>
        <p:spPr>
          <a:xfrm>
            <a:off x="816774" y="369481"/>
            <a:ext cx="4426783" cy="1871108"/>
          </a:xfrm>
          <a:custGeom>
            <a:avLst/>
            <a:gdLst/>
            <a:ahLst/>
            <a:cxnLst/>
            <a:rect l="l" t="t" r="r" b="b"/>
            <a:pathLst>
              <a:path w="34424" h="23681" extrusionOk="0">
                <a:moveTo>
                  <a:pt x="17171" y="1"/>
                </a:moveTo>
                <a:cubicBezTo>
                  <a:pt x="15940" y="1"/>
                  <a:pt x="14749" y="14"/>
                  <a:pt x="13599" y="55"/>
                </a:cubicBezTo>
                <a:cubicBezTo>
                  <a:pt x="12463" y="96"/>
                  <a:pt x="11299" y="163"/>
                  <a:pt x="10189" y="258"/>
                </a:cubicBezTo>
                <a:cubicBezTo>
                  <a:pt x="9621" y="299"/>
                  <a:pt x="9053" y="353"/>
                  <a:pt x="8498" y="407"/>
                </a:cubicBezTo>
                <a:cubicBezTo>
                  <a:pt x="8133" y="434"/>
                  <a:pt x="7591" y="502"/>
                  <a:pt x="7037" y="569"/>
                </a:cubicBezTo>
                <a:cubicBezTo>
                  <a:pt x="6292" y="664"/>
                  <a:pt x="5562" y="813"/>
                  <a:pt x="4845" y="1002"/>
                </a:cubicBezTo>
                <a:cubicBezTo>
                  <a:pt x="4100" y="1192"/>
                  <a:pt x="3383" y="1462"/>
                  <a:pt x="2707" y="1814"/>
                </a:cubicBezTo>
                <a:cubicBezTo>
                  <a:pt x="2382" y="1990"/>
                  <a:pt x="2071" y="2193"/>
                  <a:pt x="1787" y="2409"/>
                </a:cubicBezTo>
                <a:cubicBezTo>
                  <a:pt x="1502" y="2639"/>
                  <a:pt x="1259" y="2897"/>
                  <a:pt x="1029" y="3181"/>
                </a:cubicBezTo>
                <a:cubicBezTo>
                  <a:pt x="636" y="3722"/>
                  <a:pt x="352" y="4344"/>
                  <a:pt x="230" y="5007"/>
                </a:cubicBezTo>
                <a:cubicBezTo>
                  <a:pt x="82" y="5670"/>
                  <a:pt x="0" y="6360"/>
                  <a:pt x="0" y="7037"/>
                </a:cubicBezTo>
                <a:cubicBezTo>
                  <a:pt x="0" y="7795"/>
                  <a:pt x="41" y="8539"/>
                  <a:pt x="149" y="9283"/>
                </a:cubicBezTo>
                <a:cubicBezTo>
                  <a:pt x="352" y="10839"/>
                  <a:pt x="718" y="12355"/>
                  <a:pt x="1259" y="13830"/>
                </a:cubicBezTo>
                <a:cubicBezTo>
                  <a:pt x="1502" y="14506"/>
                  <a:pt x="1787" y="15169"/>
                  <a:pt x="2125" y="15819"/>
                </a:cubicBezTo>
                <a:cubicBezTo>
                  <a:pt x="2409" y="16374"/>
                  <a:pt x="2747" y="16915"/>
                  <a:pt x="3126" y="17415"/>
                </a:cubicBezTo>
                <a:cubicBezTo>
                  <a:pt x="3586" y="17984"/>
                  <a:pt x="4154" y="18471"/>
                  <a:pt x="4804" y="18836"/>
                </a:cubicBezTo>
                <a:cubicBezTo>
                  <a:pt x="5129" y="19012"/>
                  <a:pt x="5480" y="19174"/>
                  <a:pt x="5832" y="19310"/>
                </a:cubicBezTo>
                <a:cubicBezTo>
                  <a:pt x="6198" y="19459"/>
                  <a:pt x="6563" y="19567"/>
                  <a:pt x="6942" y="19675"/>
                </a:cubicBezTo>
                <a:cubicBezTo>
                  <a:pt x="7916" y="19919"/>
                  <a:pt x="8917" y="20081"/>
                  <a:pt x="9932" y="20162"/>
                </a:cubicBezTo>
                <a:cubicBezTo>
                  <a:pt x="10162" y="20176"/>
                  <a:pt x="10406" y="20203"/>
                  <a:pt x="10649" y="20216"/>
                </a:cubicBezTo>
                <a:cubicBezTo>
                  <a:pt x="10663" y="20270"/>
                  <a:pt x="10676" y="20325"/>
                  <a:pt x="10676" y="20392"/>
                </a:cubicBezTo>
                <a:cubicBezTo>
                  <a:pt x="10704" y="20528"/>
                  <a:pt x="10704" y="20676"/>
                  <a:pt x="10676" y="20825"/>
                </a:cubicBezTo>
                <a:cubicBezTo>
                  <a:pt x="10649" y="21015"/>
                  <a:pt x="10609" y="21191"/>
                  <a:pt x="10528" y="21366"/>
                </a:cubicBezTo>
                <a:cubicBezTo>
                  <a:pt x="10446" y="21556"/>
                  <a:pt x="10338" y="21745"/>
                  <a:pt x="10203" y="21908"/>
                </a:cubicBezTo>
                <a:cubicBezTo>
                  <a:pt x="9959" y="22219"/>
                  <a:pt x="9635" y="22462"/>
                  <a:pt x="9269" y="22611"/>
                </a:cubicBezTo>
                <a:cubicBezTo>
                  <a:pt x="9120" y="22665"/>
                  <a:pt x="8972" y="22706"/>
                  <a:pt x="8823" y="22733"/>
                </a:cubicBezTo>
                <a:cubicBezTo>
                  <a:pt x="8728" y="22733"/>
                  <a:pt x="8647" y="22747"/>
                  <a:pt x="8566" y="22747"/>
                </a:cubicBezTo>
                <a:lnTo>
                  <a:pt x="8403" y="22747"/>
                </a:lnTo>
                <a:cubicBezTo>
                  <a:pt x="8349" y="22747"/>
                  <a:pt x="8295" y="22733"/>
                  <a:pt x="8241" y="22720"/>
                </a:cubicBezTo>
                <a:lnTo>
                  <a:pt x="8200" y="22720"/>
                </a:lnTo>
                <a:cubicBezTo>
                  <a:pt x="8119" y="22720"/>
                  <a:pt x="8051" y="22760"/>
                  <a:pt x="8011" y="22814"/>
                </a:cubicBezTo>
                <a:cubicBezTo>
                  <a:pt x="7984" y="22868"/>
                  <a:pt x="7984" y="22923"/>
                  <a:pt x="7997" y="22963"/>
                </a:cubicBezTo>
                <a:cubicBezTo>
                  <a:pt x="8011" y="23017"/>
                  <a:pt x="8038" y="23058"/>
                  <a:pt x="8092" y="23085"/>
                </a:cubicBezTo>
                <a:cubicBezTo>
                  <a:pt x="8241" y="23180"/>
                  <a:pt x="8403" y="23274"/>
                  <a:pt x="8579" y="23342"/>
                </a:cubicBezTo>
                <a:cubicBezTo>
                  <a:pt x="8755" y="23410"/>
                  <a:pt x="8944" y="23477"/>
                  <a:pt x="9134" y="23531"/>
                </a:cubicBezTo>
                <a:cubicBezTo>
                  <a:pt x="9499" y="23626"/>
                  <a:pt x="9892" y="23680"/>
                  <a:pt x="10271" y="23680"/>
                </a:cubicBezTo>
                <a:lnTo>
                  <a:pt x="10338" y="23680"/>
                </a:lnTo>
                <a:cubicBezTo>
                  <a:pt x="10717" y="23680"/>
                  <a:pt x="11082" y="23640"/>
                  <a:pt x="11448" y="23559"/>
                </a:cubicBezTo>
                <a:cubicBezTo>
                  <a:pt x="11827" y="23477"/>
                  <a:pt x="12205" y="23356"/>
                  <a:pt x="12571" y="23207"/>
                </a:cubicBezTo>
                <a:cubicBezTo>
                  <a:pt x="12882" y="23058"/>
                  <a:pt x="13193" y="22882"/>
                  <a:pt x="13477" y="22679"/>
                </a:cubicBezTo>
                <a:cubicBezTo>
                  <a:pt x="13775" y="22476"/>
                  <a:pt x="14046" y="22232"/>
                  <a:pt x="14289" y="21962"/>
                </a:cubicBezTo>
                <a:cubicBezTo>
                  <a:pt x="14519" y="21705"/>
                  <a:pt x="14709" y="21394"/>
                  <a:pt x="14858" y="21082"/>
                </a:cubicBezTo>
                <a:cubicBezTo>
                  <a:pt x="14898" y="20961"/>
                  <a:pt x="14952" y="20839"/>
                  <a:pt x="14979" y="20717"/>
                </a:cubicBezTo>
                <a:lnTo>
                  <a:pt x="15033" y="20717"/>
                </a:lnTo>
                <a:lnTo>
                  <a:pt x="15494" y="20771"/>
                </a:lnTo>
                <a:cubicBezTo>
                  <a:pt x="16535" y="20893"/>
                  <a:pt x="17658" y="21015"/>
                  <a:pt x="18782" y="21123"/>
                </a:cubicBezTo>
                <a:cubicBezTo>
                  <a:pt x="20446" y="21272"/>
                  <a:pt x="21826" y="21339"/>
                  <a:pt x="23112" y="21339"/>
                </a:cubicBezTo>
                <a:cubicBezTo>
                  <a:pt x="23883" y="21339"/>
                  <a:pt x="24641" y="21312"/>
                  <a:pt x="25358" y="21272"/>
                </a:cubicBezTo>
                <a:cubicBezTo>
                  <a:pt x="26440" y="21191"/>
                  <a:pt x="27523" y="21028"/>
                  <a:pt x="28578" y="20798"/>
                </a:cubicBezTo>
                <a:cubicBezTo>
                  <a:pt x="28835" y="20744"/>
                  <a:pt x="29025" y="20690"/>
                  <a:pt x="29201" y="20649"/>
                </a:cubicBezTo>
                <a:cubicBezTo>
                  <a:pt x="29363" y="20595"/>
                  <a:pt x="29566" y="20528"/>
                  <a:pt x="29769" y="20460"/>
                </a:cubicBezTo>
                <a:cubicBezTo>
                  <a:pt x="30107" y="20338"/>
                  <a:pt x="30432" y="20189"/>
                  <a:pt x="30743" y="20013"/>
                </a:cubicBezTo>
                <a:cubicBezTo>
                  <a:pt x="31311" y="19689"/>
                  <a:pt x="31839" y="19283"/>
                  <a:pt x="32286" y="18796"/>
                </a:cubicBezTo>
                <a:cubicBezTo>
                  <a:pt x="32719" y="18322"/>
                  <a:pt x="33084" y="17794"/>
                  <a:pt x="33368" y="17212"/>
                </a:cubicBezTo>
                <a:cubicBezTo>
                  <a:pt x="33896" y="16157"/>
                  <a:pt x="34221" y="14926"/>
                  <a:pt x="34329" y="13437"/>
                </a:cubicBezTo>
                <a:cubicBezTo>
                  <a:pt x="34424" y="12098"/>
                  <a:pt x="34369" y="10745"/>
                  <a:pt x="34180" y="9419"/>
                </a:cubicBezTo>
                <a:cubicBezTo>
                  <a:pt x="34153" y="9175"/>
                  <a:pt x="34112" y="8945"/>
                  <a:pt x="34072" y="8701"/>
                </a:cubicBezTo>
                <a:lnTo>
                  <a:pt x="34031" y="8444"/>
                </a:lnTo>
                <a:lnTo>
                  <a:pt x="33977" y="8065"/>
                </a:lnTo>
                <a:lnTo>
                  <a:pt x="33950" y="7903"/>
                </a:lnTo>
                <a:cubicBezTo>
                  <a:pt x="33923" y="7714"/>
                  <a:pt x="33896" y="7538"/>
                  <a:pt x="33869" y="7362"/>
                </a:cubicBezTo>
                <a:cubicBezTo>
                  <a:pt x="33774" y="6604"/>
                  <a:pt x="33612" y="5860"/>
                  <a:pt x="33422" y="5129"/>
                </a:cubicBezTo>
                <a:cubicBezTo>
                  <a:pt x="33219" y="4398"/>
                  <a:pt x="32908" y="3708"/>
                  <a:pt x="32502" y="3072"/>
                </a:cubicBezTo>
                <a:cubicBezTo>
                  <a:pt x="32286" y="2761"/>
                  <a:pt x="32042" y="2477"/>
                  <a:pt x="31758" y="2220"/>
                </a:cubicBezTo>
                <a:cubicBezTo>
                  <a:pt x="31460" y="1949"/>
                  <a:pt x="31135" y="1719"/>
                  <a:pt x="30784" y="1530"/>
                </a:cubicBezTo>
                <a:cubicBezTo>
                  <a:pt x="30432" y="1327"/>
                  <a:pt x="30039" y="1165"/>
                  <a:pt x="29647" y="1016"/>
                </a:cubicBezTo>
                <a:cubicBezTo>
                  <a:pt x="29255" y="867"/>
                  <a:pt x="28835" y="745"/>
                  <a:pt x="28416" y="650"/>
                </a:cubicBezTo>
                <a:cubicBezTo>
                  <a:pt x="27550" y="447"/>
                  <a:pt x="26657" y="299"/>
                  <a:pt x="25750" y="231"/>
                </a:cubicBezTo>
                <a:cubicBezTo>
                  <a:pt x="24803" y="136"/>
                  <a:pt x="23869" y="109"/>
                  <a:pt x="23071" y="96"/>
                </a:cubicBezTo>
                <a:lnTo>
                  <a:pt x="22178" y="69"/>
                </a:lnTo>
                <a:lnTo>
                  <a:pt x="21813" y="69"/>
                </a:lnTo>
                <a:lnTo>
                  <a:pt x="21217" y="55"/>
                </a:lnTo>
                <a:lnTo>
                  <a:pt x="21014" y="55"/>
                </a:lnTo>
                <a:lnTo>
                  <a:pt x="20486" y="41"/>
                </a:lnTo>
                <a:lnTo>
                  <a:pt x="20446" y="41"/>
                </a:lnTo>
                <a:cubicBezTo>
                  <a:pt x="19296" y="14"/>
                  <a:pt x="18227" y="1"/>
                  <a:pt x="17171" y="1"/>
                </a:cubicBezTo>
                <a:close/>
              </a:path>
            </a:pathLst>
          </a:custGeom>
          <a:solidFill>
            <a:srgbClr val="FFFFFF">
              <a:alpha val="625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" name="Google Shape;1079;p38">
            <a:extLst>
              <a:ext uri="{FF2B5EF4-FFF2-40B4-BE49-F238E27FC236}">
                <a16:creationId xmlns:a16="http://schemas.microsoft.com/office/drawing/2014/main" id="{380DAB51-57C6-461A-A9A9-65C0F1202406}"/>
              </a:ext>
            </a:extLst>
          </p:cNvPr>
          <p:cNvGrpSpPr/>
          <p:nvPr/>
        </p:nvGrpSpPr>
        <p:grpSpPr>
          <a:xfrm>
            <a:off x="219625" y="1894519"/>
            <a:ext cx="1766937" cy="1871109"/>
            <a:chOff x="4828875" y="565650"/>
            <a:chExt cx="704675" cy="688075"/>
          </a:xfrm>
        </p:grpSpPr>
        <p:sp>
          <p:nvSpPr>
            <p:cNvPr id="9" name="Google Shape;1080;p38">
              <a:extLst>
                <a:ext uri="{FF2B5EF4-FFF2-40B4-BE49-F238E27FC236}">
                  <a16:creationId xmlns:a16="http://schemas.microsoft.com/office/drawing/2014/main" id="{9D385D97-7768-4701-B055-82603694501C}"/>
                </a:ext>
              </a:extLst>
            </p:cNvPr>
            <p:cNvSpPr/>
            <p:nvPr/>
          </p:nvSpPr>
          <p:spPr>
            <a:xfrm>
              <a:off x="4828875" y="565650"/>
              <a:ext cx="704675" cy="688075"/>
            </a:xfrm>
            <a:custGeom>
              <a:avLst/>
              <a:gdLst/>
              <a:ahLst/>
              <a:cxnLst/>
              <a:rect l="l" t="t" r="r" b="b"/>
              <a:pathLst>
                <a:path w="28187" h="27523" extrusionOk="0">
                  <a:moveTo>
                    <a:pt x="5548" y="3383"/>
                  </a:moveTo>
                  <a:lnTo>
                    <a:pt x="5657" y="3397"/>
                  </a:lnTo>
                  <a:cubicBezTo>
                    <a:pt x="5792" y="3437"/>
                    <a:pt x="5941" y="3478"/>
                    <a:pt x="6076" y="3545"/>
                  </a:cubicBezTo>
                  <a:cubicBezTo>
                    <a:pt x="5995" y="3613"/>
                    <a:pt x="5927" y="3681"/>
                    <a:pt x="5860" y="3762"/>
                  </a:cubicBezTo>
                  <a:cubicBezTo>
                    <a:pt x="5778" y="3857"/>
                    <a:pt x="5697" y="3951"/>
                    <a:pt x="5643" y="4073"/>
                  </a:cubicBezTo>
                  <a:lnTo>
                    <a:pt x="5643" y="3965"/>
                  </a:lnTo>
                  <a:cubicBezTo>
                    <a:pt x="5630" y="3762"/>
                    <a:pt x="5589" y="3573"/>
                    <a:pt x="5548" y="3383"/>
                  </a:cubicBezTo>
                  <a:close/>
                  <a:moveTo>
                    <a:pt x="8958" y="4926"/>
                  </a:moveTo>
                  <a:cubicBezTo>
                    <a:pt x="9067" y="4966"/>
                    <a:pt x="9175" y="5020"/>
                    <a:pt x="9283" y="5075"/>
                  </a:cubicBezTo>
                  <a:cubicBezTo>
                    <a:pt x="9418" y="5142"/>
                    <a:pt x="9554" y="5223"/>
                    <a:pt x="9675" y="5332"/>
                  </a:cubicBezTo>
                  <a:cubicBezTo>
                    <a:pt x="9770" y="5426"/>
                    <a:pt x="9851" y="5521"/>
                    <a:pt x="9919" y="5643"/>
                  </a:cubicBezTo>
                  <a:cubicBezTo>
                    <a:pt x="9987" y="5751"/>
                    <a:pt x="10054" y="5886"/>
                    <a:pt x="10108" y="6008"/>
                  </a:cubicBezTo>
                  <a:cubicBezTo>
                    <a:pt x="9892" y="6143"/>
                    <a:pt x="9689" y="6292"/>
                    <a:pt x="9486" y="6455"/>
                  </a:cubicBezTo>
                  <a:lnTo>
                    <a:pt x="9459" y="6482"/>
                  </a:lnTo>
                  <a:cubicBezTo>
                    <a:pt x="9175" y="6401"/>
                    <a:pt x="8877" y="6346"/>
                    <a:pt x="8579" y="6319"/>
                  </a:cubicBezTo>
                  <a:cubicBezTo>
                    <a:pt x="8620" y="6252"/>
                    <a:pt x="8661" y="6198"/>
                    <a:pt x="8701" y="6130"/>
                  </a:cubicBezTo>
                  <a:cubicBezTo>
                    <a:pt x="8769" y="5981"/>
                    <a:pt x="8837" y="5832"/>
                    <a:pt x="8877" y="5670"/>
                  </a:cubicBezTo>
                  <a:cubicBezTo>
                    <a:pt x="8918" y="5507"/>
                    <a:pt x="8945" y="5345"/>
                    <a:pt x="8958" y="5169"/>
                  </a:cubicBezTo>
                  <a:lnTo>
                    <a:pt x="8958" y="4926"/>
                  </a:lnTo>
                  <a:close/>
                  <a:moveTo>
                    <a:pt x="11123" y="0"/>
                  </a:moveTo>
                  <a:cubicBezTo>
                    <a:pt x="10974" y="27"/>
                    <a:pt x="10839" y="54"/>
                    <a:pt x="10690" y="95"/>
                  </a:cubicBezTo>
                  <a:cubicBezTo>
                    <a:pt x="10271" y="217"/>
                    <a:pt x="9905" y="447"/>
                    <a:pt x="9608" y="772"/>
                  </a:cubicBezTo>
                  <a:cubicBezTo>
                    <a:pt x="9445" y="934"/>
                    <a:pt x="9310" y="1123"/>
                    <a:pt x="9202" y="1326"/>
                  </a:cubicBezTo>
                  <a:cubicBezTo>
                    <a:pt x="9067" y="1556"/>
                    <a:pt x="8958" y="1814"/>
                    <a:pt x="8904" y="2071"/>
                  </a:cubicBezTo>
                  <a:cubicBezTo>
                    <a:pt x="8850" y="2341"/>
                    <a:pt x="8850" y="2598"/>
                    <a:pt x="8931" y="2855"/>
                  </a:cubicBezTo>
                  <a:cubicBezTo>
                    <a:pt x="8931" y="2896"/>
                    <a:pt x="8945" y="2950"/>
                    <a:pt x="8972" y="2991"/>
                  </a:cubicBezTo>
                  <a:cubicBezTo>
                    <a:pt x="8715" y="2937"/>
                    <a:pt x="8471" y="2896"/>
                    <a:pt x="8214" y="2882"/>
                  </a:cubicBezTo>
                  <a:lnTo>
                    <a:pt x="8201" y="2882"/>
                  </a:lnTo>
                  <a:cubicBezTo>
                    <a:pt x="8174" y="2842"/>
                    <a:pt x="8133" y="2801"/>
                    <a:pt x="8106" y="2761"/>
                  </a:cubicBezTo>
                  <a:cubicBezTo>
                    <a:pt x="7903" y="2531"/>
                    <a:pt x="7673" y="2341"/>
                    <a:pt x="7429" y="2165"/>
                  </a:cubicBezTo>
                  <a:cubicBezTo>
                    <a:pt x="6915" y="1814"/>
                    <a:pt x="6320" y="1597"/>
                    <a:pt x="5711" y="1529"/>
                  </a:cubicBezTo>
                  <a:cubicBezTo>
                    <a:pt x="5589" y="1516"/>
                    <a:pt x="5481" y="1516"/>
                    <a:pt x="5373" y="1516"/>
                  </a:cubicBezTo>
                  <a:cubicBezTo>
                    <a:pt x="5156" y="1516"/>
                    <a:pt x="4940" y="1529"/>
                    <a:pt x="4737" y="1583"/>
                  </a:cubicBezTo>
                  <a:lnTo>
                    <a:pt x="4710" y="1583"/>
                  </a:lnTo>
                  <a:cubicBezTo>
                    <a:pt x="4615" y="1435"/>
                    <a:pt x="4507" y="1286"/>
                    <a:pt x="4385" y="1150"/>
                  </a:cubicBezTo>
                  <a:cubicBezTo>
                    <a:pt x="4168" y="893"/>
                    <a:pt x="3898" y="690"/>
                    <a:pt x="3586" y="555"/>
                  </a:cubicBezTo>
                  <a:cubicBezTo>
                    <a:pt x="3492" y="515"/>
                    <a:pt x="3383" y="487"/>
                    <a:pt x="3289" y="487"/>
                  </a:cubicBezTo>
                  <a:cubicBezTo>
                    <a:pt x="2396" y="487"/>
                    <a:pt x="2139" y="1719"/>
                    <a:pt x="2964" y="2071"/>
                  </a:cubicBezTo>
                  <a:cubicBezTo>
                    <a:pt x="2991" y="2084"/>
                    <a:pt x="3018" y="2111"/>
                    <a:pt x="3045" y="2138"/>
                  </a:cubicBezTo>
                  <a:cubicBezTo>
                    <a:pt x="3153" y="2233"/>
                    <a:pt x="3248" y="2355"/>
                    <a:pt x="3329" y="2477"/>
                  </a:cubicBezTo>
                  <a:cubicBezTo>
                    <a:pt x="3221" y="2612"/>
                    <a:pt x="3126" y="2761"/>
                    <a:pt x="3045" y="2910"/>
                  </a:cubicBezTo>
                  <a:cubicBezTo>
                    <a:pt x="2923" y="3112"/>
                    <a:pt x="2829" y="3343"/>
                    <a:pt x="2761" y="3573"/>
                  </a:cubicBezTo>
                  <a:cubicBezTo>
                    <a:pt x="2680" y="3830"/>
                    <a:pt x="2653" y="4114"/>
                    <a:pt x="2693" y="4398"/>
                  </a:cubicBezTo>
                  <a:cubicBezTo>
                    <a:pt x="2720" y="4533"/>
                    <a:pt x="2775" y="4682"/>
                    <a:pt x="2842" y="4817"/>
                  </a:cubicBezTo>
                  <a:cubicBezTo>
                    <a:pt x="2937" y="4966"/>
                    <a:pt x="3045" y="5102"/>
                    <a:pt x="3181" y="5223"/>
                  </a:cubicBezTo>
                  <a:cubicBezTo>
                    <a:pt x="3302" y="5332"/>
                    <a:pt x="3451" y="5426"/>
                    <a:pt x="3614" y="5507"/>
                  </a:cubicBezTo>
                  <a:cubicBezTo>
                    <a:pt x="3749" y="5548"/>
                    <a:pt x="3884" y="5589"/>
                    <a:pt x="4033" y="5616"/>
                  </a:cubicBezTo>
                  <a:cubicBezTo>
                    <a:pt x="4114" y="5616"/>
                    <a:pt x="4195" y="5629"/>
                    <a:pt x="4263" y="5629"/>
                  </a:cubicBezTo>
                  <a:cubicBezTo>
                    <a:pt x="4439" y="5629"/>
                    <a:pt x="4601" y="5602"/>
                    <a:pt x="4764" y="5548"/>
                  </a:cubicBezTo>
                  <a:cubicBezTo>
                    <a:pt x="4967" y="5467"/>
                    <a:pt x="5156" y="5332"/>
                    <a:pt x="5305" y="5169"/>
                  </a:cubicBezTo>
                  <a:lnTo>
                    <a:pt x="5305" y="5169"/>
                  </a:lnTo>
                  <a:cubicBezTo>
                    <a:pt x="5291" y="5291"/>
                    <a:pt x="5291" y="5426"/>
                    <a:pt x="5305" y="5562"/>
                  </a:cubicBezTo>
                  <a:cubicBezTo>
                    <a:pt x="5318" y="5738"/>
                    <a:pt x="5359" y="5913"/>
                    <a:pt x="5413" y="6089"/>
                  </a:cubicBezTo>
                  <a:cubicBezTo>
                    <a:pt x="5508" y="6333"/>
                    <a:pt x="5643" y="6549"/>
                    <a:pt x="5833" y="6725"/>
                  </a:cubicBezTo>
                  <a:cubicBezTo>
                    <a:pt x="5481" y="6874"/>
                    <a:pt x="5156" y="7050"/>
                    <a:pt x="4858" y="7253"/>
                  </a:cubicBezTo>
                  <a:cubicBezTo>
                    <a:pt x="4155" y="7727"/>
                    <a:pt x="3532" y="8308"/>
                    <a:pt x="3005" y="8971"/>
                  </a:cubicBezTo>
                  <a:cubicBezTo>
                    <a:pt x="2477" y="9648"/>
                    <a:pt x="2017" y="10379"/>
                    <a:pt x="1638" y="11163"/>
                  </a:cubicBezTo>
                  <a:cubicBezTo>
                    <a:pt x="907" y="12652"/>
                    <a:pt x="407" y="14262"/>
                    <a:pt x="163" y="15913"/>
                  </a:cubicBezTo>
                  <a:cubicBezTo>
                    <a:pt x="41" y="16792"/>
                    <a:pt x="1" y="17699"/>
                    <a:pt x="68" y="18592"/>
                  </a:cubicBezTo>
                  <a:cubicBezTo>
                    <a:pt x="136" y="19512"/>
                    <a:pt x="298" y="20419"/>
                    <a:pt x="583" y="21285"/>
                  </a:cubicBezTo>
                  <a:cubicBezTo>
                    <a:pt x="718" y="21718"/>
                    <a:pt x="880" y="22137"/>
                    <a:pt x="1083" y="22530"/>
                  </a:cubicBezTo>
                  <a:cubicBezTo>
                    <a:pt x="1273" y="22936"/>
                    <a:pt x="1503" y="23314"/>
                    <a:pt x="1760" y="23680"/>
                  </a:cubicBezTo>
                  <a:cubicBezTo>
                    <a:pt x="2260" y="24410"/>
                    <a:pt x="2896" y="25033"/>
                    <a:pt x="3627" y="25520"/>
                  </a:cubicBezTo>
                  <a:cubicBezTo>
                    <a:pt x="4398" y="26034"/>
                    <a:pt x="5264" y="26386"/>
                    <a:pt x="6171" y="26535"/>
                  </a:cubicBezTo>
                  <a:cubicBezTo>
                    <a:pt x="6617" y="26616"/>
                    <a:pt x="7064" y="26657"/>
                    <a:pt x="7510" y="26657"/>
                  </a:cubicBezTo>
                  <a:lnTo>
                    <a:pt x="7673" y="26657"/>
                  </a:lnTo>
                  <a:cubicBezTo>
                    <a:pt x="8187" y="26643"/>
                    <a:pt x="8701" y="26589"/>
                    <a:pt x="9202" y="26467"/>
                  </a:cubicBezTo>
                  <a:cubicBezTo>
                    <a:pt x="9567" y="26670"/>
                    <a:pt x="9960" y="26833"/>
                    <a:pt x="10352" y="26968"/>
                  </a:cubicBezTo>
                  <a:cubicBezTo>
                    <a:pt x="10771" y="27117"/>
                    <a:pt x="11204" y="27225"/>
                    <a:pt x="11651" y="27306"/>
                  </a:cubicBezTo>
                  <a:cubicBezTo>
                    <a:pt x="12084" y="27387"/>
                    <a:pt x="12531" y="27441"/>
                    <a:pt x="12977" y="27482"/>
                  </a:cubicBezTo>
                  <a:cubicBezTo>
                    <a:pt x="13342" y="27509"/>
                    <a:pt x="13708" y="27523"/>
                    <a:pt x="14046" y="27523"/>
                  </a:cubicBezTo>
                  <a:cubicBezTo>
                    <a:pt x="14520" y="27523"/>
                    <a:pt x="15007" y="27496"/>
                    <a:pt x="15507" y="27455"/>
                  </a:cubicBezTo>
                  <a:cubicBezTo>
                    <a:pt x="15940" y="27414"/>
                    <a:pt x="16373" y="27347"/>
                    <a:pt x="16793" y="27265"/>
                  </a:cubicBezTo>
                  <a:cubicBezTo>
                    <a:pt x="17239" y="27184"/>
                    <a:pt x="17686" y="27063"/>
                    <a:pt x="18119" y="26927"/>
                  </a:cubicBezTo>
                  <a:cubicBezTo>
                    <a:pt x="18998" y="26643"/>
                    <a:pt x="19851" y="26237"/>
                    <a:pt x="20649" y="25750"/>
                  </a:cubicBezTo>
                  <a:cubicBezTo>
                    <a:pt x="20771" y="25669"/>
                    <a:pt x="20893" y="25588"/>
                    <a:pt x="21015" y="25506"/>
                  </a:cubicBezTo>
                  <a:cubicBezTo>
                    <a:pt x="21042" y="25493"/>
                    <a:pt x="21082" y="25466"/>
                    <a:pt x="21109" y="25439"/>
                  </a:cubicBezTo>
                  <a:cubicBezTo>
                    <a:pt x="21502" y="25168"/>
                    <a:pt x="21867" y="24857"/>
                    <a:pt x="22219" y="24532"/>
                  </a:cubicBezTo>
                  <a:cubicBezTo>
                    <a:pt x="22435" y="24532"/>
                    <a:pt x="22665" y="24519"/>
                    <a:pt x="22895" y="24492"/>
                  </a:cubicBezTo>
                  <a:cubicBezTo>
                    <a:pt x="23382" y="24451"/>
                    <a:pt x="23856" y="24343"/>
                    <a:pt x="24316" y="24167"/>
                  </a:cubicBezTo>
                  <a:cubicBezTo>
                    <a:pt x="25250" y="23829"/>
                    <a:pt x="26062" y="23220"/>
                    <a:pt x="26643" y="22421"/>
                  </a:cubicBezTo>
                  <a:cubicBezTo>
                    <a:pt x="26968" y="21975"/>
                    <a:pt x="27225" y="21501"/>
                    <a:pt x="27415" y="21001"/>
                  </a:cubicBezTo>
                  <a:cubicBezTo>
                    <a:pt x="27618" y="20486"/>
                    <a:pt x="27780" y="19945"/>
                    <a:pt x="27902" y="19404"/>
                  </a:cubicBezTo>
                  <a:cubicBezTo>
                    <a:pt x="28118" y="18321"/>
                    <a:pt x="28186" y="17212"/>
                    <a:pt x="28091" y="16116"/>
                  </a:cubicBezTo>
                  <a:cubicBezTo>
                    <a:pt x="27997" y="15006"/>
                    <a:pt x="27780" y="13910"/>
                    <a:pt x="27428" y="12868"/>
                  </a:cubicBezTo>
                  <a:cubicBezTo>
                    <a:pt x="27090" y="11827"/>
                    <a:pt x="26643" y="10825"/>
                    <a:pt x="26089" y="9878"/>
                  </a:cubicBezTo>
                  <a:cubicBezTo>
                    <a:pt x="25561" y="8958"/>
                    <a:pt x="24925" y="8105"/>
                    <a:pt x="24194" y="7321"/>
                  </a:cubicBezTo>
                  <a:cubicBezTo>
                    <a:pt x="23477" y="6536"/>
                    <a:pt x="22611" y="5900"/>
                    <a:pt x="21650" y="5440"/>
                  </a:cubicBezTo>
                  <a:cubicBezTo>
                    <a:pt x="21245" y="5264"/>
                    <a:pt x="20812" y="5129"/>
                    <a:pt x="20365" y="5061"/>
                  </a:cubicBezTo>
                  <a:cubicBezTo>
                    <a:pt x="20176" y="5034"/>
                    <a:pt x="19973" y="5020"/>
                    <a:pt x="19770" y="5020"/>
                  </a:cubicBezTo>
                  <a:cubicBezTo>
                    <a:pt x="19513" y="5020"/>
                    <a:pt x="19255" y="5047"/>
                    <a:pt x="18998" y="5088"/>
                  </a:cubicBezTo>
                  <a:cubicBezTo>
                    <a:pt x="18525" y="5183"/>
                    <a:pt x="18051" y="5359"/>
                    <a:pt x="17632" y="5602"/>
                  </a:cubicBezTo>
                  <a:cubicBezTo>
                    <a:pt x="17524" y="5656"/>
                    <a:pt x="17429" y="5710"/>
                    <a:pt x="17334" y="5778"/>
                  </a:cubicBezTo>
                  <a:cubicBezTo>
                    <a:pt x="17118" y="5670"/>
                    <a:pt x="16901" y="5562"/>
                    <a:pt x="16685" y="5467"/>
                  </a:cubicBezTo>
                  <a:cubicBezTo>
                    <a:pt x="16549" y="4926"/>
                    <a:pt x="16387" y="4384"/>
                    <a:pt x="16170" y="3870"/>
                  </a:cubicBezTo>
                  <a:cubicBezTo>
                    <a:pt x="15981" y="3383"/>
                    <a:pt x="15737" y="2937"/>
                    <a:pt x="15453" y="2517"/>
                  </a:cubicBezTo>
                  <a:cubicBezTo>
                    <a:pt x="15250" y="2233"/>
                    <a:pt x="15034" y="1962"/>
                    <a:pt x="14804" y="1719"/>
                  </a:cubicBezTo>
                  <a:cubicBezTo>
                    <a:pt x="14533" y="1462"/>
                    <a:pt x="14249" y="1218"/>
                    <a:pt x="13951" y="988"/>
                  </a:cubicBezTo>
                  <a:cubicBezTo>
                    <a:pt x="13654" y="758"/>
                    <a:pt x="13315" y="569"/>
                    <a:pt x="12977" y="393"/>
                  </a:cubicBezTo>
                  <a:cubicBezTo>
                    <a:pt x="12490" y="149"/>
                    <a:pt x="11962" y="14"/>
                    <a:pt x="114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" name="Google Shape;1081;p38">
              <a:extLst>
                <a:ext uri="{FF2B5EF4-FFF2-40B4-BE49-F238E27FC236}">
                  <a16:creationId xmlns:a16="http://schemas.microsoft.com/office/drawing/2014/main" id="{61AE6078-AF53-4183-9BBB-4E07813E5C73}"/>
                </a:ext>
              </a:extLst>
            </p:cNvPr>
            <p:cNvSpPr/>
            <p:nvPr/>
          </p:nvSpPr>
          <p:spPr>
            <a:xfrm>
              <a:off x="4907025" y="595425"/>
              <a:ext cx="211450" cy="175000"/>
            </a:xfrm>
            <a:custGeom>
              <a:avLst/>
              <a:gdLst/>
              <a:ahLst/>
              <a:cxnLst/>
              <a:rect l="l" t="t" r="r" b="b"/>
              <a:pathLst>
                <a:path w="8458" h="7000" extrusionOk="0">
                  <a:moveTo>
                    <a:pt x="1272" y="1854"/>
                  </a:moveTo>
                  <a:cubicBezTo>
                    <a:pt x="1299" y="1921"/>
                    <a:pt x="1326" y="2003"/>
                    <a:pt x="1354" y="2070"/>
                  </a:cubicBezTo>
                  <a:lnTo>
                    <a:pt x="1354" y="2084"/>
                  </a:lnTo>
                  <a:cubicBezTo>
                    <a:pt x="1435" y="2327"/>
                    <a:pt x="1475" y="2571"/>
                    <a:pt x="1502" y="2828"/>
                  </a:cubicBezTo>
                  <a:cubicBezTo>
                    <a:pt x="1502" y="2923"/>
                    <a:pt x="1502" y="3018"/>
                    <a:pt x="1489" y="3112"/>
                  </a:cubicBezTo>
                  <a:cubicBezTo>
                    <a:pt x="1475" y="3153"/>
                    <a:pt x="1462" y="3193"/>
                    <a:pt x="1448" y="3234"/>
                  </a:cubicBezTo>
                  <a:cubicBezTo>
                    <a:pt x="1435" y="3248"/>
                    <a:pt x="1421" y="3275"/>
                    <a:pt x="1408" y="3288"/>
                  </a:cubicBezTo>
                  <a:lnTo>
                    <a:pt x="1354" y="3329"/>
                  </a:lnTo>
                  <a:lnTo>
                    <a:pt x="1299" y="3356"/>
                  </a:lnTo>
                  <a:cubicBezTo>
                    <a:pt x="1272" y="3356"/>
                    <a:pt x="1245" y="3369"/>
                    <a:pt x="1218" y="3369"/>
                  </a:cubicBezTo>
                  <a:cubicBezTo>
                    <a:pt x="1151" y="3369"/>
                    <a:pt x="1096" y="3369"/>
                    <a:pt x="1029" y="3356"/>
                  </a:cubicBezTo>
                  <a:cubicBezTo>
                    <a:pt x="961" y="3342"/>
                    <a:pt x="907" y="3315"/>
                    <a:pt x="853" y="3288"/>
                  </a:cubicBezTo>
                  <a:cubicBezTo>
                    <a:pt x="826" y="3275"/>
                    <a:pt x="799" y="3261"/>
                    <a:pt x="772" y="3234"/>
                  </a:cubicBezTo>
                  <a:cubicBezTo>
                    <a:pt x="758" y="3220"/>
                    <a:pt x="731" y="3193"/>
                    <a:pt x="718" y="3180"/>
                  </a:cubicBezTo>
                  <a:cubicBezTo>
                    <a:pt x="704" y="3153"/>
                    <a:pt x="704" y="3139"/>
                    <a:pt x="690" y="3112"/>
                  </a:cubicBezTo>
                  <a:cubicBezTo>
                    <a:pt x="677" y="3085"/>
                    <a:pt x="677" y="3045"/>
                    <a:pt x="677" y="3004"/>
                  </a:cubicBezTo>
                  <a:cubicBezTo>
                    <a:pt x="677" y="2950"/>
                    <a:pt x="677" y="2882"/>
                    <a:pt x="690" y="2815"/>
                  </a:cubicBezTo>
                  <a:cubicBezTo>
                    <a:pt x="731" y="2679"/>
                    <a:pt x="772" y="2557"/>
                    <a:pt x="839" y="2422"/>
                  </a:cubicBezTo>
                  <a:cubicBezTo>
                    <a:pt x="934" y="2246"/>
                    <a:pt x="1056" y="2084"/>
                    <a:pt x="1191" y="1935"/>
                  </a:cubicBezTo>
                  <a:cubicBezTo>
                    <a:pt x="1218" y="1908"/>
                    <a:pt x="1245" y="1881"/>
                    <a:pt x="1259" y="1854"/>
                  </a:cubicBezTo>
                  <a:close/>
                  <a:moveTo>
                    <a:pt x="7348" y="4059"/>
                  </a:moveTo>
                  <a:lnTo>
                    <a:pt x="7361" y="4080"/>
                  </a:lnTo>
                  <a:lnTo>
                    <a:pt x="7361" y="4080"/>
                  </a:lnTo>
                  <a:cubicBezTo>
                    <a:pt x="7358" y="4073"/>
                    <a:pt x="7355" y="4066"/>
                    <a:pt x="7348" y="4059"/>
                  </a:cubicBezTo>
                  <a:close/>
                  <a:moveTo>
                    <a:pt x="7361" y="4080"/>
                  </a:moveTo>
                  <a:cubicBezTo>
                    <a:pt x="7365" y="4086"/>
                    <a:pt x="7368" y="4093"/>
                    <a:pt x="7375" y="4100"/>
                  </a:cubicBezTo>
                  <a:lnTo>
                    <a:pt x="7361" y="4080"/>
                  </a:lnTo>
                  <a:close/>
                  <a:moveTo>
                    <a:pt x="4439" y="2923"/>
                  </a:moveTo>
                  <a:cubicBezTo>
                    <a:pt x="4479" y="3018"/>
                    <a:pt x="4520" y="3126"/>
                    <a:pt x="4560" y="3220"/>
                  </a:cubicBezTo>
                  <a:cubicBezTo>
                    <a:pt x="4615" y="3396"/>
                    <a:pt x="4642" y="3572"/>
                    <a:pt x="4669" y="3762"/>
                  </a:cubicBezTo>
                  <a:cubicBezTo>
                    <a:pt x="4669" y="3884"/>
                    <a:pt x="4655" y="4005"/>
                    <a:pt x="4642" y="4127"/>
                  </a:cubicBezTo>
                  <a:cubicBezTo>
                    <a:pt x="4615" y="4222"/>
                    <a:pt x="4587" y="4303"/>
                    <a:pt x="4547" y="4384"/>
                  </a:cubicBezTo>
                  <a:cubicBezTo>
                    <a:pt x="4520" y="4438"/>
                    <a:pt x="4466" y="4506"/>
                    <a:pt x="4425" y="4560"/>
                  </a:cubicBezTo>
                  <a:cubicBezTo>
                    <a:pt x="4371" y="4628"/>
                    <a:pt x="4303" y="4682"/>
                    <a:pt x="4236" y="4736"/>
                  </a:cubicBezTo>
                  <a:cubicBezTo>
                    <a:pt x="4182" y="4763"/>
                    <a:pt x="4127" y="4790"/>
                    <a:pt x="4060" y="4817"/>
                  </a:cubicBezTo>
                  <a:cubicBezTo>
                    <a:pt x="4019" y="4831"/>
                    <a:pt x="3965" y="4831"/>
                    <a:pt x="3924" y="4844"/>
                  </a:cubicBezTo>
                  <a:cubicBezTo>
                    <a:pt x="3870" y="4844"/>
                    <a:pt x="3830" y="4844"/>
                    <a:pt x="3789" y="4831"/>
                  </a:cubicBezTo>
                  <a:cubicBezTo>
                    <a:pt x="3749" y="4817"/>
                    <a:pt x="3708" y="4804"/>
                    <a:pt x="3667" y="4790"/>
                  </a:cubicBezTo>
                  <a:cubicBezTo>
                    <a:pt x="3627" y="4763"/>
                    <a:pt x="3600" y="4736"/>
                    <a:pt x="3573" y="4722"/>
                  </a:cubicBezTo>
                  <a:cubicBezTo>
                    <a:pt x="3532" y="4682"/>
                    <a:pt x="3505" y="4655"/>
                    <a:pt x="3478" y="4614"/>
                  </a:cubicBezTo>
                  <a:cubicBezTo>
                    <a:pt x="3451" y="4560"/>
                    <a:pt x="3424" y="4506"/>
                    <a:pt x="3410" y="4452"/>
                  </a:cubicBezTo>
                  <a:cubicBezTo>
                    <a:pt x="3383" y="4384"/>
                    <a:pt x="3370" y="4303"/>
                    <a:pt x="3370" y="4235"/>
                  </a:cubicBezTo>
                  <a:cubicBezTo>
                    <a:pt x="3370" y="4114"/>
                    <a:pt x="3383" y="3978"/>
                    <a:pt x="3397" y="3856"/>
                  </a:cubicBezTo>
                  <a:cubicBezTo>
                    <a:pt x="3424" y="3748"/>
                    <a:pt x="3464" y="3640"/>
                    <a:pt x="3518" y="3532"/>
                  </a:cubicBezTo>
                  <a:cubicBezTo>
                    <a:pt x="3559" y="3464"/>
                    <a:pt x="3613" y="3383"/>
                    <a:pt x="3681" y="3315"/>
                  </a:cubicBezTo>
                  <a:cubicBezTo>
                    <a:pt x="3735" y="3248"/>
                    <a:pt x="3803" y="3193"/>
                    <a:pt x="3884" y="3139"/>
                  </a:cubicBezTo>
                  <a:cubicBezTo>
                    <a:pt x="3979" y="3085"/>
                    <a:pt x="4087" y="3031"/>
                    <a:pt x="4209" y="2990"/>
                  </a:cubicBezTo>
                  <a:cubicBezTo>
                    <a:pt x="4276" y="2977"/>
                    <a:pt x="4357" y="2950"/>
                    <a:pt x="4439" y="2936"/>
                  </a:cubicBezTo>
                  <a:lnTo>
                    <a:pt x="4439" y="2923"/>
                  </a:lnTo>
                  <a:close/>
                  <a:moveTo>
                    <a:pt x="176" y="0"/>
                  </a:moveTo>
                  <a:cubicBezTo>
                    <a:pt x="122" y="0"/>
                    <a:pt x="68" y="41"/>
                    <a:pt x="41" y="95"/>
                  </a:cubicBezTo>
                  <a:lnTo>
                    <a:pt x="27" y="95"/>
                  </a:lnTo>
                  <a:cubicBezTo>
                    <a:pt x="0" y="162"/>
                    <a:pt x="41" y="257"/>
                    <a:pt x="109" y="284"/>
                  </a:cubicBezTo>
                  <a:lnTo>
                    <a:pt x="163" y="298"/>
                  </a:lnTo>
                  <a:cubicBezTo>
                    <a:pt x="244" y="352"/>
                    <a:pt x="325" y="406"/>
                    <a:pt x="393" y="474"/>
                  </a:cubicBezTo>
                  <a:cubicBezTo>
                    <a:pt x="555" y="636"/>
                    <a:pt x="704" y="812"/>
                    <a:pt x="826" y="1015"/>
                  </a:cubicBezTo>
                  <a:lnTo>
                    <a:pt x="812" y="988"/>
                  </a:lnTo>
                  <a:lnTo>
                    <a:pt x="812" y="988"/>
                  </a:lnTo>
                  <a:cubicBezTo>
                    <a:pt x="893" y="1123"/>
                    <a:pt x="975" y="1258"/>
                    <a:pt x="1042" y="1407"/>
                  </a:cubicBezTo>
                  <a:cubicBezTo>
                    <a:pt x="961" y="1488"/>
                    <a:pt x="893" y="1570"/>
                    <a:pt x="826" y="1651"/>
                  </a:cubicBezTo>
                  <a:cubicBezTo>
                    <a:pt x="704" y="1786"/>
                    <a:pt x="609" y="1935"/>
                    <a:pt x="515" y="2084"/>
                  </a:cubicBezTo>
                  <a:cubicBezTo>
                    <a:pt x="420" y="2246"/>
                    <a:pt x="352" y="2409"/>
                    <a:pt x="298" y="2585"/>
                  </a:cubicBezTo>
                  <a:cubicBezTo>
                    <a:pt x="244" y="2760"/>
                    <a:pt x="230" y="2936"/>
                    <a:pt x="257" y="3112"/>
                  </a:cubicBezTo>
                  <a:cubicBezTo>
                    <a:pt x="271" y="3193"/>
                    <a:pt x="298" y="3261"/>
                    <a:pt x="339" y="3329"/>
                  </a:cubicBezTo>
                  <a:cubicBezTo>
                    <a:pt x="379" y="3410"/>
                    <a:pt x="447" y="3491"/>
                    <a:pt x="515" y="3545"/>
                  </a:cubicBezTo>
                  <a:cubicBezTo>
                    <a:pt x="582" y="3599"/>
                    <a:pt x="663" y="3640"/>
                    <a:pt x="745" y="3681"/>
                  </a:cubicBezTo>
                  <a:cubicBezTo>
                    <a:pt x="826" y="3708"/>
                    <a:pt x="921" y="3735"/>
                    <a:pt x="1015" y="3748"/>
                  </a:cubicBezTo>
                  <a:cubicBezTo>
                    <a:pt x="1049" y="3752"/>
                    <a:pt x="1083" y="3753"/>
                    <a:pt x="1117" y="3753"/>
                  </a:cubicBezTo>
                  <a:cubicBezTo>
                    <a:pt x="1218" y="3753"/>
                    <a:pt x="1320" y="3738"/>
                    <a:pt x="1421" y="3708"/>
                  </a:cubicBezTo>
                  <a:cubicBezTo>
                    <a:pt x="1529" y="3667"/>
                    <a:pt x="1624" y="3599"/>
                    <a:pt x="1692" y="3505"/>
                  </a:cubicBezTo>
                  <a:cubicBezTo>
                    <a:pt x="1759" y="3410"/>
                    <a:pt x="1814" y="3302"/>
                    <a:pt x="1827" y="3180"/>
                  </a:cubicBezTo>
                  <a:cubicBezTo>
                    <a:pt x="1854" y="3058"/>
                    <a:pt x="1854" y="2936"/>
                    <a:pt x="1841" y="2801"/>
                  </a:cubicBezTo>
                  <a:cubicBezTo>
                    <a:pt x="1827" y="2530"/>
                    <a:pt x="1759" y="2246"/>
                    <a:pt x="1665" y="1989"/>
                  </a:cubicBezTo>
                  <a:cubicBezTo>
                    <a:pt x="1624" y="1867"/>
                    <a:pt x="1570" y="1759"/>
                    <a:pt x="1529" y="1651"/>
                  </a:cubicBezTo>
                  <a:cubicBezTo>
                    <a:pt x="1584" y="1624"/>
                    <a:pt x="1651" y="1597"/>
                    <a:pt x="1705" y="1570"/>
                  </a:cubicBezTo>
                  <a:cubicBezTo>
                    <a:pt x="1841" y="1529"/>
                    <a:pt x="1989" y="1516"/>
                    <a:pt x="2138" y="1502"/>
                  </a:cubicBezTo>
                  <a:cubicBezTo>
                    <a:pt x="2171" y="1500"/>
                    <a:pt x="2203" y="1498"/>
                    <a:pt x="2236" y="1498"/>
                  </a:cubicBezTo>
                  <a:cubicBezTo>
                    <a:pt x="2383" y="1498"/>
                    <a:pt x="2536" y="1521"/>
                    <a:pt x="2680" y="1543"/>
                  </a:cubicBezTo>
                  <a:cubicBezTo>
                    <a:pt x="2910" y="1597"/>
                    <a:pt x="3126" y="1678"/>
                    <a:pt x="3343" y="1786"/>
                  </a:cubicBezTo>
                  <a:cubicBezTo>
                    <a:pt x="3546" y="1894"/>
                    <a:pt x="3735" y="2030"/>
                    <a:pt x="3911" y="2192"/>
                  </a:cubicBezTo>
                  <a:cubicBezTo>
                    <a:pt x="4006" y="2273"/>
                    <a:pt x="4087" y="2368"/>
                    <a:pt x="4168" y="2463"/>
                  </a:cubicBezTo>
                  <a:lnTo>
                    <a:pt x="4087" y="2490"/>
                  </a:lnTo>
                  <a:cubicBezTo>
                    <a:pt x="3924" y="2530"/>
                    <a:pt x="3789" y="2598"/>
                    <a:pt x="3640" y="2679"/>
                  </a:cubicBezTo>
                  <a:cubicBezTo>
                    <a:pt x="3573" y="2720"/>
                    <a:pt x="3505" y="2774"/>
                    <a:pt x="3437" y="2828"/>
                  </a:cubicBezTo>
                  <a:cubicBezTo>
                    <a:pt x="3248" y="2990"/>
                    <a:pt x="3099" y="3207"/>
                    <a:pt x="3004" y="3437"/>
                  </a:cubicBezTo>
                  <a:cubicBezTo>
                    <a:pt x="2937" y="3613"/>
                    <a:pt x="2883" y="3789"/>
                    <a:pt x="2869" y="3965"/>
                  </a:cubicBezTo>
                  <a:cubicBezTo>
                    <a:pt x="2855" y="4086"/>
                    <a:pt x="2855" y="4195"/>
                    <a:pt x="2869" y="4303"/>
                  </a:cubicBezTo>
                  <a:cubicBezTo>
                    <a:pt x="2883" y="4425"/>
                    <a:pt x="2910" y="4547"/>
                    <a:pt x="2950" y="4655"/>
                  </a:cubicBezTo>
                  <a:cubicBezTo>
                    <a:pt x="3018" y="4858"/>
                    <a:pt x="3153" y="5020"/>
                    <a:pt x="3316" y="5142"/>
                  </a:cubicBezTo>
                  <a:cubicBezTo>
                    <a:pt x="3478" y="5264"/>
                    <a:pt x="3667" y="5331"/>
                    <a:pt x="3870" y="5331"/>
                  </a:cubicBezTo>
                  <a:cubicBezTo>
                    <a:pt x="4087" y="5331"/>
                    <a:pt x="4303" y="5277"/>
                    <a:pt x="4479" y="5155"/>
                  </a:cubicBezTo>
                  <a:cubicBezTo>
                    <a:pt x="4790" y="4966"/>
                    <a:pt x="5020" y="4668"/>
                    <a:pt x="5115" y="4316"/>
                  </a:cubicBezTo>
                  <a:cubicBezTo>
                    <a:pt x="5142" y="4195"/>
                    <a:pt x="5169" y="4073"/>
                    <a:pt x="5169" y="3938"/>
                  </a:cubicBezTo>
                  <a:cubicBezTo>
                    <a:pt x="5183" y="3708"/>
                    <a:pt x="5156" y="3464"/>
                    <a:pt x="5088" y="3234"/>
                  </a:cubicBezTo>
                  <a:cubicBezTo>
                    <a:pt x="5061" y="3112"/>
                    <a:pt x="5020" y="2990"/>
                    <a:pt x="4980" y="2882"/>
                  </a:cubicBezTo>
                  <a:cubicBezTo>
                    <a:pt x="5183" y="2882"/>
                    <a:pt x="5386" y="2909"/>
                    <a:pt x="5575" y="2950"/>
                  </a:cubicBezTo>
                  <a:cubicBezTo>
                    <a:pt x="5900" y="3031"/>
                    <a:pt x="6198" y="3139"/>
                    <a:pt x="6495" y="3288"/>
                  </a:cubicBezTo>
                  <a:cubicBezTo>
                    <a:pt x="6685" y="3383"/>
                    <a:pt x="6861" y="3505"/>
                    <a:pt x="7023" y="3640"/>
                  </a:cubicBezTo>
                  <a:cubicBezTo>
                    <a:pt x="7158" y="3775"/>
                    <a:pt x="7280" y="3924"/>
                    <a:pt x="7375" y="4086"/>
                  </a:cubicBezTo>
                  <a:cubicBezTo>
                    <a:pt x="7524" y="4316"/>
                    <a:pt x="7632" y="4560"/>
                    <a:pt x="7713" y="4804"/>
                  </a:cubicBezTo>
                  <a:cubicBezTo>
                    <a:pt x="7835" y="5169"/>
                    <a:pt x="7903" y="5561"/>
                    <a:pt x="7916" y="5940"/>
                  </a:cubicBezTo>
                  <a:cubicBezTo>
                    <a:pt x="7930" y="6197"/>
                    <a:pt x="7916" y="6454"/>
                    <a:pt x="7903" y="6725"/>
                  </a:cubicBezTo>
                  <a:cubicBezTo>
                    <a:pt x="7881" y="6904"/>
                    <a:pt x="8015" y="7000"/>
                    <a:pt x="8150" y="7000"/>
                  </a:cubicBezTo>
                  <a:cubicBezTo>
                    <a:pt x="8270" y="7000"/>
                    <a:pt x="8390" y="6925"/>
                    <a:pt x="8403" y="6766"/>
                  </a:cubicBezTo>
                  <a:cubicBezTo>
                    <a:pt x="8457" y="6238"/>
                    <a:pt x="8430" y="5710"/>
                    <a:pt x="8336" y="5196"/>
                  </a:cubicBezTo>
                  <a:cubicBezTo>
                    <a:pt x="8295" y="4925"/>
                    <a:pt x="8214" y="4668"/>
                    <a:pt x="8119" y="4425"/>
                  </a:cubicBezTo>
                  <a:cubicBezTo>
                    <a:pt x="8024" y="4181"/>
                    <a:pt x="7889" y="3938"/>
                    <a:pt x="7740" y="3721"/>
                  </a:cubicBezTo>
                  <a:cubicBezTo>
                    <a:pt x="7551" y="3423"/>
                    <a:pt x="7294" y="3180"/>
                    <a:pt x="6982" y="2977"/>
                  </a:cubicBezTo>
                  <a:cubicBezTo>
                    <a:pt x="6698" y="2801"/>
                    <a:pt x="6401" y="2666"/>
                    <a:pt x="6076" y="2571"/>
                  </a:cubicBezTo>
                  <a:cubicBezTo>
                    <a:pt x="5751" y="2463"/>
                    <a:pt x="5413" y="2395"/>
                    <a:pt x="5061" y="2368"/>
                  </a:cubicBezTo>
                  <a:lnTo>
                    <a:pt x="4723" y="2368"/>
                  </a:lnTo>
                  <a:cubicBezTo>
                    <a:pt x="4655" y="2246"/>
                    <a:pt x="4560" y="2138"/>
                    <a:pt x="4466" y="2016"/>
                  </a:cubicBezTo>
                  <a:cubicBezTo>
                    <a:pt x="4317" y="1840"/>
                    <a:pt x="4127" y="1678"/>
                    <a:pt x="3924" y="1543"/>
                  </a:cubicBezTo>
                  <a:cubicBezTo>
                    <a:pt x="3505" y="1258"/>
                    <a:pt x="3018" y="1083"/>
                    <a:pt x="2517" y="1015"/>
                  </a:cubicBezTo>
                  <a:cubicBezTo>
                    <a:pt x="2436" y="1006"/>
                    <a:pt x="2353" y="1001"/>
                    <a:pt x="2271" y="1001"/>
                  </a:cubicBezTo>
                  <a:cubicBezTo>
                    <a:pt x="2105" y="1001"/>
                    <a:pt x="1940" y="1019"/>
                    <a:pt x="1787" y="1056"/>
                  </a:cubicBezTo>
                  <a:cubicBezTo>
                    <a:pt x="1624" y="1096"/>
                    <a:pt x="1462" y="1150"/>
                    <a:pt x="1326" y="1218"/>
                  </a:cubicBezTo>
                  <a:lnTo>
                    <a:pt x="1286" y="1164"/>
                  </a:lnTo>
                  <a:cubicBezTo>
                    <a:pt x="1137" y="907"/>
                    <a:pt x="975" y="663"/>
                    <a:pt x="785" y="433"/>
                  </a:cubicBezTo>
                  <a:cubicBezTo>
                    <a:pt x="636" y="257"/>
                    <a:pt x="447" y="108"/>
                    <a:pt x="2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" name="Google Shape;1082;p38">
              <a:extLst>
                <a:ext uri="{FF2B5EF4-FFF2-40B4-BE49-F238E27FC236}">
                  <a16:creationId xmlns:a16="http://schemas.microsoft.com/office/drawing/2014/main" id="{47E0DCDB-8FB9-42FC-8BF1-400CD96A1177}"/>
                </a:ext>
              </a:extLst>
            </p:cNvPr>
            <p:cNvSpPr/>
            <p:nvPr/>
          </p:nvSpPr>
          <p:spPr>
            <a:xfrm>
              <a:off x="5067025" y="582900"/>
              <a:ext cx="168150" cy="188475"/>
            </a:xfrm>
            <a:custGeom>
              <a:avLst/>
              <a:gdLst/>
              <a:ahLst/>
              <a:cxnLst/>
              <a:rect l="l" t="t" r="r" b="b"/>
              <a:pathLst>
                <a:path w="6726" h="7539" extrusionOk="0">
                  <a:moveTo>
                    <a:pt x="1881" y="0"/>
                  </a:moveTo>
                  <a:cubicBezTo>
                    <a:pt x="1706" y="0"/>
                    <a:pt x="1530" y="27"/>
                    <a:pt x="1354" y="82"/>
                  </a:cubicBezTo>
                  <a:cubicBezTo>
                    <a:pt x="1056" y="163"/>
                    <a:pt x="785" y="339"/>
                    <a:pt x="582" y="569"/>
                  </a:cubicBezTo>
                  <a:cubicBezTo>
                    <a:pt x="461" y="704"/>
                    <a:pt x="352" y="839"/>
                    <a:pt x="258" y="1002"/>
                  </a:cubicBezTo>
                  <a:cubicBezTo>
                    <a:pt x="149" y="1164"/>
                    <a:pt x="82" y="1354"/>
                    <a:pt x="41" y="1543"/>
                  </a:cubicBezTo>
                  <a:cubicBezTo>
                    <a:pt x="1" y="1692"/>
                    <a:pt x="14" y="1854"/>
                    <a:pt x="55" y="2003"/>
                  </a:cubicBezTo>
                  <a:cubicBezTo>
                    <a:pt x="95" y="2138"/>
                    <a:pt x="163" y="2274"/>
                    <a:pt x="258" y="2382"/>
                  </a:cubicBezTo>
                  <a:cubicBezTo>
                    <a:pt x="352" y="2490"/>
                    <a:pt x="461" y="2598"/>
                    <a:pt x="569" y="2693"/>
                  </a:cubicBezTo>
                  <a:lnTo>
                    <a:pt x="691" y="2788"/>
                  </a:lnTo>
                  <a:cubicBezTo>
                    <a:pt x="772" y="2855"/>
                    <a:pt x="840" y="2923"/>
                    <a:pt x="921" y="2991"/>
                  </a:cubicBezTo>
                  <a:cubicBezTo>
                    <a:pt x="1015" y="3086"/>
                    <a:pt x="1110" y="3180"/>
                    <a:pt x="1191" y="3288"/>
                  </a:cubicBezTo>
                  <a:cubicBezTo>
                    <a:pt x="1273" y="3397"/>
                    <a:pt x="1340" y="3532"/>
                    <a:pt x="1394" y="3654"/>
                  </a:cubicBezTo>
                  <a:cubicBezTo>
                    <a:pt x="1462" y="3816"/>
                    <a:pt x="1503" y="3979"/>
                    <a:pt x="1530" y="4141"/>
                  </a:cubicBezTo>
                  <a:cubicBezTo>
                    <a:pt x="1557" y="4357"/>
                    <a:pt x="1557" y="4587"/>
                    <a:pt x="1530" y="4817"/>
                  </a:cubicBezTo>
                  <a:cubicBezTo>
                    <a:pt x="1476" y="5156"/>
                    <a:pt x="1381" y="5481"/>
                    <a:pt x="1259" y="5792"/>
                  </a:cubicBezTo>
                  <a:cubicBezTo>
                    <a:pt x="1097" y="6171"/>
                    <a:pt x="880" y="6536"/>
                    <a:pt x="637" y="6874"/>
                  </a:cubicBezTo>
                  <a:cubicBezTo>
                    <a:pt x="610" y="6901"/>
                    <a:pt x="610" y="6942"/>
                    <a:pt x="623" y="6969"/>
                  </a:cubicBezTo>
                  <a:cubicBezTo>
                    <a:pt x="623" y="7010"/>
                    <a:pt x="650" y="7037"/>
                    <a:pt x="677" y="7050"/>
                  </a:cubicBezTo>
                  <a:lnTo>
                    <a:pt x="691" y="7050"/>
                  </a:lnTo>
                  <a:cubicBezTo>
                    <a:pt x="1340" y="7321"/>
                    <a:pt x="2030" y="7483"/>
                    <a:pt x="2720" y="7524"/>
                  </a:cubicBezTo>
                  <a:cubicBezTo>
                    <a:pt x="2910" y="7537"/>
                    <a:pt x="3086" y="7537"/>
                    <a:pt x="3262" y="7537"/>
                  </a:cubicBezTo>
                  <a:cubicBezTo>
                    <a:pt x="3304" y="7538"/>
                    <a:pt x="3346" y="7539"/>
                    <a:pt x="3388" y="7539"/>
                  </a:cubicBezTo>
                  <a:cubicBezTo>
                    <a:pt x="3927" y="7539"/>
                    <a:pt x="4465" y="7459"/>
                    <a:pt x="4980" y="7321"/>
                  </a:cubicBezTo>
                  <a:cubicBezTo>
                    <a:pt x="5616" y="7145"/>
                    <a:pt x="6198" y="6807"/>
                    <a:pt x="6658" y="6319"/>
                  </a:cubicBezTo>
                  <a:cubicBezTo>
                    <a:pt x="6658" y="6319"/>
                    <a:pt x="6671" y="6306"/>
                    <a:pt x="6685" y="6306"/>
                  </a:cubicBezTo>
                  <a:cubicBezTo>
                    <a:pt x="6712" y="6279"/>
                    <a:pt x="6726" y="6238"/>
                    <a:pt x="6726" y="6211"/>
                  </a:cubicBezTo>
                  <a:cubicBezTo>
                    <a:pt x="6604" y="5264"/>
                    <a:pt x="6374" y="4330"/>
                    <a:pt x="6008" y="3437"/>
                  </a:cubicBezTo>
                  <a:cubicBezTo>
                    <a:pt x="5833" y="3004"/>
                    <a:pt x="5616" y="2598"/>
                    <a:pt x="5345" y="2206"/>
                  </a:cubicBezTo>
                  <a:cubicBezTo>
                    <a:pt x="5183" y="1962"/>
                    <a:pt x="4994" y="1719"/>
                    <a:pt x="4777" y="1516"/>
                  </a:cubicBezTo>
                  <a:cubicBezTo>
                    <a:pt x="4534" y="1272"/>
                    <a:pt x="4290" y="1042"/>
                    <a:pt x="4019" y="853"/>
                  </a:cubicBezTo>
                  <a:cubicBezTo>
                    <a:pt x="3749" y="650"/>
                    <a:pt x="3451" y="474"/>
                    <a:pt x="3153" y="325"/>
                  </a:cubicBezTo>
                  <a:cubicBezTo>
                    <a:pt x="2761" y="122"/>
                    <a:pt x="2328" y="14"/>
                    <a:pt x="1881" y="0"/>
                  </a:cubicBez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" name="Google Shape;1083;p38">
              <a:extLst>
                <a:ext uri="{FF2B5EF4-FFF2-40B4-BE49-F238E27FC236}">
                  <a16:creationId xmlns:a16="http://schemas.microsoft.com/office/drawing/2014/main" id="{77D057CA-42D5-4C4C-9878-E890FC7BDE0C}"/>
                </a:ext>
              </a:extLst>
            </p:cNvPr>
            <p:cNvSpPr/>
            <p:nvPr/>
          </p:nvSpPr>
          <p:spPr>
            <a:xfrm>
              <a:off x="5067025" y="583225"/>
              <a:ext cx="91700" cy="188450"/>
            </a:xfrm>
            <a:custGeom>
              <a:avLst/>
              <a:gdLst/>
              <a:ahLst/>
              <a:cxnLst/>
              <a:rect l="l" t="t" r="r" b="b"/>
              <a:pathLst>
                <a:path w="3668" h="7538" extrusionOk="0">
                  <a:moveTo>
                    <a:pt x="1651" y="1"/>
                  </a:moveTo>
                  <a:cubicBezTo>
                    <a:pt x="1543" y="14"/>
                    <a:pt x="1435" y="42"/>
                    <a:pt x="1340" y="69"/>
                  </a:cubicBezTo>
                  <a:lnTo>
                    <a:pt x="1354" y="55"/>
                  </a:lnTo>
                  <a:lnTo>
                    <a:pt x="1354" y="55"/>
                  </a:lnTo>
                  <a:cubicBezTo>
                    <a:pt x="1056" y="136"/>
                    <a:pt x="785" y="312"/>
                    <a:pt x="569" y="542"/>
                  </a:cubicBezTo>
                  <a:cubicBezTo>
                    <a:pt x="447" y="678"/>
                    <a:pt x="339" y="826"/>
                    <a:pt x="258" y="989"/>
                  </a:cubicBezTo>
                  <a:cubicBezTo>
                    <a:pt x="149" y="1151"/>
                    <a:pt x="82" y="1327"/>
                    <a:pt x="28" y="1530"/>
                  </a:cubicBezTo>
                  <a:cubicBezTo>
                    <a:pt x="1" y="1679"/>
                    <a:pt x="1" y="1841"/>
                    <a:pt x="41" y="1990"/>
                  </a:cubicBezTo>
                  <a:cubicBezTo>
                    <a:pt x="95" y="2125"/>
                    <a:pt x="163" y="2261"/>
                    <a:pt x="258" y="2369"/>
                  </a:cubicBezTo>
                  <a:cubicBezTo>
                    <a:pt x="352" y="2477"/>
                    <a:pt x="447" y="2572"/>
                    <a:pt x="569" y="2667"/>
                  </a:cubicBezTo>
                  <a:lnTo>
                    <a:pt x="691" y="2775"/>
                  </a:lnTo>
                  <a:cubicBezTo>
                    <a:pt x="758" y="2842"/>
                    <a:pt x="840" y="2910"/>
                    <a:pt x="921" y="2978"/>
                  </a:cubicBezTo>
                  <a:cubicBezTo>
                    <a:pt x="1015" y="3073"/>
                    <a:pt x="1097" y="3167"/>
                    <a:pt x="1191" y="3275"/>
                  </a:cubicBezTo>
                  <a:cubicBezTo>
                    <a:pt x="1273" y="3384"/>
                    <a:pt x="1340" y="3506"/>
                    <a:pt x="1394" y="3641"/>
                  </a:cubicBezTo>
                  <a:cubicBezTo>
                    <a:pt x="1462" y="3790"/>
                    <a:pt x="1503" y="3952"/>
                    <a:pt x="1530" y="4128"/>
                  </a:cubicBezTo>
                  <a:cubicBezTo>
                    <a:pt x="1557" y="4344"/>
                    <a:pt x="1557" y="4574"/>
                    <a:pt x="1530" y="4804"/>
                  </a:cubicBezTo>
                  <a:cubicBezTo>
                    <a:pt x="1476" y="5129"/>
                    <a:pt x="1381" y="5454"/>
                    <a:pt x="1245" y="5779"/>
                  </a:cubicBezTo>
                  <a:cubicBezTo>
                    <a:pt x="1083" y="6158"/>
                    <a:pt x="880" y="6523"/>
                    <a:pt x="623" y="6861"/>
                  </a:cubicBezTo>
                  <a:cubicBezTo>
                    <a:pt x="610" y="6888"/>
                    <a:pt x="596" y="6929"/>
                    <a:pt x="610" y="6956"/>
                  </a:cubicBezTo>
                  <a:cubicBezTo>
                    <a:pt x="623" y="6997"/>
                    <a:pt x="637" y="7024"/>
                    <a:pt x="677" y="7037"/>
                  </a:cubicBezTo>
                  <a:lnTo>
                    <a:pt x="691" y="7051"/>
                  </a:lnTo>
                  <a:cubicBezTo>
                    <a:pt x="1340" y="7321"/>
                    <a:pt x="2017" y="7484"/>
                    <a:pt x="2720" y="7524"/>
                  </a:cubicBezTo>
                  <a:cubicBezTo>
                    <a:pt x="2923" y="7538"/>
                    <a:pt x="3099" y="7538"/>
                    <a:pt x="3262" y="7538"/>
                  </a:cubicBezTo>
                  <a:lnTo>
                    <a:pt x="3559" y="7538"/>
                  </a:lnTo>
                  <a:cubicBezTo>
                    <a:pt x="3559" y="7497"/>
                    <a:pt x="3573" y="7443"/>
                    <a:pt x="3573" y="7402"/>
                  </a:cubicBezTo>
                  <a:cubicBezTo>
                    <a:pt x="3668" y="6699"/>
                    <a:pt x="3668" y="5982"/>
                    <a:pt x="3573" y="5278"/>
                  </a:cubicBezTo>
                  <a:cubicBezTo>
                    <a:pt x="3505" y="4750"/>
                    <a:pt x="3370" y="4250"/>
                    <a:pt x="3180" y="3763"/>
                  </a:cubicBezTo>
                  <a:cubicBezTo>
                    <a:pt x="3126" y="3641"/>
                    <a:pt x="3072" y="3519"/>
                    <a:pt x="3005" y="3411"/>
                  </a:cubicBezTo>
                  <a:cubicBezTo>
                    <a:pt x="2950" y="3289"/>
                    <a:pt x="2883" y="3181"/>
                    <a:pt x="2802" y="3073"/>
                  </a:cubicBezTo>
                  <a:cubicBezTo>
                    <a:pt x="2693" y="2937"/>
                    <a:pt x="2572" y="2815"/>
                    <a:pt x="2423" y="2707"/>
                  </a:cubicBezTo>
                  <a:cubicBezTo>
                    <a:pt x="2274" y="2585"/>
                    <a:pt x="2125" y="2491"/>
                    <a:pt x="1963" y="2382"/>
                  </a:cubicBezTo>
                  <a:cubicBezTo>
                    <a:pt x="1800" y="2274"/>
                    <a:pt x="1665" y="2179"/>
                    <a:pt x="1516" y="2071"/>
                  </a:cubicBezTo>
                  <a:cubicBezTo>
                    <a:pt x="1381" y="1963"/>
                    <a:pt x="1273" y="1855"/>
                    <a:pt x="1164" y="1719"/>
                  </a:cubicBezTo>
                  <a:cubicBezTo>
                    <a:pt x="1124" y="1665"/>
                    <a:pt x="1083" y="1598"/>
                    <a:pt x="1056" y="1530"/>
                  </a:cubicBezTo>
                  <a:cubicBezTo>
                    <a:pt x="1029" y="1449"/>
                    <a:pt x="1002" y="1368"/>
                    <a:pt x="988" y="1273"/>
                  </a:cubicBezTo>
                  <a:cubicBezTo>
                    <a:pt x="988" y="1192"/>
                    <a:pt x="988" y="1111"/>
                    <a:pt x="988" y="1016"/>
                  </a:cubicBezTo>
                  <a:cubicBezTo>
                    <a:pt x="988" y="975"/>
                    <a:pt x="1015" y="935"/>
                    <a:pt x="1029" y="894"/>
                  </a:cubicBezTo>
                  <a:cubicBezTo>
                    <a:pt x="1029" y="853"/>
                    <a:pt x="1056" y="813"/>
                    <a:pt x="1070" y="772"/>
                  </a:cubicBezTo>
                  <a:cubicBezTo>
                    <a:pt x="1137" y="610"/>
                    <a:pt x="1245" y="461"/>
                    <a:pt x="1354" y="326"/>
                  </a:cubicBezTo>
                  <a:cubicBezTo>
                    <a:pt x="1448" y="217"/>
                    <a:pt x="1543" y="109"/>
                    <a:pt x="1651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Google Shape;1084;p38">
              <a:extLst>
                <a:ext uri="{FF2B5EF4-FFF2-40B4-BE49-F238E27FC236}">
                  <a16:creationId xmlns:a16="http://schemas.microsoft.com/office/drawing/2014/main" id="{C0D3EC14-CEEF-4AD5-9854-D855A9138F4A}"/>
                </a:ext>
              </a:extLst>
            </p:cNvPr>
            <p:cNvSpPr/>
            <p:nvPr/>
          </p:nvSpPr>
          <p:spPr>
            <a:xfrm>
              <a:off x="5127925" y="65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AA55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" name="Google Shape;1085;p38">
              <a:extLst>
                <a:ext uri="{FF2B5EF4-FFF2-40B4-BE49-F238E27FC236}">
                  <a16:creationId xmlns:a16="http://schemas.microsoft.com/office/drawing/2014/main" id="{2D47963C-A6D1-4E42-925E-6EDB056D64A6}"/>
                </a:ext>
              </a:extLst>
            </p:cNvPr>
            <p:cNvSpPr/>
            <p:nvPr/>
          </p:nvSpPr>
          <p:spPr>
            <a:xfrm>
              <a:off x="5127925" y="65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AA55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" name="Google Shape;1086;p38">
              <a:extLst>
                <a:ext uri="{FF2B5EF4-FFF2-40B4-BE49-F238E27FC236}">
                  <a16:creationId xmlns:a16="http://schemas.microsoft.com/office/drawing/2014/main" id="{94559315-C4AF-4A81-814A-FD164486BD3F}"/>
                </a:ext>
              </a:extLst>
            </p:cNvPr>
            <p:cNvSpPr/>
            <p:nvPr/>
          </p:nvSpPr>
          <p:spPr>
            <a:xfrm>
              <a:off x="5137400" y="659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A55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" name="Google Shape;1087;p38">
              <a:extLst>
                <a:ext uri="{FF2B5EF4-FFF2-40B4-BE49-F238E27FC236}">
                  <a16:creationId xmlns:a16="http://schemas.microsoft.com/office/drawing/2014/main" id="{4B988841-6830-49DF-846B-79616A4E78C2}"/>
                </a:ext>
              </a:extLst>
            </p:cNvPr>
            <p:cNvSpPr/>
            <p:nvPr/>
          </p:nvSpPr>
          <p:spPr>
            <a:xfrm>
              <a:off x="5137400" y="660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AA55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" name="Google Shape;1088;p38">
              <a:extLst>
                <a:ext uri="{FF2B5EF4-FFF2-40B4-BE49-F238E27FC236}">
                  <a16:creationId xmlns:a16="http://schemas.microsoft.com/office/drawing/2014/main" id="{58B1D219-929F-46CA-9AD0-C73D8F8CB3EB}"/>
                </a:ext>
              </a:extLst>
            </p:cNvPr>
            <p:cNvSpPr/>
            <p:nvPr/>
          </p:nvSpPr>
          <p:spPr>
            <a:xfrm>
              <a:off x="5131975" y="601175"/>
              <a:ext cx="83575" cy="126225"/>
            </a:xfrm>
            <a:custGeom>
              <a:avLst/>
              <a:gdLst/>
              <a:ahLst/>
              <a:cxnLst/>
              <a:rect l="l" t="t" r="r" b="b"/>
              <a:pathLst>
                <a:path w="3343" h="5049" extrusionOk="0">
                  <a:moveTo>
                    <a:pt x="41" y="0"/>
                  </a:moveTo>
                  <a:cubicBezTo>
                    <a:pt x="14" y="0"/>
                    <a:pt x="1" y="14"/>
                    <a:pt x="1" y="27"/>
                  </a:cubicBezTo>
                  <a:cubicBezTo>
                    <a:pt x="1" y="54"/>
                    <a:pt x="14" y="81"/>
                    <a:pt x="28" y="81"/>
                  </a:cubicBezTo>
                  <a:lnTo>
                    <a:pt x="109" y="122"/>
                  </a:lnTo>
                  <a:cubicBezTo>
                    <a:pt x="393" y="271"/>
                    <a:pt x="664" y="460"/>
                    <a:pt x="907" y="677"/>
                  </a:cubicBezTo>
                  <a:lnTo>
                    <a:pt x="894" y="677"/>
                  </a:lnTo>
                  <a:cubicBezTo>
                    <a:pt x="975" y="744"/>
                    <a:pt x="1056" y="826"/>
                    <a:pt x="1137" y="907"/>
                  </a:cubicBezTo>
                  <a:cubicBezTo>
                    <a:pt x="1218" y="988"/>
                    <a:pt x="1300" y="1083"/>
                    <a:pt x="1381" y="1177"/>
                  </a:cubicBezTo>
                  <a:cubicBezTo>
                    <a:pt x="1530" y="1367"/>
                    <a:pt x="1678" y="1570"/>
                    <a:pt x="1814" y="1773"/>
                  </a:cubicBezTo>
                  <a:cubicBezTo>
                    <a:pt x="1990" y="2043"/>
                    <a:pt x="2152" y="2327"/>
                    <a:pt x="2287" y="2625"/>
                  </a:cubicBezTo>
                  <a:cubicBezTo>
                    <a:pt x="2430" y="2910"/>
                    <a:pt x="2548" y="3208"/>
                    <a:pt x="2653" y="3518"/>
                  </a:cubicBezTo>
                  <a:lnTo>
                    <a:pt x="2653" y="3518"/>
                  </a:lnTo>
                  <a:cubicBezTo>
                    <a:pt x="2653" y="3518"/>
                    <a:pt x="2653" y="3518"/>
                    <a:pt x="2653" y="3518"/>
                  </a:cubicBezTo>
                  <a:lnTo>
                    <a:pt x="2653" y="3518"/>
                  </a:lnTo>
                  <a:cubicBezTo>
                    <a:pt x="2653" y="3519"/>
                    <a:pt x="2653" y="3520"/>
                    <a:pt x="2653" y="3520"/>
                  </a:cubicBezTo>
                  <a:lnTo>
                    <a:pt x="2653" y="3520"/>
                  </a:lnTo>
                  <a:cubicBezTo>
                    <a:pt x="2653" y="3520"/>
                    <a:pt x="2653" y="3519"/>
                    <a:pt x="2653" y="3518"/>
                  </a:cubicBezTo>
                  <a:lnTo>
                    <a:pt x="2653" y="3518"/>
                  </a:lnTo>
                  <a:cubicBezTo>
                    <a:pt x="2653" y="3524"/>
                    <a:pt x="2655" y="3529"/>
                    <a:pt x="2657" y="3534"/>
                  </a:cubicBezTo>
                  <a:lnTo>
                    <a:pt x="2657" y="3534"/>
                  </a:lnTo>
                  <a:cubicBezTo>
                    <a:pt x="2656" y="3530"/>
                    <a:pt x="2655" y="3525"/>
                    <a:pt x="2653" y="3520"/>
                  </a:cubicBezTo>
                  <a:lnTo>
                    <a:pt x="2653" y="3520"/>
                  </a:lnTo>
                  <a:cubicBezTo>
                    <a:pt x="2655" y="3526"/>
                    <a:pt x="2657" y="3532"/>
                    <a:pt x="2659" y="3538"/>
                  </a:cubicBezTo>
                  <a:lnTo>
                    <a:pt x="2659" y="3538"/>
                  </a:lnTo>
                  <a:cubicBezTo>
                    <a:pt x="2659" y="3537"/>
                    <a:pt x="2658" y="3536"/>
                    <a:pt x="2657" y="3534"/>
                  </a:cubicBezTo>
                  <a:lnTo>
                    <a:pt x="2657" y="3534"/>
                  </a:lnTo>
                  <a:cubicBezTo>
                    <a:pt x="2724" y="3759"/>
                    <a:pt x="2789" y="3984"/>
                    <a:pt x="2842" y="4208"/>
                  </a:cubicBezTo>
                  <a:cubicBezTo>
                    <a:pt x="2869" y="4330"/>
                    <a:pt x="2883" y="4438"/>
                    <a:pt x="2910" y="4547"/>
                  </a:cubicBezTo>
                  <a:cubicBezTo>
                    <a:pt x="2937" y="4655"/>
                    <a:pt x="2950" y="4777"/>
                    <a:pt x="2964" y="4885"/>
                  </a:cubicBezTo>
                  <a:cubicBezTo>
                    <a:pt x="2989" y="4984"/>
                    <a:pt x="3070" y="5049"/>
                    <a:pt x="3156" y="5049"/>
                  </a:cubicBezTo>
                  <a:cubicBezTo>
                    <a:pt x="3164" y="5049"/>
                    <a:pt x="3172" y="5048"/>
                    <a:pt x="3180" y="5047"/>
                  </a:cubicBezTo>
                  <a:cubicBezTo>
                    <a:pt x="3235" y="5034"/>
                    <a:pt x="3275" y="5007"/>
                    <a:pt x="3316" y="4966"/>
                  </a:cubicBezTo>
                  <a:cubicBezTo>
                    <a:pt x="3316" y="4952"/>
                    <a:pt x="3329" y="4939"/>
                    <a:pt x="3329" y="4925"/>
                  </a:cubicBezTo>
                  <a:cubicBezTo>
                    <a:pt x="3343" y="4885"/>
                    <a:pt x="3343" y="4858"/>
                    <a:pt x="3329" y="4817"/>
                  </a:cubicBezTo>
                  <a:lnTo>
                    <a:pt x="3329" y="4844"/>
                  </a:lnTo>
                  <a:cubicBezTo>
                    <a:pt x="3302" y="4452"/>
                    <a:pt x="3235" y="4046"/>
                    <a:pt x="3113" y="3667"/>
                  </a:cubicBezTo>
                  <a:cubicBezTo>
                    <a:pt x="2977" y="3261"/>
                    <a:pt x="2815" y="2869"/>
                    <a:pt x="2612" y="2503"/>
                  </a:cubicBezTo>
                  <a:cubicBezTo>
                    <a:pt x="2423" y="2124"/>
                    <a:pt x="2179" y="1773"/>
                    <a:pt x="1908" y="1448"/>
                  </a:cubicBezTo>
                  <a:cubicBezTo>
                    <a:pt x="1773" y="1299"/>
                    <a:pt x="1638" y="1150"/>
                    <a:pt x="1489" y="1001"/>
                  </a:cubicBezTo>
                  <a:cubicBezTo>
                    <a:pt x="1340" y="866"/>
                    <a:pt x="1191" y="731"/>
                    <a:pt x="1029" y="609"/>
                  </a:cubicBezTo>
                  <a:cubicBezTo>
                    <a:pt x="731" y="365"/>
                    <a:pt x="393" y="162"/>
                    <a:pt x="55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" name="Google Shape;1089;p38">
              <a:extLst>
                <a:ext uri="{FF2B5EF4-FFF2-40B4-BE49-F238E27FC236}">
                  <a16:creationId xmlns:a16="http://schemas.microsoft.com/office/drawing/2014/main" id="{8FD9592A-9361-4E39-94FE-03A204249C47}"/>
                </a:ext>
              </a:extLst>
            </p:cNvPr>
            <p:cNvSpPr/>
            <p:nvPr/>
          </p:nvSpPr>
          <p:spPr>
            <a:xfrm>
              <a:off x="5139425" y="645825"/>
              <a:ext cx="38575" cy="78550"/>
            </a:xfrm>
            <a:custGeom>
              <a:avLst/>
              <a:gdLst/>
              <a:ahLst/>
              <a:cxnLst/>
              <a:rect l="l" t="t" r="r" b="b"/>
              <a:pathLst>
                <a:path w="1543" h="3142" extrusionOk="0">
                  <a:moveTo>
                    <a:pt x="68" y="0"/>
                  </a:moveTo>
                  <a:cubicBezTo>
                    <a:pt x="68" y="0"/>
                    <a:pt x="54" y="0"/>
                    <a:pt x="41" y="14"/>
                  </a:cubicBezTo>
                  <a:lnTo>
                    <a:pt x="27" y="14"/>
                  </a:lnTo>
                  <a:cubicBezTo>
                    <a:pt x="0" y="27"/>
                    <a:pt x="0" y="54"/>
                    <a:pt x="27" y="68"/>
                  </a:cubicBezTo>
                  <a:cubicBezTo>
                    <a:pt x="81" y="149"/>
                    <a:pt x="149" y="217"/>
                    <a:pt x="203" y="298"/>
                  </a:cubicBezTo>
                  <a:cubicBezTo>
                    <a:pt x="257" y="366"/>
                    <a:pt x="311" y="460"/>
                    <a:pt x="379" y="541"/>
                  </a:cubicBezTo>
                  <a:lnTo>
                    <a:pt x="379" y="528"/>
                  </a:lnTo>
                  <a:cubicBezTo>
                    <a:pt x="433" y="636"/>
                    <a:pt x="501" y="731"/>
                    <a:pt x="555" y="839"/>
                  </a:cubicBezTo>
                  <a:cubicBezTo>
                    <a:pt x="623" y="934"/>
                    <a:pt x="677" y="1056"/>
                    <a:pt x="731" y="1164"/>
                  </a:cubicBezTo>
                  <a:cubicBezTo>
                    <a:pt x="839" y="1394"/>
                    <a:pt x="934" y="1637"/>
                    <a:pt x="1015" y="1881"/>
                  </a:cubicBezTo>
                  <a:lnTo>
                    <a:pt x="1015" y="1854"/>
                  </a:lnTo>
                  <a:cubicBezTo>
                    <a:pt x="1069" y="2043"/>
                    <a:pt x="1123" y="2246"/>
                    <a:pt x="1164" y="2436"/>
                  </a:cubicBezTo>
                  <a:cubicBezTo>
                    <a:pt x="1205" y="2625"/>
                    <a:pt x="1218" y="2828"/>
                    <a:pt x="1245" y="3018"/>
                  </a:cubicBezTo>
                  <a:cubicBezTo>
                    <a:pt x="1245" y="3058"/>
                    <a:pt x="1272" y="3099"/>
                    <a:pt x="1299" y="3112"/>
                  </a:cubicBezTo>
                  <a:cubicBezTo>
                    <a:pt x="1325" y="3133"/>
                    <a:pt x="1355" y="3142"/>
                    <a:pt x="1385" y="3142"/>
                  </a:cubicBezTo>
                  <a:cubicBezTo>
                    <a:pt x="1433" y="3142"/>
                    <a:pt x="1482" y="3119"/>
                    <a:pt x="1516" y="3085"/>
                  </a:cubicBezTo>
                  <a:cubicBezTo>
                    <a:pt x="1529" y="3045"/>
                    <a:pt x="1543" y="3004"/>
                    <a:pt x="1529" y="2977"/>
                  </a:cubicBezTo>
                  <a:cubicBezTo>
                    <a:pt x="1502" y="2706"/>
                    <a:pt x="1435" y="2436"/>
                    <a:pt x="1353" y="2179"/>
                  </a:cubicBezTo>
                  <a:cubicBezTo>
                    <a:pt x="1259" y="1908"/>
                    <a:pt x="1150" y="1651"/>
                    <a:pt x="1029" y="1394"/>
                  </a:cubicBezTo>
                  <a:cubicBezTo>
                    <a:pt x="907" y="1150"/>
                    <a:pt x="772" y="907"/>
                    <a:pt x="609" y="677"/>
                  </a:cubicBezTo>
                  <a:cubicBezTo>
                    <a:pt x="460" y="447"/>
                    <a:pt x="284" y="217"/>
                    <a:pt x="109" y="14"/>
                  </a:cubicBezTo>
                  <a:cubicBezTo>
                    <a:pt x="95" y="0"/>
                    <a:pt x="81" y="0"/>
                    <a:pt x="68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" name="Google Shape;1090;p38">
              <a:extLst>
                <a:ext uri="{FF2B5EF4-FFF2-40B4-BE49-F238E27FC236}">
                  <a16:creationId xmlns:a16="http://schemas.microsoft.com/office/drawing/2014/main" id="{AE126B88-F12E-40F1-947C-46B052841AA4}"/>
                </a:ext>
              </a:extLst>
            </p:cNvPr>
            <p:cNvSpPr/>
            <p:nvPr/>
          </p:nvSpPr>
          <p:spPr>
            <a:xfrm>
              <a:off x="5105600" y="608275"/>
              <a:ext cx="72400" cy="65775"/>
            </a:xfrm>
            <a:custGeom>
              <a:avLst/>
              <a:gdLst/>
              <a:ahLst/>
              <a:cxnLst/>
              <a:rect l="l" t="t" r="r" b="b"/>
              <a:pathLst>
                <a:path w="2896" h="2631" extrusionOk="0">
                  <a:moveTo>
                    <a:pt x="176" y="0"/>
                  </a:moveTo>
                  <a:cubicBezTo>
                    <a:pt x="108" y="0"/>
                    <a:pt x="54" y="41"/>
                    <a:pt x="27" y="109"/>
                  </a:cubicBezTo>
                  <a:lnTo>
                    <a:pt x="27" y="95"/>
                  </a:lnTo>
                  <a:lnTo>
                    <a:pt x="27" y="95"/>
                  </a:lnTo>
                  <a:cubicBezTo>
                    <a:pt x="0" y="163"/>
                    <a:pt x="27" y="244"/>
                    <a:pt x="95" y="284"/>
                  </a:cubicBezTo>
                  <a:cubicBezTo>
                    <a:pt x="149" y="311"/>
                    <a:pt x="217" y="352"/>
                    <a:pt x="284" y="379"/>
                  </a:cubicBezTo>
                  <a:lnTo>
                    <a:pt x="474" y="460"/>
                  </a:lnTo>
                  <a:cubicBezTo>
                    <a:pt x="596" y="501"/>
                    <a:pt x="717" y="555"/>
                    <a:pt x="826" y="623"/>
                  </a:cubicBezTo>
                  <a:cubicBezTo>
                    <a:pt x="812" y="623"/>
                    <a:pt x="798" y="609"/>
                    <a:pt x="785" y="609"/>
                  </a:cubicBezTo>
                  <a:lnTo>
                    <a:pt x="785" y="609"/>
                  </a:lnTo>
                  <a:lnTo>
                    <a:pt x="961" y="690"/>
                  </a:lnTo>
                  <a:lnTo>
                    <a:pt x="934" y="677"/>
                  </a:lnTo>
                  <a:lnTo>
                    <a:pt x="934" y="677"/>
                  </a:lnTo>
                  <a:cubicBezTo>
                    <a:pt x="1110" y="758"/>
                    <a:pt x="1259" y="866"/>
                    <a:pt x="1421" y="961"/>
                  </a:cubicBezTo>
                  <a:cubicBezTo>
                    <a:pt x="1597" y="1069"/>
                    <a:pt x="1746" y="1191"/>
                    <a:pt x="1895" y="1326"/>
                  </a:cubicBezTo>
                  <a:lnTo>
                    <a:pt x="1881" y="1313"/>
                  </a:lnTo>
                  <a:lnTo>
                    <a:pt x="1881" y="1313"/>
                  </a:lnTo>
                  <a:cubicBezTo>
                    <a:pt x="2125" y="1529"/>
                    <a:pt x="2328" y="1773"/>
                    <a:pt x="2503" y="2043"/>
                  </a:cubicBezTo>
                  <a:cubicBezTo>
                    <a:pt x="2625" y="2219"/>
                    <a:pt x="2720" y="2409"/>
                    <a:pt x="2815" y="2612"/>
                  </a:cubicBezTo>
                  <a:cubicBezTo>
                    <a:pt x="2824" y="2621"/>
                    <a:pt x="2841" y="2631"/>
                    <a:pt x="2854" y="2631"/>
                  </a:cubicBezTo>
                  <a:cubicBezTo>
                    <a:pt x="2860" y="2631"/>
                    <a:pt x="2865" y="2629"/>
                    <a:pt x="2869" y="2625"/>
                  </a:cubicBezTo>
                  <a:cubicBezTo>
                    <a:pt x="2896" y="2625"/>
                    <a:pt x="2896" y="2598"/>
                    <a:pt x="2882" y="2571"/>
                  </a:cubicBezTo>
                  <a:cubicBezTo>
                    <a:pt x="2639" y="1989"/>
                    <a:pt x="2287" y="1448"/>
                    <a:pt x="1840" y="1002"/>
                  </a:cubicBezTo>
                  <a:cubicBezTo>
                    <a:pt x="1732" y="880"/>
                    <a:pt x="1624" y="785"/>
                    <a:pt x="1502" y="677"/>
                  </a:cubicBezTo>
                  <a:cubicBezTo>
                    <a:pt x="1380" y="569"/>
                    <a:pt x="1245" y="474"/>
                    <a:pt x="1110" y="393"/>
                  </a:cubicBezTo>
                  <a:cubicBezTo>
                    <a:pt x="1042" y="352"/>
                    <a:pt x="988" y="325"/>
                    <a:pt x="920" y="284"/>
                  </a:cubicBezTo>
                  <a:cubicBezTo>
                    <a:pt x="853" y="244"/>
                    <a:pt x="758" y="203"/>
                    <a:pt x="677" y="163"/>
                  </a:cubicBezTo>
                  <a:cubicBezTo>
                    <a:pt x="609" y="122"/>
                    <a:pt x="528" y="95"/>
                    <a:pt x="447" y="68"/>
                  </a:cubicBezTo>
                  <a:cubicBezTo>
                    <a:pt x="366" y="27"/>
                    <a:pt x="284" y="14"/>
                    <a:pt x="190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" name="Google Shape;1091;p38">
              <a:extLst>
                <a:ext uri="{FF2B5EF4-FFF2-40B4-BE49-F238E27FC236}">
                  <a16:creationId xmlns:a16="http://schemas.microsoft.com/office/drawing/2014/main" id="{C49D301E-B977-4E8F-9F6D-50DC7D3DC6C6}"/>
                </a:ext>
              </a:extLst>
            </p:cNvPr>
            <p:cNvSpPr/>
            <p:nvPr/>
          </p:nvSpPr>
          <p:spPr>
            <a:xfrm>
              <a:off x="4846125" y="705025"/>
              <a:ext cx="670150" cy="531450"/>
            </a:xfrm>
            <a:custGeom>
              <a:avLst/>
              <a:gdLst/>
              <a:ahLst/>
              <a:cxnLst/>
              <a:rect l="l" t="t" r="r" b="b"/>
              <a:pathLst>
                <a:path w="26806" h="21258" extrusionOk="0">
                  <a:moveTo>
                    <a:pt x="13180" y="0"/>
                  </a:moveTo>
                  <a:cubicBezTo>
                    <a:pt x="13031" y="0"/>
                    <a:pt x="12896" y="0"/>
                    <a:pt x="12761" y="14"/>
                  </a:cubicBezTo>
                  <a:cubicBezTo>
                    <a:pt x="11922" y="68"/>
                    <a:pt x="11096" y="298"/>
                    <a:pt x="10339" y="690"/>
                  </a:cubicBezTo>
                  <a:cubicBezTo>
                    <a:pt x="9946" y="893"/>
                    <a:pt x="9567" y="1137"/>
                    <a:pt x="9229" y="1421"/>
                  </a:cubicBezTo>
                  <a:cubicBezTo>
                    <a:pt x="9107" y="1502"/>
                    <a:pt x="9013" y="1583"/>
                    <a:pt x="8931" y="1664"/>
                  </a:cubicBezTo>
                  <a:cubicBezTo>
                    <a:pt x="8552" y="1543"/>
                    <a:pt x="8160" y="1462"/>
                    <a:pt x="7754" y="1421"/>
                  </a:cubicBezTo>
                  <a:cubicBezTo>
                    <a:pt x="7605" y="1407"/>
                    <a:pt x="7456" y="1394"/>
                    <a:pt x="7294" y="1394"/>
                  </a:cubicBezTo>
                  <a:cubicBezTo>
                    <a:pt x="6306" y="1394"/>
                    <a:pt x="5359" y="1692"/>
                    <a:pt x="4547" y="2246"/>
                  </a:cubicBezTo>
                  <a:cubicBezTo>
                    <a:pt x="3898" y="2679"/>
                    <a:pt x="3329" y="3207"/>
                    <a:pt x="2856" y="3829"/>
                  </a:cubicBezTo>
                  <a:cubicBezTo>
                    <a:pt x="2355" y="4465"/>
                    <a:pt x="1922" y="5155"/>
                    <a:pt x="1570" y="5886"/>
                  </a:cubicBezTo>
                  <a:cubicBezTo>
                    <a:pt x="1205" y="6630"/>
                    <a:pt x="894" y="7388"/>
                    <a:pt x="664" y="8186"/>
                  </a:cubicBezTo>
                  <a:cubicBezTo>
                    <a:pt x="434" y="8917"/>
                    <a:pt x="258" y="9661"/>
                    <a:pt x="150" y="10433"/>
                  </a:cubicBezTo>
                  <a:cubicBezTo>
                    <a:pt x="28" y="11272"/>
                    <a:pt x="1" y="12124"/>
                    <a:pt x="55" y="12963"/>
                  </a:cubicBezTo>
                  <a:cubicBezTo>
                    <a:pt x="123" y="13829"/>
                    <a:pt x="285" y="14681"/>
                    <a:pt x="542" y="15507"/>
                  </a:cubicBezTo>
                  <a:cubicBezTo>
                    <a:pt x="677" y="15899"/>
                    <a:pt x="826" y="16292"/>
                    <a:pt x="1016" y="16670"/>
                  </a:cubicBezTo>
                  <a:cubicBezTo>
                    <a:pt x="1192" y="17036"/>
                    <a:pt x="1395" y="17388"/>
                    <a:pt x="1625" y="17712"/>
                  </a:cubicBezTo>
                  <a:cubicBezTo>
                    <a:pt x="2085" y="18375"/>
                    <a:pt x="2653" y="18944"/>
                    <a:pt x="3316" y="19390"/>
                  </a:cubicBezTo>
                  <a:cubicBezTo>
                    <a:pt x="4006" y="19837"/>
                    <a:pt x="4777" y="20148"/>
                    <a:pt x="5603" y="20283"/>
                  </a:cubicBezTo>
                  <a:cubicBezTo>
                    <a:pt x="5995" y="20364"/>
                    <a:pt x="6415" y="20392"/>
                    <a:pt x="6820" y="20392"/>
                  </a:cubicBezTo>
                  <a:lnTo>
                    <a:pt x="6969" y="20392"/>
                  </a:lnTo>
                  <a:cubicBezTo>
                    <a:pt x="7524" y="20392"/>
                    <a:pt x="8079" y="20310"/>
                    <a:pt x="8607" y="20161"/>
                  </a:cubicBezTo>
                  <a:cubicBezTo>
                    <a:pt x="8661" y="20202"/>
                    <a:pt x="8728" y="20229"/>
                    <a:pt x="8782" y="20256"/>
                  </a:cubicBezTo>
                  <a:cubicBezTo>
                    <a:pt x="9134" y="20459"/>
                    <a:pt x="9500" y="20622"/>
                    <a:pt x="9892" y="20743"/>
                  </a:cubicBezTo>
                  <a:cubicBezTo>
                    <a:pt x="10271" y="20879"/>
                    <a:pt x="10677" y="20973"/>
                    <a:pt x="11083" y="21055"/>
                  </a:cubicBezTo>
                  <a:cubicBezTo>
                    <a:pt x="11502" y="21136"/>
                    <a:pt x="11922" y="21190"/>
                    <a:pt x="12341" y="21217"/>
                  </a:cubicBezTo>
                  <a:cubicBezTo>
                    <a:pt x="12679" y="21244"/>
                    <a:pt x="13018" y="21258"/>
                    <a:pt x="13370" y="21258"/>
                  </a:cubicBezTo>
                  <a:cubicBezTo>
                    <a:pt x="13816" y="21258"/>
                    <a:pt x="14290" y="21244"/>
                    <a:pt x="14763" y="21203"/>
                  </a:cubicBezTo>
                  <a:cubicBezTo>
                    <a:pt x="15169" y="21163"/>
                    <a:pt x="15575" y="21109"/>
                    <a:pt x="15968" y="21027"/>
                  </a:cubicBezTo>
                  <a:cubicBezTo>
                    <a:pt x="16387" y="20946"/>
                    <a:pt x="16806" y="20838"/>
                    <a:pt x="17212" y="20703"/>
                  </a:cubicBezTo>
                  <a:cubicBezTo>
                    <a:pt x="18051" y="20432"/>
                    <a:pt x="18850" y="20067"/>
                    <a:pt x="19594" y="19593"/>
                  </a:cubicBezTo>
                  <a:cubicBezTo>
                    <a:pt x="20203" y="19228"/>
                    <a:pt x="20744" y="18781"/>
                    <a:pt x="21245" y="18281"/>
                  </a:cubicBezTo>
                  <a:lnTo>
                    <a:pt x="21488" y="18281"/>
                  </a:lnTo>
                  <a:cubicBezTo>
                    <a:pt x="21705" y="18281"/>
                    <a:pt x="21921" y="18267"/>
                    <a:pt x="22124" y="18240"/>
                  </a:cubicBezTo>
                  <a:cubicBezTo>
                    <a:pt x="22557" y="18199"/>
                    <a:pt x="22977" y="18105"/>
                    <a:pt x="23396" y="17956"/>
                  </a:cubicBezTo>
                  <a:cubicBezTo>
                    <a:pt x="24194" y="17672"/>
                    <a:pt x="24898" y="17144"/>
                    <a:pt x="25412" y="16454"/>
                  </a:cubicBezTo>
                  <a:cubicBezTo>
                    <a:pt x="25683" y="16062"/>
                    <a:pt x="25913" y="15629"/>
                    <a:pt x="26089" y="15182"/>
                  </a:cubicBezTo>
                  <a:cubicBezTo>
                    <a:pt x="26278" y="14708"/>
                    <a:pt x="26427" y="14208"/>
                    <a:pt x="26535" y="13707"/>
                  </a:cubicBezTo>
                  <a:cubicBezTo>
                    <a:pt x="26738" y="12679"/>
                    <a:pt x="26806" y="11637"/>
                    <a:pt x="26711" y="10595"/>
                  </a:cubicBezTo>
                  <a:cubicBezTo>
                    <a:pt x="26616" y="9540"/>
                    <a:pt x="26414" y="8498"/>
                    <a:pt x="26075" y="7496"/>
                  </a:cubicBezTo>
                  <a:cubicBezTo>
                    <a:pt x="25751" y="6509"/>
                    <a:pt x="25318" y="5548"/>
                    <a:pt x="24803" y="4655"/>
                  </a:cubicBezTo>
                  <a:cubicBezTo>
                    <a:pt x="24289" y="3775"/>
                    <a:pt x="23680" y="2963"/>
                    <a:pt x="22990" y="2219"/>
                  </a:cubicBezTo>
                  <a:cubicBezTo>
                    <a:pt x="22341" y="1489"/>
                    <a:pt x="21556" y="907"/>
                    <a:pt x="20676" y="487"/>
                  </a:cubicBezTo>
                  <a:cubicBezTo>
                    <a:pt x="20311" y="325"/>
                    <a:pt x="19946" y="217"/>
                    <a:pt x="19567" y="163"/>
                  </a:cubicBezTo>
                  <a:cubicBezTo>
                    <a:pt x="19391" y="135"/>
                    <a:pt x="19229" y="122"/>
                    <a:pt x="19053" y="122"/>
                  </a:cubicBezTo>
                  <a:cubicBezTo>
                    <a:pt x="18836" y="122"/>
                    <a:pt x="18620" y="149"/>
                    <a:pt x="18417" y="190"/>
                  </a:cubicBezTo>
                  <a:cubicBezTo>
                    <a:pt x="17997" y="271"/>
                    <a:pt x="17605" y="406"/>
                    <a:pt x="17253" y="623"/>
                  </a:cubicBezTo>
                  <a:cubicBezTo>
                    <a:pt x="17036" y="744"/>
                    <a:pt x="16847" y="880"/>
                    <a:pt x="16658" y="1029"/>
                  </a:cubicBezTo>
                  <a:cubicBezTo>
                    <a:pt x="16211" y="744"/>
                    <a:pt x="15724" y="514"/>
                    <a:pt x="15223" y="352"/>
                  </a:cubicBezTo>
                  <a:cubicBezTo>
                    <a:pt x="14594" y="133"/>
                    <a:pt x="13927" y="13"/>
                    <a:pt x="13259" y="13"/>
                  </a:cubicBezTo>
                  <a:cubicBezTo>
                    <a:pt x="13224" y="13"/>
                    <a:pt x="13188" y="13"/>
                    <a:pt x="13153" y="14"/>
                  </a:cubicBezTo>
                  <a:lnTo>
                    <a:pt x="13180" y="0"/>
                  </a:lnTo>
                  <a:close/>
                </a:path>
              </a:pathLst>
            </a:custGeom>
            <a:solidFill>
              <a:srgbClr val="F97F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" name="Google Shape;1092;p38">
              <a:extLst>
                <a:ext uri="{FF2B5EF4-FFF2-40B4-BE49-F238E27FC236}">
                  <a16:creationId xmlns:a16="http://schemas.microsoft.com/office/drawing/2014/main" id="{8D7223E0-C74F-411E-BA29-6B688EF56943}"/>
                </a:ext>
              </a:extLst>
            </p:cNvPr>
            <p:cNvSpPr/>
            <p:nvPr/>
          </p:nvSpPr>
          <p:spPr>
            <a:xfrm>
              <a:off x="5008175" y="756100"/>
              <a:ext cx="59550" cy="327475"/>
            </a:xfrm>
            <a:custGeom>
              <a:avLst/>
              <a:gdLst/>
              <a:ahLst/>
              <a:cxnLst/>
              <a:rect l="l" t="t" r="r" b="b"/>
              <a:pathLst>
                <a:path w="2382" h="13099" extrusionOk="0">
                  <a:moveTo>
                    <a:pt x="2300" y="0"/>
                  </a:moveTo>
                  <a:cubicBezTo>
                    <a:pt x="2273" y="0"/>
                    <a:pt x="2246" y="14"/>
                    <a:pt x="2233" y="41"/>
                  </a:cubicBezTo>
                  <a:cubicBezTo>
                    <a:pt x="1976" y="542"/>
                    <a:pt x="1759" y="1002"/>
                    <a:pt x="1556" y="1435"/>
                  </a:cubicBezTo>
                  <a:cubicBezTo>
                    <a:pt x="1367" y="1868"/>
                    <a:pt x="1177" y="2328"/>
                    <a:pt x="988" y="2842"/>
                  </a:cubicBezTo>
                  <a:cubicBezTo>
                    <a:pt x="826" y="3315"/>
                    <a:pt x="677" y="3789"/>
                    <a:pt x="555" y="4276"/>
                  </a:cubicBezTo>
                  <a:cubicBezTo>
                    <a:pt x="420" y="4763"/>
                    <a:pt x="311" y="5264"/>
                    <a:pt x="230" y="5738"/>
                  </a:cubicBezTo>
                  <a:cubicBezTo>
                    <a:pt x="149" y="6225"/>
                    <a:pt x="95" y="6725"/>
                    <a:pt x="68" y="7212"/>
                  </a:cubicBezTo>
                  <a:cubicBezTo>
                    <a:pt x="27" y="7740"/>
                    <a:pt x="0" y="8227"/>
                    <a:pt x="0" y="8701"/>
                  </a:cubicBezTo>
                  <a:cubicBezTo>
                    <a:pt x="0" y="9229"/>
                    <a:pt x="27" y="9743"/>
                    <a:pt x="81" y="10257"/>
                  </a:cubicBezTo>
                  <a:cubicBezTo>
                    <a:pt x="122" y="10758"/>
                    <a:pt x="203" y="11272"/>
                    <a:pt x="298" y="11772"/>
                  </a:cubicBezTo>
                  <a:cubicBezTo>
                    <a:pt x="379" y="12178"/>
                    <a:pt x="487" y="12571"/>
                    <a:pt x="623" y="12963"/>
                  </a:cubicBezTo>
                  <a:cubicBezTo>
                    <a:pt x="636" y="12990"/>
                    <a:pt x="663" y="13031"/>
                    <a:pt x="704" y="13058"/>
                  </a:cubicBezTo>
                  <a:cubicBezTo>
                    <a:pt x="744" y="13085"/>
                    <a:pt x="799" y="13098"/>
                    <a:pt x="853" y="13098"/>
                  </a:cubicBezTo>
                  <a:lnTo>
                    <a:pt x="893" y="13098"/>
                  </a:lnTo>
                  <a:cubicBezTo>
                    <a:pt x="1015" y="13071"/>
                    <a:pt x="1110" y="12950"/>
                    <a:pt x="1083" y="12814"/>
                  </a:cubicBezTo>
                  <a:cubicBezTo>
                    <a:pt x="1042" y="12571"/>
                    <a:pt x="1002" y="12314"/>
                    <a:pt x="947" y="12070"/>
                  </a:cubicBezTo>
                  <a:lnTo>
                    <a:pt x="947" y="12043"/>
                  </a:lnTo>
                  <a:cubicBezTo>
                    <a:pt x="934" y="11935"/>
                    <a:pt x="907" y="11827"/>
                    <a:pt x="893" y="11705"/>
                  </a:cubicBezTo>
                  <a:cubicBezTo>
                    <a:pt x="812" y="11272"/>
                    <a:pt x="744" y="10933"/>
                    <a:pt x="704" y="10622"/>
                  </a:cubicBezTo>
                  <a:cubicBezTo>
                    <a:pt x="596" y="9919"/>
                    <a:pt x="528" y="9215"/>
                    <a:pt x="487" y="8511"/>
                  </a:cubicBezTo>
                  <a:lnTo>
                    <a:pt x="487" y="8471"/>
                  </a:lnTo>
                  <a:cubicBezTo>
                    <a:pt x="474" y="7767"/>
                    <a:pt x="487" y="7050"/>
                    <a:pt x="555" y="6346"/>
                  </a:cubicBezTo>
                  <a:cubicBezTo>
                    <a:pt x="623" y="5616"/>
                    <a:pt x="731" y="4899"/>
                    <a:pt x="893" y="4181"/>
                  </a:cubicBezTo>
                  <a:lnTo>
                    <a:pt x="893" y="4181"/>
                  </a:lnTo>
                  <a:lnTo>
                    <a:pt x="880" y="4195"/>
                  </a:lnTo>
                  <a:cubicBezTo>
                    <a:pt x="1042" y="3491"/>
                    <a:pt x="1245" y="2801"/>
                    <a:pt x="1489" y="2125"/>
                  </a:cubicBezTo>
                  <a:cubicBezTo>
                    <a:pt x="1732" y="1435"/>
                    <a:pt x="2030" y="758"/>
                    <a:pt x="2382" y="95"/>
                  </a:cubicBezTo>
                  <a:cubicBezTo>
                    <a:pt x="2382" y="82"/>
                    <a:pt x="2382" y="68"/>
                    <a:pt x="2382" y="54"/>
                  </a:cubicBezTo>
                  <a:cubicBezTo>
                    <a:pt x="2368" y="27"/>
                    <a:pt x="2355" y="14"/>
                    <a:pt x="2341" y="14"/>
                  </a:cubicBezTo>
                  <a:lnTo>
                    <a:pt x="2314" y="14"/>
                  </a:lnTo>
                  <a:lnTo>
                    <a:pt x="2300" y="0"/>
                  </a:ln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" name="Google Shape;1093;p38">
              <a:extLst>
                <a:ext uri="{FF2B5EF4-FFF2-40B4-BE49-F238E27FC236}">
                  <a16:creationId xmlns:a16="http://schemas.microsoft.com/office/drawing/2014/main" id="{698DB0BA-40F3-4FF8-8E18-99CB3DAF5448}"/>
                </a:ext>
              </a:extLst>
            </p:cNvPr>
            <p:cNvSpPr/>
            <p:nvPr/>
          </p:nvSpPr>
          <p:spPr>
            <a:xfrm>
              <a:off x="5330200" y="848450"/>
              <a:ext cx="13900" cy="18625"/>
            </a:xfrm>
            <a:custGeom>
              <a:avLst/>
              <a:gdLst/>
              <a:ahLst/>
              <a:cxnLst/>
              <a:rect l="l" t="t" r="r" b="b"/>
              <a:pathLst>
                <a:path w="556" h="745" extrusionOk="0">
                  <a:moveTo>
                    <a:pt x="231" y="0"/>
                  </a:moveTo>
                  <a:cubicBezTo>
                    <a:pt x="233" y="0"/>
                    <a:pt x="235" y="0"/>
                    <a:pt x="237" y="0"/>
                  </a:cubicBezTo>
                  <a:lnTo>
                    <a:pt x="237" y="0"/>
                  </a:lnTo>
                  <a:cubicBezTo>
                    <a:pt x="240" y="0"/>
                    <a:pt x="242" y="0"/>
                    <a:pt x="244" y="0"/>
                  </a:cubicBezTo>
                  <a:close/>
                  <a:moveTo>
                    <a:pt x="237" y="0"/>
                  </a:moveTo>
                  <a:cubicBezTo>
                    <a:pt x="222" y="1"/>
                    <a:pt x="200" y="2"/>
                    <a:pt x="177" y="14"/>
                  </a:cubicBezTo>
                  <a:cubicBezTo>
                    <a:pt x="68" y="54"/>
                    <a:pt x="1" y="176"/>
                    <a:pt x="41" y="284"/>
                  </a:cubicBezTo>
                  <a:cubicBezTo>
                    <a:pt x="41" y="312"/>
                    <a:pt x="55" y="339"/>
                    <a:pt x="68" y="379"/>
                  </a:cubicBezTo>
                  <a:lnTo>
                    <a:pt x="68" y="393"/>
                  </a:lnTo>
                  <a:lnTo>
                    <a:pt x="82" y="420"/>
                  </a:lnTo>
                  <a:cubicBezTo>
                    <a:pt x="96" y="474"/>
                    <a:pt x="109" y="542"/>
                    <a:pt x="123" y="596"/>
                  </a:cubicBezTo>
                  <a:cubicBezTo>
                    <a:pt x="150" y="690"/>
                    <a:pt x="244" y="745"/>
                    <a:pt x="339" y="745"/>
                  </a:cubicBezTo>
                  <a:cubicBezTo>
                    <a:pt x="353" y="745"/>
                    <a:pt x="380" y="745"/>
                    <a:pt x="393" y="731"/>
                  </a:cubicBezTo>
                  <a:cubicBezTo>
                    <a:pt x="447" y="717"/>
                    <a:pt x="501" y="677"/>
                    <a:pt x="529" y="636"/>
                  </a:cubicBezTo>
                  <a:cubicBezTo>
                    <a:pt x="556" y="582"/>
                    <a:pt x="556" y="515"/>
                    <a:pt x="542" y="460"/>
                  </a:cubicBezTo>
                  <a:cubicBezTo>
                    <a:pt x="515" y="339"/>
                    <a:pt x="474" y="217"/>
                    <a:pt x="420" y="95"/>
                  </a:cubicBezTo>
                  <a:cubicBezTo>
                    <a:pt x="381" y="29"/>
                    <a:pt x="315" y="2"/>
                    <a:pt x="237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" name="Google Shape;1094;p38">
              <a:extLst>
                <a:ext uri="{FF2B5EF4-FFF2-40B4-BE49-F238E27FC236}">
                  <a16:creationId xmlns:a16="http://schemas.microsoft.com/office/drawing/2014/main" id="{BBAF96B4-D8FE-4DEF-9D59-9D13EC3AFBB4}"/>
                </a:ext>
              </a:extLst>
            </p:cNvPr>
            <p:cNvSpPr/>
            <p:nvPr/>
          </p:nvSpPr>
          <p:spPr>
            <a:xfrm>
              <a:off x="5267300" y="743325"/>
              <a:ext cx="61575" cy="87900"/>
            </a:xfrm>
            <a:custGeom>
              <a:avLst/>
              <a:gdLst/>
              <a:ahLst/>
              <a:cxnLst/>
              <a:rect l="l" t="t" r="r" b="b"/>
              <a:pathLst>
                <a:path w="2463" h="3516" extrusionOk="0">
                  <a:moveTo>
                    <a:pt x="244" y="1"/>
                  </a:moveTo>
                  <a:cubicBezTo>
                    <a:pt x="233" y="1"/>
                    <a:pt x="223" y="4"/>
                    <a:pt x="217" y="11"/>
                  </a:cubicBezTo>
                  <a:lnTo>
                    <a:pt x="230" y="11"/>
                  </a:lnTo>
                  <a:cubicBezTo>
                    <a:pt x="176" y="11"/>
                    <a:pt x="135" y="11"/>
                    <a:pt x="108" y="38"/>
                  </a:cubicBezTo>
                  <a:cubicBezTo>
                    <a:pt x="54" y="65"/>
                    <a:pt x="27" y="119"/>
                    <a:pt x="14" y="173"/>
                  </a:cubicBezTo>
                  <a:cubicBezTo>
                    <a:pt x="0" y="214"/>
                    <a:pt x="0" y="254"/>
                    <a:pt x="14" y="295"/>
                  </a:cubicBezTo>
                  <a:cubicBezTo>
                    <a:pt x="14" y="335"/>
                    <a:pt x="41" y="363"/>
                    <a:pt x="68" y="390"/>
                  </a:cubicBezTo>
                  <a:lnTo>
                    <a:pt x="162" y="498"/>
                  </a:lnTo>
                  <a:lnTo>
                    <a:pt x="257" y="620"/>
                  </a:lnTo>
                  <a:cubicBezTo>
                    <a:pt x="677" y="1120"/>
                    <a:pt x="1015" y="1567"/>
                    <a:pt x="1299" y="1973"/>
                  </a:cubicBezTo>
                  <a:cubicBezTo>
                    <a:pt x="1637" y="2446"/>
                    <a:pt x="1935" y="2947"/>
                    <a:pt x="2192" y="3461"/>
                  </a:cubicBezTo>
                  <a:cubicBezTo>
                    <a:pt x="2219" y="3502"/>
                    <a:pt x="2260" y="3515"/>
                    <a:pt x="2314" y="3515"/>
                  </a:cubicBezTo>
                  <a:cubicBezTo>
                    <a:pt x="2327" y="3515"/>
                    <a:pt x="2354" y="3515"/>
                    <a:pt x="2382" y="3502"/>
                  </a:cubicBezTo>
                  <a:cubicBezTo>
                    <a:pt x="2436" y="3461"/>
                    <a:pt x="2463" y="3380"/>
                    <a:pt x="2422" y="3312"/>
                  </a:cubicBezTo>
                  <a:cubicBezTo>
                    <a:pt x="2111" y="2703"/>
                    <a:pt x="1800" y="2162"/>
                    <a:pt x="1488" y="1661"/>
                  </a:cubicBezTo>
                  <a:cubicBezTo>
                    <a:pt x="1164" y="1120"/>
                    <a:pt x="798" y="593"/>
                    <a:pt x="406" y="105"/>
                  </a:cubicBezTo>
                  <a:cubicBezTo>
                    <a:pt x="379" y="51"/>
                    <a:pt x="325" y="24"/>
                    <a:pt x="271" y="11"/>
                  </a:cubicBezTo>
                  <a:cubicBezTo>
                    <a:pt x="264" y="4"/>
                    <a:pt x="254" y="1"/>
                    <a:pt x="244" y="1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" name="Google Shape;1095;p38">
              <a:extLst>
                <a:ext uri="{FF2B5EF4-FFF2-40B4-BE49-F238E27FC236}">
                  <a16:creationId xmlns:a16="http://schemas.microsoft.com/office/drawing/2014/main" id="{673CA7BC-F3C7-4DFF-8E75-3BF7513E5700}"/>
                </a:ext>
              </a:extLst>
            </p:cNvPr>
            <p:cNvSpPr/>
            <p:nvPr/>
          </p:nvSpPr>
          <p:spPr>
            <a:xfrm>
              <a:off x="5350500" y="895475"/>
              <a:ext cx="44000" cy="255425"/>
            </a:xfrm>
            <a:custGeom>
              <a:avLst/>
              <a:gdLst/>
              <a:ahLst/>
              <a:cxnLst/>
              <a:rect l="l" t="t" r="r" b="b"/>
              <a:pathLst>
                <a:path w="1760" h="10217" extrusionOk="0">
                  <a:moveTo>
                    <a:pt x="244" y="0"/>
                  </a:moveTo>
                  <a:cubicBezTo>
                    <a:pt x="217" y="0"/>
                    <a:pt x="190" y="0"/>
                    <a:pt x="177" y="14"/>
                  </a:cubicBezTo>
                  <a:cubicBezTo>
                    <a:pt x="109" y="27"/>
                    <a:pt x="68" y="68"/>
                    <a:pt x="28" y="135"/>
                  </a:cubicBezTo>
                  <a:cubicBezTo>
                    <a:pt x="1" y="190"/>
                    <a:pt x="1" y="257"/>
                    <a:pt x="14" y="311"/>
                  </a:cubicBezTo>
                  <a:cubicBezTo>
                    <a:pt x="55" y="460"/>
                    <a:pt x="95" y="623"/>
                    <a:pt x="136" y="758"/>
                  </a:cubicBezTo>
                  <a:lnTo>
                    <a:pt x="163" y="826"/>
                  </a:lnTo>
                  <a:lnTo>
                    <a:pt x="285" y="1231"/>
                  </a:lnTo>
                  <a:lnTo>
                    <a:pt x="325" y="1326"/>
                  </a:lnTo>
                  <a:cubicBezTo>
                    <a:pt x="420" y="1664"/>
                    <a:pt x="528" y="2003"/>
                    <a:pt x="623" y="2341"/>
                  </a:cubicBezTo>
                  <a:cubicBezTo>
                    <a:pt x="826" y="3004"/>
                    <a:pt x="988" y="3667"/>
                    <a:pt x="1110" y="4344"/>
                  </a:cubicBezTo>
                  <a:cubicBezTo>
                    <a:pt x="1232" y="5020"/>
                    <a:pt x="1300" y="5697"/>
                    <a:pt x="1327" y="6373"/>
                  </a:cubicBezTo>
                  <a:cubicBezTo>
                    <a:pt x="1354" y="7063"/>
                    <a:pt x="1327" y="7740"/>
                    <a:pt x="1273" y="8416"/>
                  </a:cubicBezTo>
                  <a:cubicBezTo>
                    <a:pt x="1246" y="8660"/>
                    <a:pt x="1205" y="8931"/>
                    <a:pt x="1151" y="9242"/>
                  </a:cubicBezTo>
                  <a:cubicBezTo>
                    <a:pt x="1097" y="9553"/>
                    <a:pt x="1029" y="9824"/>
                    <a:pt x="948" y="10094"/>
                  </a:cubicBezTo>
                  <a:cubicBezTo>
                    <a:pt x="948" y="10108"/>
                    <a:pt x="948" y="10135"/>
                    <a:pt x="961" y="10162"/>
                  </a:cubicBezTo>
                  <a:cubicBezTo>
                    <a:pt x="975" y="10189"/>
                    <a:pt x="1002" y="10203"/>
                    <a:pt x="1029" y="10216"/>
                  </a:cubicBezTo>
                  <a:lnTo>
                    <a:pt x="1056" y="10216"/>
                  </a:lnTo>
                  <a:cubicBezTo>
                    <a:pt x="1097" y="10203"/>
                    <a:pt x="1137" y="10176"/>
                    <a:pt x="1151" y="10135"/>
                  </a:cubicBezTo>
                  <a:cubicBezTo>
                    <a:pt x="1259" y="9715"/>
                    <a:pt x="1408" y="9174"/>
                    <a:pt x="1516" y="8619"/>
                  </a:cubicBezTo>
                  <a:cubicBezTo>
                    <a:pt x="1584" y="8295"/>
                    <a:pt x="1624" y="8078"/>
                    <a:pt x="1651" y="7862"/>
                  </a:cubicBezTo>
                  <a:cubicBezTo>
                    <a:pt x="1679" y="7645"/>
                    <a:pt x="1706" y="7361"/>
                    <a:pt x="1733" y="7063"/>
                  </a:cubicBezTo>
                  <a:cubicBezTo>
                    <a:pt x="1760" y="6779"/>
                    <a:pt x="1760" y="6522"/>
                    <a:pt x="1760" y="6292"/>
                  </a:cubicBezTo>
                  <a:cubicBezTo>
                    <a:pt x="1760" y="6035"/>
                    <a:pt x="1760" y="5778"/>
                    <a:pt x="1760" y="5507"/>
                  </a:cubicBezTo>
                  <a:cubicBezTo>
                    <a:pt x="1746" y="5210"/>
                    <a:pt x="1733" y="4966"/>
                    <a:pt x="1706" y="4736"/>
                  </a:cubicBezTo>
                  <a:cubicBezTo>
                    <a:pt x="1692" y="4506"/>
                    <a:pt x="1651" y="4235"/>
                    <a:pt x="1624" y="3965"/>
                  </a:cubicBezTo>
                  <a:cubicBezTo>
                    <a:pt x="1530" y="3302"/>
                    <a:pt x="1394" y="2639"/>
                    <a:pt x="1218" y="1989"/>
                  </a:cubicBezTo>
                  <a:cubicBezTo>
                    <a:pt x="1124" y="1651"/>
                    <a:pt x="1016" y="1340"/>
                    <a:pt x="894" y="1042"/>
                  </a:cubicBezTo>
                  <a:cubicBezTo>
                    <a:pt x="840" y="907"/>
                    <a:pt x="772" y="758"/>
                    <a:pt x="691" y="582"/>
                  </a:cubicBezTo>
                  <a:cubicBezTo>
                    <a:pt x="623" y="420"/>
                    <a:pt x="542" y="257"/>
                    <a:pt x="447" y="108"/>
                  </a:cubicBezTo>
                  <a:cubicBezTo>
                    <a:pt x="407" y="41"/>
                    <a:pt x="325" y="0"/>
                    <a:pt x="244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" name="Google Shape;1096;p38">
              <a:extLst>
                <a:ext uri="{FF2B5EF4-FFF2-40B4-BE49-F238E27FC236}">
                  <a16:creationId xmlns:a16="http://schemas.microsoft.com/office/drawing/2014/main" id="{A1D164A8-A850-44EC-9EE7-C03B302014BA}"/>
                </a:ext>
              </a:extLst>
            </p:cNvPr>
            <p:cNvSpPr/>
            <p:nvPr/>
          </p:nvSpPr>
          <p:spPr>
            <a:xfrm>
              <a:off x="4846125" y="739525"/>
              <a:ext cx="498650" cy="496950"/>
            </a:xfrm>
            <a:custGeom>
              <a:avLst/>
              <a:gdLst/>
              <a:ahLst/>
              <a:cxnLst/>
              <a:rect l="l" t="t" r="r" b="b"/>
              <a:pathLst>
                <a:path w="19946" h="19878" extrusionOk="0">
                  <a:moveTo>
                    <a:pt x="7281" y="0"/>
                  </a:moveTo>
                  <a:lnTo>
                    <a:pt x="7294" y="14"/>
                  </a:lnTo>
                  <a:cubicBezTo>
                    <a:pt x="7273" y="14"/>
                    <a:pt x="7251" y="13"/>
                    <a:pt x="7230" y="13"/>
                  </a:cubicBezTo>
                  <a:cubicBezTo>
                    <a:pt x="6265" y="13"/>
                    <a:pt x="5328" y="310"/>
                    <a:pt x="4547" y="853"/>
                  </a:cubicBezTo>
                  <a:cubicBezTo>
                    <a:pt x="3898" y="1286"/>
                    <a:pt x="3329" y="1827"/>
                    <a:pt x="2856" y="2436"/>
                  </a:cubicBezTo>
                  <a:cubicBezTo>
                    <a:pt x="2342" y="3072"/>
                    <a:pt x="1909" y="3762"/>
                    <a:pt x="1557" y="4506"/>
                  </a:cubicBezTo>
                  <a:cubicBezTo>
                    <a:pt x="867" y="5940"/>
                    <a:pt x="380" y="7469"/>
                    <a:pt x="150" y="9039"/>
                  </a:cubicBezTo>
                  <a:cubicBezTo>
                    <a:pt x="28" y="9878"/>
                    <a:pt x="1" y="10730"/>
                    <a:pt x="55" y="11583"/>
                  </a:cubicBezTo>
                  <a:cubicBezTo>
                    <a:pt x="123" y="12449"/>
                    <a:pt x="285" y="13301"/>
                    <a:pt x="542" y="14113"/>
                  </a:cubicBezTo>
                  <a:cubicBezTo>
                    <a:pt x="664" y="14519"/>
                    <a:pt x="826" y="14898"/>
                    <a:pt x="1016" y="15277"/>
                  </a:cubicBezTo>
                  <a:cubicBezTo>
                    <a:pt x="1192" y="15642"/>
                    <a:pt x="1395" y="15994"/>
                    <a:pt x="1625" y="16332"/>
                  </a:cubicBezTo>
                  <a:cubicBezTo>
                    <a:pt x="2085" y="16995"/>
                    <a:pt x="2653" y="17550"/>
                    <a:pt x="3316" y="17997"/>
                  </a:cubicBezTo>
                  <a:cubicBezTo>
                    <a:pt x="4006" y="18457"/>
                    <a:pt x="4791" y="18768"/>
                    <a:pt x="5603" y="18903"/>
                  </a:cubicBezTo>
                  <a:cubicBezTo>
                    <a:pt x="6009" y="18984"/>
                    <a:pt x="6415" y="19012"/>
                    <a:pt x="6820" y="19012"/>
                  </a:cubicBezTo>
                  <a:lnTo>
                    <a:pt x="6969" y="19012"/>
                  </a:lnTo>
                  <a:cubicBezTo>
                    <a:pt x="7524" y="19012"/>
                    <a:pt x="8079" y="18930"/>
                    <a:pt x="8620" y="18781"/>
                  </a:cubicBezTo>
                  <a:cubicBezTo>
                    <a:pt x="8674" y="18809"/>
                    <a:pt x="8728" y="18849"/>
                    <a:pt x="8796" y="18876"/>
                  </a:cubicBezTo>
                  <a:cubicBezTo>
                    <a:pt x="9148" y="19079"/>
                    <a:pt x="9513" y="19242"/>
                    <a:pt x="9892" y="19363"/>
                  </a:cubicBezTo>
                  <a:cubicBezTo>
                    <a:pt x="10284" y="19499"/>
                    <a:pt x="10690" y="19593"/>
                    <a:pt x="11096" y="19675"/>
                  </a:cubicBezTo>
                  <a:cubicBezTo>
                    <a:pt x="11502" y="19756"/>
                    <a:pt x="11922" y="19810"/>
                    <a:pt x="12341" y="19837"/>
                  </a:cubicBezTo>
                  <a:cubicBezTo>
                    <a:pt x="12707" y="19864"/>
                    <a:pt x="13045" y="19878"/>
                    <a:pt x="13370" y="19878"/>
                  </a:cubicBezTo>
                  <a:cubicBezTo>
                    <a:pt x="13830" y="19878"/>
                    <a:pt x="14290" y="19864"/>
                    <a:pt x="14777" y="19823"/>
                  </a:cubicBezTo>
                  <a:cubicBezTo>
                    <a:pt x="15183" y="19783"/>
                    <a:pt x="15575" y="19729"/>
                    <a:pt x="15981" y="19647"/>
                  </a:cubicBezTo>
                  <a:cubicBezTo>
                    <a:pt x="16401" y="19566"/>
                    <a:pt x="16820" y="19458"/>
                    <a:pt x="17226" y="19323"/>
                  </a:cubicBezTo>
                  <a:cubicBezTo>
                    <a:pt x="18065" y="19052"/>
                    <a:pt x="18863" y="18687"/>
                    <a:pt x="19607" y="18213"/>
                  </a:cubicBezTo>
                  <a:cubicBezTo>
                    <a:pt x="19716" y="18146"/>
                    <a:pt x="19837" y="18064"/>
                    <a:pt x="19946" y="17997"/>
                  </a:cubicBezTo>
                  <a:lnTo>
                    <a:pt x="19946" y="17997"/>
                  </a:lnTo>
                  <a:lnTo>
                    <a:pt x="19540" y="18146"/>
                  </a:lnTo>
                  <a:cubicBezTo>
                    <a:pt x="19066" y="18321"/>
                    <a:pt x="18606" y="18457"/>
                    <a:pt x="18119" y="18579"/>
                  </a:cubicBezTo>
                  <a:cubicBezTo>
                    <a:pt x="17943" y="18619"/>
                    <a:pt x="17767" y="18660"/>
                    <a:pt x="17591" y="18700"/>
                  </a:cubicBezTo>
                  <a:cubicBezTo>
                    <a:pt x="17415" y="18741"/>
                    <a:pt x="17280" y="18754"/>
                    <a:pt x="17118" y="18781"/>
                  </a:cubicBezTo>
                  <a:cubicBezTo>
                    <a:pt x="16793" y="18836"/>
                    <a:pt x="16468" y="18890"/>
                    <a:pt x="16157" y="18917"/>
                  </a:cubicBezTo>
                  <a:cubicBezTo>
                    <a:pt x="15724" y="18957"/>
                    <a:pt x="15304" y="18971"/>
                    <a:pt x="14899" y="18971"/>
                  </a:cubicBezTo>
                  <a:cubicBezTo>
                    <a:pt x="14493" y="18971"/>
                    <a:pt x="14100" y="18957"/>
                    <a:pt x="13708" y="18917"/>
                  </a:cubicBezTo>
                  <a:cubicBezTo>
                    <a:pt x="13302" y="18876"/>
                    <a:pt x="12909" y="18822"/>
                    <a:pt x="12517" y="18727"/>
                  </a:cubicBezTo>
                  <a:cubicBezTo>
                    <a:pt x="12125" y="18646"/>
                    <a:pt x="11732" y="18538"/>
                    <a:pt x="11367" y="18389"/>
                  </a:cubicBezTo>
                  <a:cubicBezTo>
                    <a:pt x="11002" y="18254"/>
                    <a:pt x="10650" y="18091"/>
                    <a:pt x="10325" y="17902"/>
                  </a:cubicBezTo>
                  <a:cubicBezTo>
                    <a:pt x="10000" y="17713"/>
                    <a:pt x="9689" y="17496"/>
                    <a:pt x="9405" y="17239"/>
                  </a:cubicBezTo>
                  <a:cubicBezTo>
                    <a:pt x="9121" y="16982"/>
                    <a:pt x="8877" y="16711"/>
                    <a:pt x="8661" y="16400"/>
                  </a:cubicBezTo>
                  <a:cubicBezTo>
                    <a:pt x="8552" y="16238"/>
                    <a:pt x="8444" y="16062"/>
                    <a:pt x="8363" y="15886"/>
                  </a:cubicBezTo>
                  <a:cubicBezTo>
                    <a:pt x="8268" y="15723"/>
                    <a:pt x="8201" y="15561"/>
                    <a:pt x="8147" y="15412"/>
                  </a:cubicBezTo>
                  <a:cubicBezTo>
                    <a:pt x="8025" y="15534"/>
                    <a:pt x="7903" y="15642"/>
                    <a:pt x="7768" y="15751"/>
                  </a:cubicBezTo>
                  <a:cubicBezTo>
                    <a:pt x="7659" y="15845"/>
                    <a:pt x="7538" y="15926"/>
                    <a:pt x="7402" y="16008"/>
                  </a:cubicBezTo>
                  <a:cubicBezTo>
                    <a:pt x="7172" y="16143"/>
                    <a:pt x="6902" y="16238"/>
                    <a:pt x="6631" y="16278"/>
                  </a:cubicBezTo>
                  <a:cubicBezTo>
                    <a:pt x="6536" y="16292"/>
                    <a:pt x="6442" y="16305"/>
                    <a:pt x="6347" y="16305"/>
                  </a:cubicBezTo>
                  <a:lnTo>
                    <a:pt x="6239" y="16305"/>
                  </a:lnTo>
                  <a:cubicBezTo>
                    <a:pt x="6117" y="16292"/>
                    <a:pt x="5995" y="16278"/>
                    <a:pt x="5873" y="16251"/>
                  </a:cubicBezTo>
                  <a:cubicBezTo>
                    <a:pt x="5616" y="16184"/>
                    <a:pt x="5373" y="16075"/>
                    <a:pt x="5156" y="15940"/>
                  </a:cubicBezTo>
                  <a:cubicBezTo>
                    <a:pt x="4764" y="15696"/>
                    <a:pt x="4425" y="15385"/>
                    <a:pt x="4141" y="15033"/>
                  </a:cubicBezTo>
                  <a:cubicBezTo>
                    <a:pt x="3979" y="14830"/>
                    <a:pt x="3844" y="14641"/>
                    <a:pt x="3708" y="14424"/>
                  </a:cubicBezTo>
                  <a:cubicBezTo>
                    <a:pt x="3573" y="14194"/>
                    <a:pt x="3451" y="13964"/>
                    <a:pt x="3343" y="13734"/>
                  </a:cubicBezTo>
                  <a:cubicBezTo>
                    <a:pt x="3126" y="13234"/>
                    <a:pt x="2937" y="12733"/>
                    <a:pt x="2802" y="12205"/>
                  </a:cubicBezTo>
                  <a:cubicBezTo>
                    <a:pt x="2653" y="11678"/>
                    <a:pt x="2558" y="11136"/>
                    <a:pt x="2491" y="10595"/>
                  </a:cubicBezTo>
                  <a:cubicBezTo>
                    <a:pt x="2369" y="9486"/>
                    <a:pt x="2382" y="8376"/>
                    <a:pt x="2545" y="7280"/>
                  </a:cubicBezTo>
                  <a:cubicBezTo>
                    <a:pt x="2626" y="6739"/>
                    <a:pt x="2734" y="6198"/>
                    <a:pt x="2883" y="5670"/>
                  </a:cubicBezTo>
                  <a:cubicBezTo>
                    <a:pt x="3032" y="5156"/>
                    <a:pt x="3208" y="4641"/>
                    <a:pt x="3424" y="4154"/>
                  </a:cubicBezTo>
                  <a:cubicBezTo>
                    <a:pt x="3654" y="3654"/>
                    <a:pt x="3911" y="3167"/>
                    <a:pt x="4209" y="2707"/>
                  </a:cubicBezTo>
                  <a:cubicBezTo>
                    <a:pt x="4507" y="2260"/>
                    <a:pt x="4845" y="1827"/>
                    <a:pt x="5210" y="1435"/>
                  </a:cubicBezTo>
                  <a:cubicBezTo>
                    <a:pt x="5305" y="1340"/>
                    <a:pt x="5413" y="1232"/>
                    <a:pt x="5508" y="1137"/>
                  </a:cubicBezTo>
                  <a:cubicBezTo>
                    <a:pt x="5616" y="1042"/>
                    <a:pt x="5697" y="961"/>
                    <a:pt x="5819" y="866"/>
                  </a:cubicBezTo>
                  <a:cubicBezTo>
                    <a:pt x="6022" y="690"/>
                    <a:pt x="6239" y="542"/>
                    <a:pt x="6482" y="420"/>
                  </a:cubicBezTo>
                  <a:cubicBezTo>
                    <a:pt x="6699" y="298"/>
                    <a:pt x="6942" y="176"/>
                    <a:pt x="7172" y="82"/>
                  </a:cubicBezTo>
                  <a:lnTo>
                    <a:pt x="7375" y="0"/>
                  </a:lnTo>
                  <a:close/>
                </a:path>
              </a:pathLst>
            </a:custGeom>
            <a:solidFill>
              <a:srgbClr val="F96E0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" name="Google Shape;1097;p38">
              <a:extLst>
                <a:ext uri="{FF2B5EF4-FFF2-40B4-BE49-F238E27FC236}">
                  <a16:creationId xmlns:a16="http://schemas.microsoft.com/office/drawing/2014/main" id="{21E0234E-1335-46FB-846A-BEE3C382E76B}"/>
                </a:ext>
              </a:extLst>
            </p:cNvPr>
            <p:cNvSpPr/>
            <p:nvPr/>
          </p:nvSpPr>
          <p:spPr>
            <a:xfrm>
              <a:off x="4918525" y="959750"/>
              <a:ext cx="20325" cy="37000"/>
            </a:xfrm>
            <a:custGeom>
              <a:avLst/>
              <a:gdLst/>
              <a:ahLst/>
              <a:cxnLst/>
              <a:rect l="l" t="t" r="r" b="b"/>
              <a:pathLst>
                <a:path w="813" h="1480" extrusionOk="0">
                  <a:moveTo>
                    <a:pt x="406" y="0"/>
                  </a:moveTo>
                  <a:cubicBezTo>
                    <a:pt x="298" y="0"/>
                    <a:pt x="203" y="68"/>
                    <a:pt x="149" y="162"/>
                  </a:cubicBezTo>
                  <a:lnTo>
                    <a:pt x="149" y="149"/>
                  </a:lnTo>
                  <a:cubicBezTo>
                    <a:pt x="122" y="190"/>
                    <a:pt x="95" y="230"/>
                    <a:pt x="82" y="284"/>
                  </a:cubicBezTo>
                  <a:cubicBezTo>
                    <a:pt x="55" y="338"/>
                    <a:pt x="41" y="392"/>
                    <a:pt x="28" y="460"/>
                  </a:cubicBezTo>
                  <a:cubicBezTo>
                    <a:pt x="0" y="568"/>
                    <a:pt x="0" y="677"/>
                    <a:pt x="0" y="798"/>
                  </a:cubicBezTo>
                  <a:cubicBezTo>
                    <a:pt x="0" y="907"/>
                    <a:pt x="14" y="1015"/>
                    <a:pt x="55" y="1123"/>
                  </a:cubicBezTo>
                  <a:cubicBezTo>
                    <a:pt x="68" y="1177"/>
                    <a:pt x="95" y="1231"/>
                    <a:pt x="136" y="1286"/>
                  </a:cubicBezTo>
                  <a:cubicBezTo>
                    <a:pt x="163" y="1340"/>
                    <a:pt x="203" y="1394"/>
                    <a:pt x="244" y="1421"/>
                  </a:cubicBezTo>
                  <a:cubicBezTo>
                    <a:pt x="285" y="1462"/>
                    <a:pt x="335" y="1480"/>
                    <a:pt x="386" y="1480"/>
                  </a:cubicBezTo>
                  <a:cubicBezTo>
                    <a:pt x="402" y="1480"/>
                    <a:pt x="417" y="1478"/>
                    <a:pt x="433" y="1475"/>
                  </a:cubicBezTo>
                  <a:lnTo>
                    <a:pt x="501" y="1461"/>
                  </a:lnTo>
                  <a:cubicBezTo>
                    <a:pt x="542" y="1448"/>
                    <a:pt x="582" y="1421"/>
                    <a:pt x="609" y="1380"/>
                  </a:cubicBezTo>
                  <a:cubicBezTo>
                    <a:pt x="677" y="1313"/>
                    <a:pt x="731" y="1218"/>
                    <a:pt x="772" y="1123"/>
                  </a:cubicBezTo>
                  <a:cubicBezTo>
                    <a:pt x="785" y="1069"/>
                    <a:pt x="799" y="1015"/>
                    <a:pt x="812" y="961"/>
                  </a:cubicBezTo>
                  <a:cubicBezTo>
                    <a:pt x="812" y="893"/>
                    <a:pt x="812" y="812"/>
                    <a:pt x="812" y="744"/>
                  </a:cubicBezTo>
                  <a:cubicBezTo>
                    <a:pt x="812" y="636"/>
                    <a:pt x="785" y="514"/>
                    <a:pt x="758" y="406"/>
                  </a:cubicBezTo>
                  <a:cubicBezTo>
                    <a:pt x="745" y="365"/>
                    <a:pt x="731" y="325"/>
                    <a:pt x="704" y="284"/>
                  </a:cubicBezTo>
                  <a:cubicBezTo>
                    <a:pt x="704" y="271"/>
                    <a:pt x="691" y="244"/>
                    <a:pt x="691" y="230"/>
                  </a:cubicBezTo>
                  <a:cubicBezTo>
                    <a:pt x="650" y="108"/>
                    <a:pt x="555" y="27"/>
                    <a:pt x="447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" name="Google Shape;1098;p38">
              <a:extLst>
                <a:ext uri="{FF2B5EF4-FFF2-40B4-BE49-F238E27FC236}">
                  <a16:creationId xmlns:a16="http://schemas.microsoft.com/office/drawing/2014/main" id="{0F01892C-C1F2-4ADC-A784-D32324A27A4D}"/>
                </a:ext>
              </a:extLst>
            </p:cNvPr>
            <p:cNvSpPr/>
            <p:nvPr/>
          </p:nvSpPr>
          <p:spPr>
            <a:xfrm>
              <a:off x="4937475" y="902375"/>
              <a:ext cx="34175" cy="54350"/>
            </a:xfrm>
            <a:custGeom>
              <a:avLst/>
              <a:gdLst/>
              <a:ahLst/>
              <a:cxnLst/>
              <a:rect l="l" t="t" r="r" b="b"/>
              <a:pathLst>
                <a:path w="1367" h="2174" extrusionOk="0">
                  <a:moveTo>
                    <a:pt x="820" y="0"/>
                  </a:moveTo>
                  <a:cubicBezTo>
                    <a:pt x="795" y="0"/>
                    <a:pt x="769" y="3"/>
                    <a:pt x="744" y="8"/>
                  </a:cubicBezTo>
                  <a:cubicBezTo>
                    <a:pt x="474" y="76"/>
                    <a:pt x="298" y="333"/>
                    <a:pt x="190" y="563"/>
                  </a:cubicBezTo>
                  <a:cubicBezTo>
                    <a:pt x="122" y="698"/>
                    <a:pt x="81" y="834"/>
                    <a:pt x="54" y="969"/>
                  </a:cubicBezTo>
                  <a:cubicBezTo>
                    <a:pt x="14" y="1104"/>
                    <a:pt x="0" y="1253"/>
                    <a:pt x="14" y="1388"/>
                  </a:cubicBezTo>
                  <a:cubicBezTo>
                    <a:pt x="14" y="1483"/>
                    <a:pt x="41" y="1578"/>
                    <a:pt x="81" y="1673"/>
                  </a:cubicBezTo>
                  <a:lnTo>
                    <a:pt x="81" y="1686"/>
                  </a:lnTo>
                  <a:cubicBezTo>
                    <a:pt x="95" y="1808"/>
                    <a:pt x="163" y="1930"/>
                    <a:pt x="257" y="2011"/>
                  </a:cubicBezTo>
                  <a:cubicBezTo>
                    <a:pt x="338" y="2106"/>
                    <a:pt x="474" y="2160"/>
                    <a:pt x="596" y="2173"/>
                  </a:cubicBezTo>
                  <a:cubicBezTo>
                    <a:pt x="663" y="2173"/>
                    <a:pt x="717" y="2160"/>
                    <a:pt x="785" y="2133"/>
                  </a:cubicBezTo>
                  <a:cubicBezTo>
                    <a:pt x="839" y="2106"/>
                    <a:pt x="893" y="2079"/>
                    <a:pt x="934" y="2038"/>
                  </a:cubicBezTo>
                  <a:cubicBezTo>
                    <a:pt x="1123" y="1821"/>
                    <a:pt x="1259" y="1564"/>
                    <a:pt x="1299" y="1280"/>
                  </a:cubicBezTo>
                  <a:cubicBezTo>
                    <a:pt x="1340" y="1145"/>
                    <a:pt x="1353" y="996"/>
                    <a:pt x="1367" y="861"/>
                  </a:cubicBezTo>
                  <a:cubicBezTo>
                    <a:pt x="1367" y="725"/>
                    <a:pt x="1353" y="590"/>
                    <a:pt x="1326" y="468"/>
                  </a:cubicBezTo>
                  <a:cubicBezTo>
                    <a:pt x="1299" y="414"/>
                    <a:pt x="1286" y="360"/>
                    <a:pt x="1259" y="306"/>
                  </a:cubicBezTo>
                  <a:cubicBezTo>
                    <a:pt x="1232" y="279"/>
                    <a:pt x="1218" y="238"/>
                    <a:pt x="1191" y="211"/>
                  </a:cubicBezTo>
                  <a:cubicBezTo>
                    <a:pt x="1164" y="171"/>
                    <a:pt x="1137" y="144"/>
                    <a:pt x="1096" y="117"/>
                  </a:cubicBezTo>
                  <a:cubicBezTo>
                    <a:pt x="1021" y="41"/>
                    <a:pt x="920" y="0"/>
                    <a:pt x="820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" name="Google Shape;1099;p38">
              <a:extLst>
                <a:ext uri="{FF2B5EF4-FFF2-40B4-BE49-F238E27FC236}">
                  <a16:creationId xmlns:a16="http://schemas.microsoft.com/office/drawing/2014/main" id="{D1927F08-CF8E-4082-9CFB-B4C8D606DD2A}"/>
                </a:ext>
              </a:extLst>
            </p:cNvPr>
            <p:cNvSpPr/>
            <p:nvPr/>
          </p:nvSpPr>
          <p:spPr>
            <a:xfrm>
              <a:off x="4951325" y="975975"/>
              <a:ext cx="12550" cy="18800"/>
            </a:xfrm>
            <a:custGeom>
              <a:avLst/>
              <a:gdLst/>
              <a:ahLst/>
              <a:cxnLst/>
              <a:rect l="l" t="t" r="r" b="b"/>
              <a:pathLst>
                <a:path w="502" h="752" extrusionOk="0">
                  <a:moveTo>
                    <a:pt x="272" y="1"/>
                  </a:moveTo>
                  <a:cubicBezTo>
                    <a:pt x="231" y="1"/>
                    <a:pt x="190" y="14"/>
                    <a:pt x="163" y="41"/>
                  </a:cubicBezTo>
                  <a:lnTo>
                    <a:pt x="163" y="55"/>
                  </a:lnTo>
                  <a:cubicBezTo>
                    <a:pt x="136" y="82"/>
                    <a:pt x="109" y="122"/>
                    <a:pt x="82" y="163"/>
                  </a:cubicBezTo>
                  <a:cubicBezTo>
                    <a:pt x="55" y="204"/>
                    <a:pt x="28" y="271"/>
                    <a:pt x="28" y="325"/>
                  </a:cubicBezTo>
                  <a:cubicBezTo>
                    <a:pt x="28" y="339"/>
                    <a:pt x="28" y="352"/>
                    <a:pt x="28" y="352"/>
                  </a:cubicBezTo>
                  <a:cubicBezTo>
                    <a:pt x="1" y="434"/>
                    <a:pt x="1" y="515"/>
                    <a:pt x="28" y="596"/>
                  </a:cubicBezTo>
                  <a:cubicBezTo>
                    <a:pt x="42" y="637"/>
                    <a:pt x="69" y="664"/>
                    <a:pt x="96" y="691"/>
                  </a:cubicBezTo>
                  <a:cubicBezTo>
                    <a:pt x="109" y="704"/>
                    <a:pt x="136" y="731"/>
                    <a:pt x="163" y="731"/>
                  </a:cubicBezTo>
                  <a:cubicBezTo>
                    <a:pt x="184" y="745"/>
                    <a:pt x="204" y="752"/>
                    <a:pt x="226" y="752"/>
                  </a:cubicBezTo>
                  <a:cubicBezTo>
                    <a:pt x="248" y="752"/>
                    <a:pt x="272" y="745"/>
                    <a:pt x="299" y="731"/>
                  </a:cubicBezTo>
                  <a:cubicBezTo>
                    <a:pt x="326" y="731"/>
                    <a:pt x="339" y="704"/>
                    <a:pt x="366" y="677"/>
                  </a:cubicBezTo>
                  <a:cubicBezTo>
                    <a:pt x="407" y="637"/>
                    <a:pt x="448" y="582"/>
                    <a:pt x="461" y="528"/>
                  </a:cubicBezTo>
                  <a:cubicBezTo>
                    <a:pt x="502" y="366"/>
                    <a:pt x="475" y="204"/>
                    <a:pt x="380" y="68"/>
                  </a:cubicBezTo>
                  <a:cubicBezTo>
                    <a:pt x="380" y="55"/>
                    <a:pt x="366" y="41"/>
                    <a:pt x="339" y="28"/>
                  </a:cubicBezTo>
                  <a:cubicBezTo>
                    <a:pt x="326" y="14"/>
                    <a:pt x="312" y="1"/>
                    <a:pt x="285" y="1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" name="Google Shape;1100;p38">
              <a:extLst>
                <a:ext uri="{FF2B5EF4-FFF2-40B4-BE49-F238E27FC236}">
                  <a16:creationId xmlns:a16="http://schemas.microsoft.com/office/drawing/2014/main" id="{0625BB29-4AF5-4C91-A892-6A095B8039E8}"/>
                </a:ext>
              </a:extLst>
            </p:cNvPr>
            <p:cNvSpPr/>
            <p:nvPr/>
          </p:nvSpPr>
          <p:spPr>
            <a:xfrm>
              <a:off x="4939825" y="1042625"/>
              <a:ext cx="31500" cy="47300"/>
            </a:xfrm>
            <a:custGeom>
              <a:avLst/>
              <a:gdLst/>
              <a:ahLst/>
              <a:cxnLst/>
              <a:rect l="l" t="t" r="r" b="b"/>
              <a:pathLst>
                <a:path w="1260" h="1892" extrusionOk="0">
                  <a:moveTo>
                    <a:pt x="407" y="0"/>
                  </a:moveTo>
                  <a:cubicBezTo>
                    <a:pt x="339" y="14"/>
                    <a:pt x="285" y="41"/>
                    <a:pt x="231" y="81"/>
                  </a:cubicBezTo>
                  <a:cubicBezTo>
                    <a:pt x="177" y="122"/>
                    <a:pt x="136" y="176"/>
                    <a:pt x="96" y="230"/>
                  </a:cubicBezTo>
                  <a:cubicBezTo>
                    <a:pt x="42" y="338"/>
                    <a:pt x="14" y="447"/>
                    <a:pt x="14" y="568"/>
                  </a:cubicBezTo>
                  <a:cubicBezTo>
                    <a:pt x="1" y="704"/>
                    <a:pt x="14" y="826"/>
                    <a:pt x="42" y="961"/>
                  </a:cubicBezTo>
                  <a:cubicBezTo>
                    <a:pt x="69" y="1096"/>
                    <a:pt x="109" y="1218"/>
                    <a:pt x="163" y="1353"/>
                  </a:cubicBezTo>
                  <a:cubicBezTo>
                    <a:pt x="190" y="1407"/>
                    <a:pt x="217" y="1462"/>
                    <a:pt x="258" y="1516"/>
                  </a:cubicBezTo>
                  <a:cubicBezTo>
                    <a:pt x="285" y="1570"/>
                    <a:pt x="326" y="1610"/>
                    <a:pt x="380" y="1665"/>
                  </a:cubicBezTo>
                  <a:cubicBezTo>
                    <a:pt x="393" y="1678"/>
                    <a:pt x="420" y="1692"/>
                    <a:pt x="434" y="1705"/>
                  </a:cubicBezTo>
                  <a:lnTo>
                    <a:pt x="461" y="1719"/>
                  </a:lnTo>
                  <a:cubicBezTo>
                    <a:pt x="502" y="1759"/>
                    <a:pt x="529" y="1786"/>
                    <a:pt x="569" y="1813"/>
                  </a:cubicBezTo>
                  <a:cubicBezTo>
                    <a:pt x="650" y="1864"/>
                    <a:pt x="737" y="1891"/>
                    <a:pt x="832" y="1891"/>
                  </a:cubicBezTo>
                  <a:cubicBezTo>
                    <a:pt x="866" y="1891"/>
                    <a:pt x="900" y="1888"/>
                    <a:pt x="935" y="1881"/>
                  </a:cubicBezTo>
                  <a:cubicBezTo>
                    <a:pt x="1043" y="1854"/>
                    <a:pt x="1138" y="1759"/>
                    <a:pt x="1192" y="1651"/>
                  </a:cubicBezTo>
                  <a:cubicBezTo>
                    <a:pt x="1232" y="1529"/>
                    <a:pt x="1259" y="1394"/>
                    <a:pt x="1246" y="1259"/>
                  </a:cubicBezTo>
                  <a:cubicBezTo>
                    <a:pt x="1246" y="1110"/>
                    <a:pt x="1219" y="961"/>
                    <a:pt x="1178" y="826"/>
                  </a:cubicBezTo>
                  <a:cubicBezTo>
                    <a:pt x="1138" y="677"/>
                    <a:pt x="1083" y="541"/>
                    <a:pt x="1016" y="406"/>
                  </a:cubicBezTo>
                  <a:cubicBezTo>
                    <a:pt x="962" y="284"/>
                    <a:pt x="880" y="190"/>
                    <a:pt x="786" y="95"/>
                  </a:cubicBezTo>
                  <a:cubicBezTo>
                    <a:pt x="745" y="68"/>
                    <a:pt x="691" y="41"/>
                    <a:pt x="623" y="27"/>
                  </a:cubicBezTo>
                  <a:cubicBezTo>
                    <a:pt x="569" y="14"/>
                    <a:pt x="515" y="0"/>
                    <a:pt x="461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" name="Google Shape;1101;p38">
              <a:extLst>
                <a:ext uri="{FF2B5EF4-FFF2-40B4-BE49-F238E27FC236}">
                  <a16:creationId xmlns:a16="http://schemas.microsoft.com/office/drawing/2014/main" id="{4FFE2DE9-701E-4C9E-B5D9-4BDCD2777A71}"/>
                </a:ext>
              </a:extLst>
            </p:cNvPr>
            <p:cNvSpPr/>
            <p:nvPr/>
          </p:nvSpPr>
          <p:spPr>
            <a:xfrm>
              <a:off x="4959800" y="1011075"/>
              <a:ext cx="16925" cy="28250"/>
            </a:xfrm>
            <a:custGeom>
              <a:avLst/>
              <a:gdLst/>
              <a:ahLst/>
              <a:cxnLst/>
              <a:rect l="l" t="t" r="r" b="b"/>
              <a:pathLst>
                <a:path w="677" h="1130" extrusionOk="0">
                  <a:moveTo>
                    <a:pt x="230" y="0"/>
                  </a:moveTo>
                  <a:cubicBezTo>
                    <a:pt x="189" y="0"/>
                    <a:pt x="158" y="25"/>
                    <a:pt x="136" y="58"/>
                  </a:cubicBezTo>
                  <a:cubicBezTo>
                    <a:pt x="109" y="99"/>
                    <a:pt x="81" y="139"/>
                    <a:pt x="54" y="180"/>
                  </a:cubicBezTo>
                  <a:cubicBezTo>
                    <a:pt x="41" y="220"/>
                    <a:pt x="27" y="261"/>
                    <a:pt x="14" y="315"/>
                  </a:cubicBezTo>
                  <a:cubicBezTo>
                    <a:pt x="0" y="396"/>
                    <a:pt x="0" y="491"/>
                    <a:pt x="14" y="572"/>
                  </a:cubicBezTo>
                  <a:cubicBezTo>
                    <a:pt x="27" y="667"/>
                    <a:pt x="54" y="748"/>
                    <a:pt x="95" y="829"/>
                  </a:cubicBezTo>
                  <a:cubicBezTo>
                    <a:pt x="122" y="910"/>
                    <a:pt x="176" y="978"/>
                    <a:pt x="230" y="1046"/>
                  </a:cubicBezTo>
                  <a:cubicBezTo>
                    <a:pt x="266" y="1093"/>
                    <a:pt x="331" y="1129"/>
                    <a:pt x="392" y="1129"/>
                  </a:cubicBezTo>
                  <a:cubicBezTo>
                    <a:pt x="402" y="1129"/>
                    <a:pt x="411" y="1129"/>
                    <a:pt x="420" y="1127"/>
                  </a:cubicBezTo>
                  <a:cubicBezTo>
                    <a:pt x="460" y="1113"/>
                    <a:pt x="487" y="1100"/>
                    <a:pt x="514" y="1086"/>
                  </a:cubicBezTo>
                  <a:cubicBezTo>
                    <a:pt x="541" y="1059"/>
                    <a:pt x="569" y="1032"/>
                    <a:pt x="582" y="1005"/>
                  </a:cubicBezTo>
                  <a:cubicBezTo>
                    <a:pt x="636" y="910"/>
                    <a:pt x="650" y="802"/>
                    <a:pt x="650" y="707"/>
                  </a:cubicBezTo>
                  <a:cubicBezTo>
                    <a:pt x="663" y="640"/>
                    <a:pt x="677" y="572"/>
                    <a:pt x="663" y="518"/>
                  </a:cubicBezTo>
                  <a:cubicBezTo>
                    <a:pt x="663" y="423"/>
                    <a:pt x="623" y="329"/>
                    <a:pt x="582" y="261"/>
                  </a:cubicBezTo>
                  <a:cubicBezTo>
                    <a:pt x="514" y="166"/>
                    <a:pt x="447" y="85"/>
                    <a:pt x="352" y="31"/>
                  </a:cubicBezTo>
                  <a:cubicBezTo>
                    <a:pt x="325" y="4"/>
                    <a:pt x="284" y="4"/>
                    <a:pt x="257" y="4"/>
                  </a:cubicBezTo>
                  <a:cubicBezTo>
                    <a:pt x="248" y="1"/>
                    <a:pt x="239" y="0"/>
                    <a:pt x="230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" name="Google Shape;1102;p38">
              <a:extLst>
                <a:ext uri="{FF2B5EF4-FFF2-40B4-BE49-F238E27FC236}">
                  <a16:creationId xmlns:a16="http://schemas.microsoft.com/office/drawing/2014/main" id="{58BEC300-1EEE-455D-9F1B-B983F0B745CF}"/>
                </a:ext>
              </a:extLst>
            </p:cNvPr>
            <p:cNvSpPr/>
            <p:nvPr/>
          </p:nvSpPr>
          <p:spPr>
            <a:xfrm>
              <a:off x="4949650" y="816650"/>
              <a:ext cx="23025" cy="31950"/>
            </a:xfrm>
            <a:custGeom>
              <a:avLst/>
              <a:gdLst/>
              <a:ahLst/>
              <a:cxnLst/>
              <a:rect l="l" t="t" r="r" b="b"/>
              <a:pathLst>
                <a:path w="921" h="1278" extrusionOk="0">
                  <a:moveTo>
                    <a:pt x="704" y="0"/>
                  </a:moveTo>
                  <a:lnTo>
                    <a:pt x="717" y="14"/>
                  </a:lnTo>
                  <a:cubicBezTo>
                    <a:pt x="677" y="14"/>
                    <a:pt x="650" y="27"/>
                    <a:pt x="609" y="41"/>
                  </a:cubicBezTo>
                  <a:cubicBezTo>
                    <a:pt x="555" y="55"/>
                    <a:pt x="501" y="82"/>
                    <a:pt x="447" y="122"/>
                  </a:cubicBezTo>
                  <a:cubicBezTo>
                    <a:pt x="393" y="149"/>
                    <a:pt x="352" y="190"/>
                    <a:pt x="312" y="230"/>
                  </a:cubicBezTo>
                  <a:cubicBezTo>
                    <a:pt x="271" y="271"/>
                    <a:pt x="244" y="312"/>
                    <a:pt x="217" y="366"/>
                  </a:cubicBezTo>
                  <a:cubicBezTo>
                    <a:pt x="149" y="460"/>
                    <a:pt x="95" y="569"/>
                    <a:pt x="54" y="690"/>
                  </a:cubicBezTo>
                  <a:cubicBezTo>
                    <a:pt x="27" y="799"/>
                    <a:pt x="0" y="907"/>
                    <a:pt x="0" y="1029"/>
                  </a:cubicBezTo>
                  <a:lnTo>
                    <a:pt x="0" y="1083"/>
                  </a:lnTo>
                  <a:cubicBezTo>
                    <a:pt x="14" y="1123"/>
                    <a:pt x="27" y="1164"/>
                    <a:pt x="41" y="1191"/>
                  </a:cubicBezTo>
                  <a:cubicBezTo>
                    <a:pt x="68" y="1218"/>
                    <a:pt x="95" y="1245"/>
                    <a:pt x="136" y="1259"/>
                  </a:cubicBezTo>
                  <a:cubicBezTo>
                    <a:pt x="164" y="1268"/>
                    <a:pt x="193" y="1278"/>
                    <a:pt x="222" y="1278"/>
                  </a:cubicBezTo>
                  <a:cubicBezTo>
                    <a:pt x="234" y="1278"/>
                    <a:pt x="246" y="1276"/>
                    <a:pt x="257" y="1272"/>
                  </a:cubicBezTo>
                  <a:cubicBezTo>
                    <a:pt x="366" y="1259"/>
                    <a:pt x="460" y="1232"/>
                    <a:pt x="555" y="1164"/>
                  </a:cubicBezTo>
                  <a:cubicBezTo>
                    <a:pt x="596" y="1123"/>
                    <a:pt x="623" y="1083"/>
                    <a:pt x="663" y="1042"/>
                  </a:cubicBezTo>
                  <a:cubicBezTo>
                    <a:pt x="704" y="1002"/>
                    <a:pt x="731" y="961"/>
                    <a:pt x="758" y="907"/>
                  </a:cubicBezTo>
                  <a:cubicBezTo>
                    <a:pt x="799" y="826"/>
                    <a:pt x="839" y="731"/>
                    <a:pt x="866" y="623"/>
                  </a:cubicBezTo>
                  <a:cubicBezTo>
                    <a:pt x="880" y="582"/>
                    <a:pt x="880" y="542"/>
                    <a:pt x="893" y="501"/>
                  </a:cubicBezTo>
                  <a:cubicBezTo>
                    <a:pt x="893" y="488"/>
                    <a:pt x="893" y="474"/>
                    <a:pt x="893" y="474"/>
                  </a:cubicBezTo>
                  <a:cubicBezTo>
                    <a:pt x="920" y="366"/>
                    <a:pt x="920" y="244"/>
                    <a:pt x="920" y="136"/>
                  </a:cubicBezTo>
                  <a:cubicBezTo>
                    <a:pt x="907" y="55"/>
                    <a:pt x="853" y="0"/>
                    <a:pt x="785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" name="Google Shape;1103;p38">
              <a:extLst>
                <a:ext uri="{FF2B5EF4-FFF2-40B4-BE49-F238E27FC236}">
                  <a16:creationId xmlns:a16="http://schemas.microsoft.com/office/drawing/2014/main" id="{16EE2C5E-9012-4530-A556-B27772C9B7FA}"/>
                </a:ext>
              </a:extLst>
            </p:cNvPr>
            <p:cNvSpPr/>
            <p:nvPr/>
          </p:nvSpPr>
          <p:spPr>
            <a:xfrm>
              <a:off x="5083600" y="1131575"/>
              <a:ext cx="37925" cy="36900"/>
            </a:xfrm>
            <a:custGeom>
              <a:avLst/>
              <a:gdLst/>
              <a:ahLst/>
              <a:cxnLst/>
              <a:rect l="l" t="t" r="r" b="b"/>
              <a:pathLst>
                <a:path w="1517" h="1476" extrusionOk="0">
                  <a:moveTo>
                    <a:pt x="339" y="1"/>
                  </a:moveTo>
                  <a:cubicBezTo>
                    <a:pt x="285" y="1"/>
                    <a:pt x="231" y="1"/>
                    <a:pt x="190" y="28"/>
                  </a:cubicBezTo>
                  <a:cubicBezTo>
                    <a:pt x="95" y="82"/>
                    <a:pt x="28" y="177"/>
                    <a:pt x="14" y="285"/>
                  </a:cubicBezTo>
                  <a:cubicBezTo>
                    <a:pt x="1" y="339"/>
                    <a:pt x="1" y="380"/>
                    <a:pt x="14" y="434"/>
                  </a:cubicBezTo>
                  <a:cubicBezTo>
                    <a:pt x="28" y="488"/>
                    <a:pt x="41" y="542"/>
                    <a:pt x="55" y="596"/>
                  </a:cubicBezTo>
                  <a:cubicBezTo>
                    <a:pt x="68" y="637"/>
                    <a:pt x="95" y="691"/>
                    <a:pt x="122" y="732"/>
                  </a:cubicBezTo>
                  <a:cubicBezTo>
                    <a:pt x="149" y="786"/>
                    <a:pt x="190" y="840"/>
                    <a:pt x="231" y="894"/>
                  </a:cubicBezTo>
                  <a:cubicBezTo>
                    <a:pt x="312" y="1002"/>
                    <a:pt x="407" y="1097"/>
                    <a:pt x="501" y="1178"/>
                  </a:cubicBezTo>
                  <a:cubicBezTo>
                    <a:pt x="610" y="1259"/>
                    <a:pt x="718" y="1340"/>
                    <a:pt x="840" y="1395"/>
                  </a:cubicBezTo>
                  <a:cubicBezTo>
                    <a:pt x="907" y="1422"/>
                    <a:pt x="988" y="1435"/>
                    <a:pt x="1056" y="1449"/>
                  </a:cubicBezTo>
                  <a:cubicBezTo>
                    <a:pt x="1110" y="1462"/>
                    <a:pt x="1178" y="1476"/>
                    <a:pt x="1232" y="1476"/>
                  </a:cubicBezTo>
                  <a:lnTo>
                    <a:pt x="1300" y="1476"/>
                  </a:lnTo>
                  <a:cubicBezTo>
                    <a:pt x="1340" y="1462"/>
                    <a:pt x="1394" y="1449"/>
                    <a:pt x="1421" y="1422"/>
                  </a:cubicBezTo>
                  <a:cubicBezTo>
                    <a:pt x="1476" y="1381"/>
                    <a:pt x="1503" y="1313"/>
                    <a:pt x="1516" y="1246"/>
                  </a:cubicBezTo>
                  <a:cubicBezTo>
                    <a:pt x="1516" y="1192"/>
                    <a:pt x="1503" y="1124"/>
                    <a:pt x="1503" y="1056"/>
                  </a:cubicBezTo>
                  <a:cubicBezTo>
                    <a:pt x="1503" y="1029"/>
                    <a:pt x="1489" y="1002"/>
                    <a:pt x="1476" y="989"/>
                  </a:cubicBezTo>
                  <a:cubicBezTo>
                    <a:pt x="1489" y="948"/>
                    <a:pt x="1489" y="907"/>
                    <a:pt x="1476" y="867"/>
                  </a:cubicBezTo>
                  <a:cubicBezTo>
                    <a:pt x="1448" y="759"/>
                    <a:pt x="1394" y="650"/>
                    <a:pt x="1327" y="556"/>
                  </a:cubicBezTo>
                  <a:cubicBezTo>
                    <a:pt x="1205" y="434"/>
                    <a:pt x="1070" y="326"/>
                    <a:pt x="921" y="231"/>
                  </a:cubicBezTo>
                  <a:cubicBezTo>
                    <a:pt x="799" y="150"/>
                    <a:pt x="664" y="82"/>
                    <a:pt x="515" y="28"/>
                  </a:cubicBezTo>
                  <a:cubicBezTo>
                    <a:pt x="461" y="14"/>
                    <a:pt x="393" y="1"/>
                    <a:pt x="339" y="1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" name="Google Shape;1104;p38">
              <a:extLst>
                <a:ext uri="{FF2B5EF4-FFF2-40B4-BE49-F238E27FC236}">
                  <a16:creationId xmlns:a16="http://schemas.microsoft.com/office/drawing/2014/main" id="{A39E88E1-0208-41C7-8727-30FB423C647C}"/>
                </a:ext>
              </a:extLst>
            </p:cNvPr>
            <p:cNvSpPr/>
            <p:nvPr/>
          </p:nvSpPr>
          <p:spPr>
            <a:xfrm>
              <a:off x="5141450" y="1161700"/>
              <a:ext cx="24350" cy="21375"/>
            </a:xfrm>
            <a:custGeom>
              <a:avLst/>
              <a:gdLst/>
              <a:ahLst/>
              <a:cxnLst/>
              <a:rect l="l" t="t" r="r" b="b"/>
              <a:pathLst>
                <a:path w="974" h="855" extrusionOk="0">
                  <a:moveTo>
                    <a:pt x="176" y="0"/>
                  </a:moveTo>
                  <a:cubicBezTo>
                    <a:pt x="122" y="0"/>
                    <a:pt x="68" y="27"/>
                    <a:pt x="28" y="68"/>
                  </a:cubicBezTo>
                  <a:lnTo>
                    <a:pt x="41" y="68"/>
                  </a:lnTo>
                  <a:cubicBezTo>
                    <a:pt x="14" y="95"/>
                    <a:pt x="0" y="122"/>
                    <a:pt x="0" y="163"/>
                  </a:cubicBezTo>
                  <a:cubicBezTo>
                    <a:pt x="0" y="190"/>
                    <a:pt x="0" y="217"/>
                    <a:pt x="14" y="244"/>
                  </a:cubicBezTo>
                  <a:cubicBezTo>
                    <a:pt x="28" y="311"/>
                    <a:pt x="55" y="365"/>
                    <a:pt x="82" y="420"/>
                  </a:cubicBezTo>
                  <a:lnTo>
                    <a:pt x="122" y="460"/>
                  </a:lnTo>
                  <a:cubicBezTo>
                    <a:pt x="122" y="487"/>
                    <a:pt x="122" y="514"/>
                    <a:pt x="149" y="528"/>
                  </a:cubicBezTo>
                  <a:cubicBezTo>
                    <a:pt x="230" y="623"/>
                    <a:pt x="339" y="704"/>
                    <a:pt x="447" y="758"/>
                  </a:cubicBezTo>
                  <a:cubicBezTo>
                    <a:pt x="569" y="812"/>
                    <a:pt x="691" y="853"/>
                    <a:pt x="812" y="853"/>
                  </a:cubicBezTo>
                  <a:cubicBezTo>
                    <a:pt x="818" y="854"/>
                    <a:pt x="824" y="854"/>
                    <a:pt x="830" y="854"/>
                  </a:cubicBezTo>
                  <a:cubicBezTo>
                    <a:pt x="905" y="854"/>
                    <a:pt x="974" y="779"/>
                    <a:pt x="961" y="704"/>
                  </a:cubicBezTo>
                  <a:cubicBezTo>
                    <a:pt x="934" y="514"/>
                    <a:pt x="839" y="352"/>
                    <a:pt x="704" y="230"/>
                  </a:cubicBezTo>
                  <a:cubicBezTo>
                    <a:pt x="636" y="176"/>
                    <a:pt x="555" y="122"/>
                    <a:pt x="474" y="81"/>
                  </a:cubicBezTo>
                  <a:cubicBezTo>
                    <a:pt x="379" y="41"/>
                    <a:pt x="298" y="14"/>
                    <a:pt x="190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" name="Google Shape;1105;p38">
              <a:extLst>
                <a:ext uri="{FF2B5EF4-FFF2-40B4-BE49-F238E27FC236}">
                  <a16:creationId xmlns:a16="http://schemas.microsoft.com/office/drawing/2014/main" id="{978D10C2-B5CE-4130-8A40-A1B7FCDA4CFE}"/>
                </a:ext>
              </a:extLst>
            </p:cNvPr>
            <p:cNvSpPr/>
            <p:nvPr/>
          </p:nvSpPr>
          <p:spPr>
            <a:xfrm>
              <a:off x="4973675" y="883875"/>
              <a:ext cx="137350" cy="140200"/>
            </a:xfrm>
            <a:custGeom>
              <a:avLst/>
              <a:gdLst/>
              <a:ahLst/>
              <a:cxnLst/>
              <a:rect l="l" t="t" r="r" b="b"/>
              <a:pathLst>
                <a:path w="5494" h="5608" extrusionOk="0">
                  <a:moveTo>
                    <a:pt x="2676" y="0"/>
                  </a:moveTo>
                  <a:cubicBezTo>
                    <a:pt x="2552" y="0"/>
                    <a:pt x="2426" y="10"/>
                    <a:pt x="2300" y="31"/>
                  </a:cubicBezTo>
                  <a:cubicBezTo>
                    <a:pt x="920" y="248"/>
                    <a:pt x="0" y="1682"/>
                    <a:pt x="244" y="3211"/>
                  </a:cubicBezTo>
                  <a:cubicBezTo>
                    <a:pt x="478" y="4606"/>
                    <a:pt x="1603" y="5607"/>
                    <a:pt x="2846" y="5607"/>
                  </a:cubicBezTo>
                  <a:cubicBezTo>
                    <a:pt x="2966" y="5607"/>
                    <a:pt x="3086" y="5598"/>
                    <a:pt x="3207" y="5579"/>
                  </a:cubicBezTo>
                  <a:cubicBezTo>
                    <a:pt x="4587" y="5362"/>
                    <a:pt x="5494" y="3928"/>
                    <a:pt x="5250" y="2399"/>
                  </a:cubicBezTo>
                  <a:cubicBezTo>
                    <a:pt x="5016" y="1010"/>
                    <a:pt x="3911" y="0"/>
                    <a:pt x="267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" name="Google Shape;1106;p38">
              <a:extLst>
                <a:ext uri="{FF2B5EF4-FFF2-40B4-BE49-F238E27FC236}">
                  <a16:creationId xmlns:a16="http://schemas.microsoft.com/office/drawing/2014/main" id="{7D1F18DB-2E9C-4103-B8D9-66B42DF33729}"/>
                </a:ext>
              </a:extLst>
            </p:cNvPr>
            <p:cNvSpPr/>
            <p:nvPr/>
          </p:nvSpPr>
          <p:spPr>
            <a:xfrm>
              <a:off x="5012575" y="902025"/>
              <a:ext cx="96075" cy="98125"/>
            </a:xfrm>
            <a:custGeom>
              <a:avLst/>
              <a:gdLst/>
              <a:ahLst/>
              <a:cxnLst/>
              <a:rect l="l" t="t" r="r" b="b"/>
              <a:pathLst>
                <a:path w="3843" h="3925" extrusionOk="0">
                  <a:moveTo>
                    <a:pt x="1865" y="0"/>
                  </a:moveTo>
                  <a:cubicBezTo>
                    <a:pt x="1776" y="0"/>
                    <a:pt x="1687" y="7"/>
                    <a:pt x="1597" y="22"/>
                  </a:cubicBezTo>
                  <a:cubicBezTo>
                    <a:pt x="636" y="185"/>
                    <a:pt x="0" y="1172"/>
                    <a:pt x="162" y="2241"/>
                  </a:cubicBezTo>
                  <a:cubicBezTo>
                    <a:pt x="323" y="3219"/>
                    <a:pt x="1118" y="3925"/>
                    <a:pt x="1987" y="3925"/>
                  </a:cubicBezTo>
                  <a:cubicBezTo>
                    <a:pt x="2068" y="3925"/>
                    <a:pt x="2150" y="3918"/>
                    <a:pt x="2233" y="3906"/>
                  </a:cubicBezTo>
                  <a:cubicBezTo>
                    <a:pt x="3207" y="3743"/>
                    <a:pt x="3843" y="2742"/>
                    <a:pt x="3667" y="1673"/>
                  </a:cubicBezTo>
                  <a:cubicBezTo>
                    <a:pt x="3507" y="703"/>
                    <a:pt x="2735" y="0"/>
                    <a:pt x="1865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" name="Google Shape;1107;p38">
              <a:extLst>
                <a:ext uri="{FF2B5EF4-FFF2-40B4-BE49-F238E27FC236}">
                  <a16:creationId xmlns:a16="http://schemas.microsoft.com/office/drawing/2014/main" id="{BE2F77A4-13EE-445E-B7A5-9E74D03C2D4F}"/>
                </a:ext>
              </a:extLst>
            </p:cNvPr>
            <p:cNvSpPr/>
            <p:nvPr/>
          </p:nvSpPr>
          <p:spPr>
            <a:xfrm>
              <a:off x="4992275" y="955775"/>
              <a:ext cx="44675" cy="17625"/>
            </a:xfrm>
            <a:custGeom>
              <a:avLst/>
              <a:gdLst/>
              <a:ahLst/>
              <a:cxnLst/>
              <a:rect l="l" t="t" r="r" b="b"/>
              <a:pathLst>
                <a:path w="1787" h="705" extrusionOk="0">
                  <a:moveTo>
                    <a:pt x="1169" y="0"/>
                  </a:moveTo>
                  <a:cubicBezTo>
                    <a:pt x="1066" y="0"/>
                    <a:pt x="955" y="8"/>
                    <a:pt x="839" y="24"/>
                  </a:cubicBezTo>
                  <a:cubicBezTo>
                    <a:pt x="352" y="105"/>
                    <a:pt x="0" y="321"/>
                    <a:pt x="14" y="497"/>
                  </a:cubicBezTo>
                  <a:cubicBezTo>
                    <a:pt x="34" y="627"/>
                    <a:pt x="266" y="705"/>
                    <a:pt x="581" y="705"/>
                  </a:cubicBezTo>
                  <a:cubicBezTo>
                    <a:pt x="694" y="705"/>
                    <a:pt x="819" y="695"/>
                    <a:pt x="947" y="673"/>
                  </a:cubicBezTo>
                  <a:cubicBezTo>
                    <a:pt x="1421" y="592"/>
                    <a:pt x="1786" y="389"/>
                    <a:pt x="1759" y="213"/>
                  </a:cubicBezTo>
                  <a:cubicBezTo>
                    <a:pt x="1739" y="79"/>
                    <a:pt x="1498" y="0"/>
                    <a:pt x="1169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" name="Google Shape;1108;p38">
              <a:extLst>
                <a:ext uri="{FF2B5EF4-FFF2-40B4-BE49-F238E27FC236}">
                  <a16:creationId xmlns:a16="http://schemas.microsoft.com/office/drawing/2014/main" id="{19DF0E0E-498E-4111-8E42-335039AACC92}"/>
                </a:ext>
              </a:extLst>
            </p:cNvPr>
            <p:cNvSpPr/>
            <p:nvPr/>
          </p:nvSpPr>
          <p:spPr>
            <a:xfrm>
              <a:off x="4973675" y="820125"/>
              <a:ext cx="81550" cy="40175"/>
            </a:xfrm>
            <a:custGeom>
              <a:avLst/>
              <a:gdLst/>
              <a:ahLst/>
              <a:cxnLst/>
              <a:rect l="l" t="t" r="r" b="b"/>
              <a:pathLst>
                <a:path w="3262" h="1607" extrusionOk="0">
                  <a:moveTo>
                    <a:pt x="2330" y="0"/>
                  </a:moveTo>
                  <a:cubicBezTo>
                    <a:pt x="2064" y="0"/>
                    <a:pt x="1755" y="47"/>
                    <a:pt x="1434" y="146"/>
                  </a:cubicBezTo>
                  <a:cubicBezTo>
                    <a:pt x="595" y="389"/>
                    <a:pt x="0" y="890"/>
                    <a:pt x="122" y="1255"/>
                  </a:cubicBezTo>
                  <a:cubicBezTo>
                    <a:pt x="190" y="1484"/>
                    <a:pt x="512" y="1606"/>
                    <a:pt x="949" y="1606"/>
                  </a:cubicBezTo>
                  <a:cubicBezTo>
                    <a:pt x="1211" y="1606"/>
                    <a:pt x="1513" y="1563"/>
                    <a:pt x="1827" y="1472"/>
                  </a:cubicBezTo>
                  <a:cubicBezTo>
                    <a:pt x="2666" y="1228"/>
                    <a:pt x="3261" y="714"/>
                    <a:pt x="3153" y="349"/>
                  </a:cubicBezTo>
                  <a:cubicBezTo>
                    <a:pt x="3078" y="123"/>
                    <a:pt x="2760" y="0"/>
                    <a:pt x="2330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" name="Google Shape;1109;p38">
              <a:extLst>
                <a:ext uri="{FF2B5EF4-FFF2-40B4-BE49-F238E27FC236}">
                  <a16:creationId xmlns:a16="http://schemas.microsoft.com/office/drawing/2014/main" id="{786B90A7-98F8-42EA-8682-8AF3D34B0619}"/>
                </a:ext>
              </a:extLst>
            </p:cNvPr>
            <p:cNvSpPr/>
            <p:nvPr/>
          </p:nvSpPr>
          <p:spPr>
            <a:xfrm>
              <a:off x="5297725" y="839125"/>
              <a:ext cx="138400" cy="140125"/>
            </a:xfrm>
            <a:custGeom>
              <a:avLst/>
              <a:gdLst/>
              <a:ahLst/>
              <a:cxnLst/>
              <a:rect l="l" t="t" r="r" b="b"/>
              <a:pathLst>
                <a:path w="5536" h="5605" extrusionOk="0">
                  <a:moveTo>
                    <a:pt x="2699" y="0"/>
                  </a:moveTo>
                  <a:cubicBezTo>
                    <a:pt x="2568" y="0"/>
                    <a:pt x="2435" y="12"/>
                    <a:pt x="2301" y="35"/>
                  </a:cubicBezTo>
                  <a:cubicBezTo>
                    <a:pt x="907" y="265"/>
                    <a:pt x="1" y="1699"/>
                    <a:pt x="271" y="3228"/>
                  </a:cubicBezTo>
                  <a:cubicBezTo>
                    <a:pt x="516" y="4610"/>
                    <a:pt x="1610" y="5604"/>
                    <a:pt x="2847" y="5604"/>
                  </a:cubicBezTo>
                  <a:cubicBezTo>
                    <a:pt x="2979" y="5604"/>
                    <a:pt x="3113" y="5593"/>
                    <a:pt x="3248" y="5569"/>
                  </a:cubicBezTo>
                  <a:cubicBezTo>
                    <a:pt x="4628" y="5326"/>
                    <a:pt x="5535" y="3905"/>
                    <a:pt x="5278" y="2376"/>
                  </a:cubicBezTo>
                  <a:cubicBezTo>
                    <a:pt x="5034" y="995"/>
                    <a:pt x="3928" y="0"/>
                    <a:pt x="2699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" name="Google Shape;1110;p38">
              <a:extLst>
                <a:ext uri="{FF2B5EF4-FFF2-40B4-BE49-F238E27FC236}">
                  <a16:creationId xmlns:a16="http://schemas.microsoft.com/office/drawing/2014/main" id="{A3E00DD6-2AFD-4A84-A1F4-6ECEBCC27C91}"/>
                </a:ext>
              </a:extLst>
            </p:cNvPr>
            <p:cNvSpPr/>
            <p:nvPr/>
          </p:nvSpPr>
          <p:spPr>
            <a:xfrm>
              <a:off x="5300775" y="863350"/>
              <a:ext cx="96425" cy="98000"/>
            </a:xfrm>
            <a:custGeom>
              <a:avLst/>
              <a:gdLst/>
              <a:ahLst/>
              <a:cxnLst/>
              <a:rect l="l" t="t" r="r" b="b"/>
              <a:pathLst>
                <a:path w="3857" h="3920" extrusionOk="0">
                  <a:moveTo>
                    <a:pt x="1884" y="1"/>
                  </a:moveTo>
                  <a:cubicBezTo>
                    <a:pt x="1789" y="1"/>
                    <a:pt x="1694" y="9"/>
                    <a:pt x="1597" y="27"/>
                  </a:cubicBezTo>
                  <a:cubicBezTo>
                    <a:pt x="637" y="189"/>
                    <a:pt x="1" y="1190"/>
                    <a:pt x="190" y="2259"/>
                  </a:cubicBezTo>
                  <a:cubicBezTo>
                    <a:pt x="349" y="3228"/>
                    <a:pt x="1131" y="3919"/>
                    <a:pt x="1992" y="3919"/>
                  </a:cubicBezTo>
                  <a:cubicBezTo>
                    <a:pt x="2081" y="3919"/>
                    <a:pt x="2170" y="3912"/>
                    <a:pt x="2260" y="3897"/>
                  </a:cubicBezTo>
                  <a:cubicBezTo>
                    <a:pt x="3221" y="3721"/>
                    <a:pt x="3857" y="2719"/>
                    <a:pt x="3681" y="1650"/>
                  </a:cubicBezTo>
                  <a:cubicBezTo>
                    <a:pt x="3511" y="689"/>
                    <a:pt x="2738" y="1"/>
                    <a:pt x="1884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" name="Google Shape;1111;p38">
              <a:extLst>
                <a:ext uri="{FF2B5EF4-FFF2-40B4-BE49-F238E27FC236}">
                  <a16:creationId xmlns:a16="http://schemas.microsoft.com/office/drawing/2014/main" id="{31A2EBF8-5C15-4DA4-92DB-D90F7A7B39EB}"/>
                </a:ext>
              </a:extLst>
            </p:cNvPr>
            <p:cNvSpPr/>
            <p:nvPr/>
          </p:nvSpPr>
          <p:spPr>
            <a:xfrm>
              <a:off x="5374175" y="901425"/>
              <a:ext cx="45375" cy="17525"/>
            </a:xfrm>
            <a:custGeom>
              <a:avLst/>
              <a:gdLst/>
              <a:ahLst/>
              <a:cxnLst/>
              <a:rect l="l" t="t" r="r" b="b"/>
              <a:pathLst>
                <a:path w="1815" h="701" extrusionOk="0">
                  <a:moveTo>
                    <a:pt x="1222" y="1"/>
                  </a:moveTo>
                  <a:cubicBezTo>
                    <a:pt x="1109" y="1"/>
                    <a:pt x="984" y="11"/>
                    <a:pt x="853" y="33"/>
                  </a:cubicBezTo>
                  <a:cubicBezTo>
                    <a:pt x="380" y="114"/>
                    <a:pt x="1" y="330"/>
                    <a:pt x="41" y="506"/>
                  </a:cubicBezTo>
                  <a:cubicBezTo>
                    <a:pt x="61" y="625"/>
                    <a:pt x="291" y="701"/>
                    <a:pt x="599" y="701"/>
                  </a:cubicBezTo>
                  <a:cubicBezTo>
                    <a:pt x="712" y="701"/>
                    <a:pt x="835" y="690"/>
                    <a:pt x="962" y="669"/>
                  </a:cubicBezTo>
                  <a:cubicBezTo>
                    <a:pt x="1449" y="588"/>
                    <a:pt x="1814" y="371"/>
                    <a:pt x="1787" y="195"/>
                  </a:cubicBezTo>
                  <a:cubicBezTo>
                    <a:pt x="1757" y="76"/>
                    <a:pt x="1532" y="1"/>
                    <a:pt x="1222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" name="Google Shape;1112;p38">
              <a:extLst>
                <a:ext uri="{FF2B5EF4-FFF2-40B4-BE49-F238E27FC236}">
                  <a16:creationId xmlns:a16="http://schemas.microsoft.com/office/drawing/2014/main" id="{A17C9073-19EA-4336-B57B-26FE2BF8D63C}"/>
                </a:ext>
              </a:extLst>
            </p:cNvPr>
            <p:cNvSpPr/>
            <p:nvPr/>
          </p:nvSpPr>
          <p:spPr>
            <a:xfrm>
              <a:off x="5320050" y="774275"/>
              <a:ext cx="79875" cy="35000"/>
            </a:xfrm>
            <a:custGeom>
              <a:avLst/>
              <a:gdLst/>
              <a:ahLst/>
              <a:cxnLst/>
              <a:rect l="l" t="t" r="r" b="b"/>
              <a:pathLst>
                <a:path w="3195" h="1400" extrusionOk="0">
                  <a:moveTo>
                    <a:pt x="1464" y="0"/>
                  </a:moveTo>
                  <a:cubicBezTo>
                    <a:pt x="660" y="0"/>
                    <a:pt x="27" y="284"/>
                    <a:pt x="14" y="640"/>
                  </a:cubicBezTo>
                  <a:cubicBezTo>
                    <a:pt x="1" y="1032"/>
                    <a:pt x="705" y="1357"/>
                    <a:pt x="1570" y="1398"/>
                  </a:cubicBezTo>
                  <a:cubicBezTo>
                    <a:pt x="1609" y="1399"/>
                    <a:pt x="1648" y="1400"/>
                    <a:pt x="1686" y="1400"/>
                  </a:cubicBezTo>
                  <a:cubicBezTo>
                    <a:pt x="2512" y="1400"/>
                    <a:pt x="3168" y="1124"/>
                    <a:pt x="3181" y="762"/>
                  </a:cubicBezTo>
                  <a:cubicBezTo>
                    <a:pt x="3194" y="369"/>
                    <a:pt x="2491" y="45"/>
                    <a:pt x="1625" y="4"/>
                  </a:cubicBezTo>
                  <a:cubicBezTo>
                    <a:pt x="1571" y="2"/>
                    <a:pt x="1517" y="0"/>
                    <a:pt x="1464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" name="Google Shape;1113;p38">
              <a:extLst>
                <a:ext uri="{FF2B5EF4-FFF2-40B4-BE49-F238E27FC236}">
                  <a16:creationId xmlns:a16="http://schemas.microsoft.com/office/drawing/2014/main" id="{5BB4AB58-0027-4826-A7E2-7908994A25B4}"/>
                </a:ext>
              </a:extLst>
            </p:cNvPr>
            <p:cNvSpPr/>
            <p:nvPr/>
          </p:nvSpPr>
          <p:spPr>
            <a:xfrm>
              <a:off x="5163775" y="955350"/>
              <a:ext cx="103875" cy="55250"/>
            </a:xfrm>
            <a:custGeom>
              <a:avLst/>
              <a:gdLst/>
              <a:ahLst/>
              <a:cxnLst/>
              <a:rect l="l" t="t" r="r" b="b"/>
              <a:pathLst>
                <a:path w="4155" h="2210" extrusionOk="0">
                  <a:moveTo>
                    <a:pt x="2490" y="0"/>
                  </a:moveTo>
                  <a:cubicBezTo>
                    <a:pt x="2368" y="0"/>
                    <a:pt x="2260" y="0"/>
                    <a:pt x="2152" y="14"/>
                  </a:cubicBezTo>
                  <a:cubicBezTo>
                    <a:pt x="1800" y="54"/>
                    <a:pt x="1462" y="149"/>
                    <a:pt x="1151" y="298"/>
                  </a:cubicBezTo>
                  <a:cubicBezTo>
                    <a:pt x="894" y="420"/>
                    <a:pt x="650" y="596"/>
                    <a:pt x="447" y="812"/>
                  </a:cubicBezTo>
                  <a:cubicBezTo>
                    <a:pt x="271" y="1001"/>
                    <a:pt x="149" y="1231"/>
                    <a:pt x="82" y="1489"/>
                  </a:cubicBezTo>
                  <a:cubicBezTo>
                    <a:pt x="68" y="1489"/>
                    <a:pt x="55" y="1502"/>
                    <a:pt x="41" y="1516"/>
                  </a:cubicBezTo>
                  <a:cubicBezTo>
                    <a:pt x="1" y="1570"/>
                    <a:pt x="1" y="1637"/>
                    <a:pt x="41" y="1692"/>
                  </a:cubicBezTo>
                  <a:cubicBezTo>
                    <a:pt x="176" y="1813"/>
                    <a:pt x="325" y="1908"/>
                    <a:pt x="501" y="1989"/>
                  </a:cubicBezTo>
                  <a:cubicBezTo>
                    <a:pt x="664" y="2070"/>
                    <a:pt x="853" y="2125"/>
                    <a:pt x="1029" y="2165"/>
                  </a:cubicBezTo>
                  <a:cubicBezTo>
                    <a:pt x="1205" y="2192"/>
                    <a:pt x="1367" y="2206"/>
                    <a:pt x="1543" y="2206"/>
                  </a:cubicBezTo>
                  <a:cubicBezTo>
                    <a:pt x="1583" y="2208"/>
                    <a:pt x="1623" y="2209"/>
                    <a:pt x="1662" y="2209"/>
                  </a:cubicBezTo>
                  <a:cubicBezTo>
                    <a:pt x="1839" y="2209"/>
                    <a:pt x="2016" y="2187"/>
                    <a:pt x="2193" y="2165"/>
                  </a:cubicBezTo>
                  <a:cubicBezTo>
                    <a:pt x="2382" y="2125"/>
                    <a:pt x="2558" y="2084"/>
                    <a:pt x="2747" y="2030"/>
                  </a:cubicBezTo>
                  <a:cubicBezTo>
                    <a:pt x="2896" y="1989"/>
                    <a:pt x="3045" y="1935"/>
                    <a:pt x="3194" y="1867"/>
                  </a:cubicBezTo>
                  <a:cubicBezTo>
                    <a:pt x="3343" y="1800"/>
                    <a:pt x="3492" y="1719"/>
                    <a:pt x="3640" y="1637"/>
                  </a:cubicBezTo>
                  <a:cubicBezTo>
                    <a:pt x="3708" y="1597"/>
                    <a:pt x="3776" y="1543"/>
                    <a:pt x="3843" y="1502"/>
                  </a:cubicBezTo>
                  <a:cubicBezTo>
                    <a:pt x="3911" y="1448"/>
                    <a:pt x="3979" y="1394"/>
                    <a:pt x="4033" y="1326"/>
                  </a:cubicBezTo>
                  <a:cubicBezTo>
                    <a:pt x="4087" y="1272"/>
                    <a:pt x="4114" y="1204"/>
                    <a:pt x="4141" y="1137"/>
                  </a:cubicBezTo>
                  <a:cubicBezTo>
                    <a:pt x="4141" y="1110"/>
                    <a:pt x="4155" y="1069"/>
                    <a:pt x="4155" y="1042"/>
                  </a:cubicBezTo>
                  <a:cubicBezTo>
                    <a:pt x="4155" y="988"/>
                    <a:pt x="4141" y="947"/>
                    <a:pt x="4128" y="907"/>
                  </a:cubicBezTo>
                  <a:cubicBezTo>
                    <a:pt x="4114" y="839"/>
                    <a:pt x="4087" y="771"/>
                    <a:pt x="4046" y="717"/>
                  </a:cubicBezTo>
                  <a:cubicBezTo>
                    <a:pt x="4006" y="650"/>
                    <a:pt x="3938" y="596"/>
                    <a:pt x="3884" y="541"/>
                  </a:cubicBezTo>
                  <a:cubicBezTo>
                    <a:pt x="3749" y="433"/>
                    <a:pt x="3613" y="338"/>
                    <a:pt x="3464" y="271"/>
                  </a:cubicBezTo>
                  <a:cubicBezTo>
                    <a:pt x="3316" y="190"/>
                    <a:pt x="3167" y="135"/>
                    <a:pt x="3018" y="95"/>
                  </a:cubicBezTo>
                  <a:cubicBezTo>
                    <a:pt x="2842" y="41"/>
                    <a:pt x="2653" y="14"/>
                    <a:pt x="2463" y="14"/>
                  </a:cubicBezTo>
                  <a:lnTo>
                    <a:pt x="2490" y="0"/>
                  </a:lnTo>
                  <a:close/>
                </a:path>
              </a:pathLst>
            </a:custGeom>
            <a:solidFill>
              <a:srgbClr val="FF77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" name="Google Shape;1114;p38">
              <a:extLst>
                <a:ext uri="{FF2B5EF4-FFF2-40B4-BE49-F238E27FC236}">
                  <a16:creationId xmlns:a16="http://schemas.microsoft.com/office/drawing/2014/main" id="{EA90B53D-4AE2-4A00-872B-380E2CAC0348}"/>
                </a:ext>
              </a:extLst>
            </p:cNvPr>
            <p:cNvSpPr/>
            <p:nvPr/>
          </p:nvSpPr>
          <p:spPr>
            <a:xfrm>
              <a:off x="5139425" y="913725"/>
              <a:ext cx="143775" cy="101550"/>
            </a:xfrm>
            <a:custGeom>
              <a:avLst/>
              <a:gdLst/>
              <a:ahLst/>
              <a:cxnLst/>
              <a:rect l="l" t="t" r="r" b="b"/>
              <a:pathLst>
                <a:path w="5751" h="4062" extrusionOk="0">
                  <a:moveTo>
                    <a:pt x="3263" y="1867"/>
                  </a:moveTo>
                  <a:cubicBezTo>
                    <a:pt x="3388" y="1867"/>
                    <a:pt x="3514" y="1876"/>
                    <a:pt x="3640" y="1895"/>
                  </a:cubicBezTo>
                  <a:lnTo>
                    <a:pt x="3600" y="1895"/>
                  </a:lnTo>
                  <a:cubicBezTo>
                    <a:pt x="3803" y="1922"/>
                    <a:pt x="4005" y="1976"/>
                    <a:pt x="4195" y="2058"/>
                  </a:cubicBezTo>
                  <a:lnTo>
                    <a:pt x="4222" y="2058"/>
                  </a:lnTo>
                  <a:cubicBezTo>
                    <a:pt x="4371" y="2125"/>
                    <a:pt x="4520" y="2220"/>
                    <a:pt x="4655" y="2328"/>
                  </a:cubicBezTo>
                  <a:cubicBezTo>
                    <a:pt x="4777" y="2423"/>
                    <a:pt x="4885" y="2531"/>
                    <a:pt x="4980" y="2666"/>
                  </a:cubicBezTo>
                  <a:cubicBezTo>
                    <a:pt x="5007" y="2694"/>
                    <a:pt x="5034" y="2734"/>
                    <a:pt x="5061" y="2775"/>
                  </a:cubicBezTo>
                  <a:lnTo>
                    <a:pt x="5034" y="2815"/>
                  </a:lnTo>
                  <a:cubicBezTo>
                    <a:pt x="4899" y="2978"/>
                    <a:pt x="4763" y="3113"/>
                    <a:pt x="4601" y="3235"/>
                  </a:cubicBezTo>
                  <a:cubicBezTo>
                    <a:pt x="4411" y="3370"/>
                    <a:pt x="4208" y="3478"/>
                    <a:pt x="3992" y="3573"/>
                  </a:cubicBezTo>
                  <a:cubicBezTo>
                    <a:pt x="3721" y="3681"/>
                    <a:pt x="3424" y="3762"/>
                    <a:pt x="3112" y="3790"/>
                  </a:cubicBezTo>
                  <a:lnTo>
                    <a:pt x="3153" y="3790"/>
                  </a:lnTo>
                  <a:cubicBezTo>
                    <a:pt x="2991" y="3817"/>
                    <a:pt x="2842" y="3817"/>
                    <a:pt x="2679" y="3817"/>
                  </a:cubicBezTo>
                  <a:cubicBezTo>
                    <a:pt x="2531" y="3817"/>
                    <a:pt x="2382" y="3803"/>
                    <a:pt x="2233" y="3776"/>
                  </a:cubicBezTo>
                  <a:cubicBezTo>
                    <a:pt x="1989" y="3735"/>
                    <a:pt x="1746" y="3681"/>
                    <a:pt x="1529" y="3587"/>
                  </a:cubicBezTo>
                  <a:cubicBezTo>
                    <a:pt x="1394" y="3532"/>
                    <a:pt x="1286" y="3465"/>
                    <a:pt x="1164" y="3384"/>
                  </a:cubicBezTo>
                  <a:cubicBezTo>
                    <a:pt x="1191" y="3248"/>
                    <a:pt x="1232" y="3127"/>
                    <a:pt x="1286" y="3005"/>
                  </a:cubicBezTo>
                  <a:cubicBezTo>
                    <a:pt x="1340" y="2869"/>
                    <a:pt x="1421" y="2748"/>
                    <a:pt x="1516" y="2639"/>
                  </a:cubicBezTo>
                  <a:cubicBezTo>
                    <a:pt x="1610" y="2518"/>
                    <a:pt x="1719" y="2396"/>
                    <a:pt x="1854" y="2301"/>
                  </a:cubicBezTo>
                  <a:cubicBezTo>
                    <a:pt x="1989" y="2206"/>
                    <a:pt x="2152" y="2112"/>
                    <a:pt x="2328" y="2044"/>
                  </a:cubicBezTo>
                  <a:cubicBezTo>
                    <a:pt x="2629" y="1927"/>
                    <a:pt x="2944" y="1867"/>
                    <a:pt x="3263" y="1867"/>
                  </a:cubicBezTo>
                  <a:close/>
                  <a:moveTo>
                    <a:pt x="4506" y="1"/>
                  </a:moveTo>
                  <a:cubicBezTo>
                    <a:pt x="4398" y="1"/>
                    <a:pt x="4276" y="14"/>
                    <a:pt x="4168" y="41"/>
                  </a:cubicBezTo>
                  <a:cubicBezTo>
                    <a:pt x="3938" y="123"/>
                    <a:pt x="3721" y="231"/>
                    <a:pt x="3518" y="380"/>
                  </a:cubicBezTo>
                  <a:lnTo>
                    <a:pt x="3437" y="420"/>
                  </a:lnTo>
                  <a:cubicBezTo>
                    <a:pt x="3261" y="542"/>
                    <a:pt x="3072" y="650"/>
                    <a:pt x="2882" y="732"/>
                  </a:cubicBezTo>
                  <a:lnTo>
                    <a:pt x="2828" y="759"/>
                  </a:lnTo>
                  <a:cubicBezTo>
                    <a:pt x="2625" y="718"/>
                    <a:pt x="2422" y="664"/>
                    <a:pt x="2233" y="610"/>
                  </a:cubicBezTo>
                  <a:cubicBezTo>
                    <a:pt x="2043" y="556"/>
                    <a:pt x="1841" y="501"/>
                    <a:pt x="1638" y="461"/>
                  </a:cubicBezTo>
                  <a:cubicBezTo>
                    <a:pt x="1543" y="447"/>
                    <a:pt x="1448" y="434"/>
                    <a:pt x="1353" y="434"/>
                  </a:cubicBezTo>
                  <a:cubicBezTo>
                    <a:pt x="1245" y="434"/>
                    <a:pt x="1137" y="447"/>
                    <a:pt x="1042" y="474"/>
                  </a:cubicBezTo>
                  <a:cubicBezTo>
                    <a:pt x="826" y="515"/>
                    <a:pt x="636" y="623"/>
                    <a:pt x="474" y="772"/>
                  </a:cubicBezTo>
                  <a:cubicBezTo>
                    <a:pt x="339" y="907"/>
                    <a:pt x="217" y="1056"/>
                    <a:pt x="136" y="1246"/>
                  </a:cubicBezTo>
                  <a:cubicBezTo>
                    <a:pt x="54" y="1408"/>
                    <a:pt x="14" y="1584"/>
                    <a:pt x="14" y="1760"/>
                  </a:cubicBezTo>
                  <a:cubicBezTo>
                    <a:pt x="0" y="1936"/>
                    <a:pt x="27" y="2112"/>
                    <a:pt x="68" y="2288"/>
                  </a:cubicBezTo>
                  <a:cubicBezTo>
                    <a:pt x="122" y="2463"/>
                    <a:pt x="203" y="2639"/>
                    <a:pt x="298" y="2788"/>
                  </a:cubicBezTo>
                  <a:cubicBezTo>
                    <a:pt x="663" y="3424"/>
                    <a:pt x="1299" y="3871"/>
                    <a:pt x="2030" y="3993"/>
                  </a:cubicBezTo>
                  <a:cubicBezTo>
                    <a:pt x="2246" y="4033"/>
                    <a:pt x="2463" y="4060"/>
                    <a:pt x="2679" y="4060"/>
                  </a:cubicBezTo>
                  <a:cubicBezTo>
                    <a:pt x="2708" y="4061"/>
                    <a:pt x="2737" y="4061"/>
                    <a:pt x="2766" y="4061"/>
                  </a:cubicBezTo>
                  <a:cubicBezTo>
                    <a:pt x="3252" y="4061"/>
                    <a:pt x="3748" y="3953"/>
                    <a:pt x="4195" y="3749"/>
                  </a:cubicBezTo>
                  <a:cubicBezTo>
                    <a:pt x="4520" y="3614"/>
                    <a:pt x="4817" y="3397"/>
                    <a:pt x="5074" y="3140"/>
                  </a:cubicBezTo>
                  <a:cubicBezTo>
                    <a:pt x="5304" y="2896"/>
                    <a:pt x="5480" y="2612"/>
                    <a:pt x="5589" y="2301"/>
                  </a:cubicBezTo>
                  <a:cubicBezTo>
                    <a:pt x="5643" y="2152"/>
                    <a:pt x="5683" y="1990"/>
                    <a:pt x="5710" y="1841"/>
                  </a:cubicBezTo>
                  <a:cubicBezTo>
                    <a:pt x="5737" y="1679"/>
                    <a:pt x="5751" y="1516"/>
                    <a:pt x="5751" y="1354"/>
                  </a:cubicBezTo>
                  <a:cubicBezTo>
                    <a:pt x="5751" y="1043"/>
                    <a:pt x="5643" y="732"/>
                    <a:pt x="5467" y="474"/>
                  </a:cubicBezTo>
                  <a:cubicBezTo>
                    <a:pt x="5399" y="393"/>
                    <a:pt x="5332" y="312"/>
                    <a:pt x="5237" y="258"/>
                  </a:cubicBezTo>
                  <a:cubicBezTo>
                    <a:pt x="5142" y="177"/>
                    <a:pt x="5047" y="123"/>
                    <a:pt x="4939" y="82"/>
                  </a:cubicBezTo>
                  <a:cubicBezTo>
                    <a:pt x="4817" y="41"/>
                    <a:pt x="4682" y="14"/>
                    <a:pt x="4560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182629DD-36D1-412E-BC3E-370A5AF9B11D}"/>
              </a:ext>
            </a:extLst>
          </p:cNvPr>
          <p:cNvSpPr txBox="1"/>
          <p:nvPr/>
        </p:nvSpPr>
        <p:spPr>
          <a:xfrm>
            <a:off x="914344" y="672971"/>
            <a:ext cx="4081891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Nội</a:t>
            </a:r>
            <a:r>
              <a:rPr kumimoji="0" 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 dung </a:t>
            </a:r>
            <a:r>
              <a:rPr kumimoji="0" 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các</a:t>
            </a:r>
            <a:r>
              <a:rPr kumimoji="0" 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 </a:t>
            </a:r>
            <a:r>
              <a:rPr kumimoji="0" 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bức</a:t>
            </a:r>
            <a:r>
              <a:rPr kumimoji="0" 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 </a:t>
            </a:r>
            <a:r>
              <a:rPr kumimoji="0" 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tranh</a:t>
            </a:r>
            <a:endParaRPr kumimoji="0" lang="en-US" sz="3733" b="0" i="0" u="none" strike="noStrike" kern="0" cap="none" spc="0" normalizeH="0" baseline="0" noProof="0" dirty="0">
              <a:ln>
                <a:noFill/>
              </a:ln>
              <a:solidFill>
                <a:srgbClr val="C25F7F">
                  <a:lumMod val="75000"/>
                </a:srgbClr>
              </a:solidFill>
              <a:effectLst/>
              <a:uLnTx/>
              <a:uFillTx/>
              <a:latin typeface="Coiny" panose="02000903060500060000" pitchFamily="2" charset="0"/>
              <a:ea typeface="+mn-ea"/>
              <a:cs typeface="Arial"/>
              <a:sym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A63845E-881F-421C-B094-361FB0E1C8DC}"/>
              </a:ext>
            </a:extLst>
          </p:cNvPr>
          <p:cNvGrpSpPr/>
          <p:nvPr/>
        </p:nvGrpSpPr>
        <p:grpSpPr>
          <a:xfrm>
            <a:off x="4996235" y="4378705"/>
            <a:ext cx="7279848" cy="2482666"/>
            <a:chOff x="4351528" y="3458048"/>
            <a:chExt cx="4444129" cy="186200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37E1C9A-F795-4761-81AC-6A6F7EC30094}"/>
                </a:ext>
              </a:extLst>
            </p:cNvPr>
            <p:cNvSpPr/>
            <p:nvPr/>
          </p:nvSpPr>
          <p:spPr>
            <a:xfrm>
              <a:off x="4351528" y="3497943"/>
              <a:ext cx="4444129" cy="1146628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6FB1243-18C1-49C4-9C05-85E5B02FCEB9}"/>
                </a:ext>
              </a:extLst>
            </p:cNvPr>
            <p:cNvSpPr txBox="1"/>
            <p:nvPr/>
          </p:nvSpPr>
          <p:spPr>
            <a:xfrm>
              <a:off x="4572000" y="3458048"/>
              <a:ext cx="4102100" cy="18620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50000"/>
                </a:lnSpc>
                <a:spcBef>
                  <a:spcPts val="267"/>
                </a:spcBef>
                <a:spcAft>
                  <a:spcPts val="267"/>
                </a:spcAft>
                <a:buClr>
                  <a:srgbClr val="000000"/>
                </a:buClr>
                <a:buSzTx/>
                <a:buFontTx/>
                <a:buNone/>
                <a:tabLst>
                  <a:tab pos="120224" algn="l"/>
                  <a:tab pos="240447" algn="l"/>
                  <a:tab pos="360671" algn="l"/>
                </a:tabLst>
                <a:defRPr/>
              </a:pP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Cậu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học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trò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đó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đã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đọc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câu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thơ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“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Mặt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trời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mới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mọc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ở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đằng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Tây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”</a:t>
              </a:r>
              <a:endPara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 panose="020B060402020202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25B09313-8175-46A0-A567-B26A26BF0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54" y="166071"/>
            <a:ext cx="4179316" cy="4001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48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069;p38">
            <a:extLst>
              <a:ext uri="{FF2B5EF4-FFF2-40B4-BE49-F238E27FC236}">
                <a16:creationId xmlns:a16="http://schemas.microsoft.com/office/drawing/2014/main" id="{B181F68D-8CAE-4D91-9DAC-78FBAA396157}"/>
              </a:ext>
            </a:extLst>
          </p:cNvPr>
          <p:cNvSpPr/>
          <p:nvPr/>
        </p:nvSpPr>
        <p:spPr>
          <a:xfrm>
            <a:off x="816774" y="369481"/>
            <a:ext cx="4426783" cy="1871108"/>
          </a:xfrm>
          <a:custGeom>
            <a:avLst/>
            <a:gdLst/>
            <a:ahLst/>
            <a:cxnLst/>
            <a:rect l="l" t="t" r="r" b="b"/>
            <a:pathLst>
              <a:path w="34424" h="23681" extrusionOk="0">
                <a:moveTo>
                  <a:pt x="17171" y="1"/>
                </a:moveTo>
                <a:cubicBezTo>
                  <a:pt x="15940" y="1"/>
                  <a:pt x="14749" y="14"/>
                  <a:pt x="13599" y="55"/>
                </a:cubicBezTo>
                <a:cubicBezTo>
                  <a:pt x="12463" y="96"/>
                  <a:pt x="11299" y="163"/>
                  <a:pt x="10189" y="258"/>
                </a:cubicBezTo>
                <a:cubicBezTo>
                  <a:pt x="9621" y="299"/>
                  <a:pt x="9053" y="353"/>
                  <a:pt x="8498" y="407"/>
                </a:cubicBezTo>
                <a:cubicBezTo>
                  <a:pt x="8133" y="434"/>
                  <a:pt x="7591" y="502"/>
                  <a:pt x="7037" y="569"/>
                </a:cubicBezTo>
                <a:cubicBezTo>
                  <a:pt x="6292" y="664"/>
                  <a:pt x="5562" y="813"/>
                  <a:pt x="4845" y="1002"/>
                </a:cubicBezTo>
                <a:cubicBezTo>
                  <a:pt x="4100" y="1192"/>
                  <a:pt x="3383" y="1462"/>
                  <a:pt x="2707" y="1814"/>
                </a:cubicBezTo>
                <a:cubicBezTo>
                  <a:pt x="2382" y="1990"/>
                  <a:pt x="2071" y="2193"/>
                  <a:pt x="1787" y="2409"/>
                </a:cubicBezTo>
                <a:cubicBezTo>
                  <a:pt x="1502" y="2639"/>
                  <a:pt x="1259" y="2897"/>
                  <a:pt x="1029" y="3181"/>
                </a:cubicBezTo>
                <a:cubicBezTo>
                  <a:pt x="636" y="3722"/>
                  <a:pt x="352" y="4344"/>
                  <a:pt x="230" y="5007"/>
                </a:cubicBezTo>
                <a:cubicBezTo>
                  <a:pt x="82" y="5670"/>
                  <a:pt x="0" y="6360"/>
                  <a:pt x="0" y="7037"/>
                </a:cubicBezTo>
                <a:cubicBezTo>
                  <a:pt x="0" y="7795"/>
                  <a:pt x="41" y="8539"/>
                  <a:pt x="149" y="9283"/>
                </a:cubicBezTo>
                <a:cubicBezTo>
                  <a:pt x="352" y="10839"/>
                  <a:pt x="718" y="12355"/>
                  <a:pt x="1259" y="13830"/>
                </a:cubicBezTo>
                <a:cubicBezTo>
                  <a:pt x="1502" y="14506"/>
                  <a:pt x="1787" y="15169"/>
                  <a:pt x="2125" y="15819"/>
                </a:cubicBezTo>
                <a:cubicBezTo>
                  <a:pt x="2409" y="16374"/>
                  <a:pt x="2747" y="16915"/>
                  <a:pt x="3126" y="17415"/>
                </a:cubicBezTo>
                <a:cubicBezTo>
                  <a:pt x="3586" y="17984"/>
                  <a:pt x="4154" y="18471"/>
                  <a:pt x="4804" y="18836"/>
                </a:cubicBezTo>
                <a:cubicBezTo>
                  <a:pt x="5129" y="19012"/>
                  <a:pt x="5480" y="19174"/>
                  <a:pt x="5832" y="19310"/>
                </a:cubicBezTo>
                <a:cubicBezTo>
                  <a:pt x="6198" y="19459"/>
                  <a:pt x="6563" y="19567"/>
                  <a:pt x="6942" y="19675"/>
                </a:cubicBezTo>
                <a:cubicBezTo>
                  <a:pt x="7916" y="19919"/>
                  <a:pt x="8917" y="20081"/>
                  <a:pt x="9932" y="20162"/>
                </a:cubicBezTo>
                <a:cubicBezTo>
                  <a:pt x="10162" y="20176"/>
                  <a:pt x="10406" y="20203"/>
                  <a:pt x="10649" y="20216"/>
                </a:cubicBezTo>
                <a:cubicBezTo>
                  <a:pt x="10663" y="20270"/>
                  <a:pt x="10676" y="20325"/>
                  <a:pt x="10676" y="20392"/>
                </a:cubicBezTo>
                <a:cubicBezTo>
                  <a:pt x="10704" y="20528"/>
                  <a:pt x="10704" y="20676"/>
                  <a:pt x="10676" y="20825"/>
                </a:cubicBezTo>
                <a:cubicBezTo>
                  <a:pt x="10649" y="21015"/>
                  <a:pt x="10609" y="21191"/>
                  <a:pt x="10528" y="21366"/>
                </a:cubicBezTo>
                <a:cubicBezTo>
                  <a:pt x="10446" y="21556"/>
                  <a:pt x="10338" y="21745"/>
                  <a:pt x="10203" y="21908"/>
                </a:cubicBezTo>
                <a:cubicBezTo>
                  <a:pt x="9959" y="22219"/>
                  <a:pt x="9635" y="22462"/>
                  <a:pt x="9269" y="22611"/>
                </a:cubicBezTo>
                <a:cubicBezTo>
                  <a:pt x="9120" y="22665"/>
                  <a:pt x="8972" y="22706"/>
                  <a:pt x="8823" y="22733"/>
                </a:cubicBezTo>
                <a:cubicBezTo>
                  <a:pt x="8728" y="22733"/>
                  <a:pt x="8647" y="22747"/>
                  <a:pt x="8566" y="22747"/>
                </a:cubicBezTo>
                <a:lnTo>
                  <a:pt x="8403" y="22747"/>
                </a:lnTo>
                <a:cubicBezTo>
                  <a:pt x="8349" y="22747"/>
                  <a:pt x="8295" y="22733"/>
                  <a:pt x="8241" y="22720"/>
                </a:cubicBezTo>
                <a:lnTo>
                  <a:pt x="8200" y="22720"/>
                </a:lnTo>
                <a:cubicBezTo>
                  <a:pt x="8119" y="22720"/>
                  <a:pt x="8051" y="22760"/>
                  <a:pt x="8011" y="22814"/>
                </a:cubicBezTo>
                <a:cubicBezTo>
                  <a:pt x="7984" y="22868"/>
                  <a:pt x="7984" y="22923"/>
                  <a:pt x="7997" y="22963"/>
                </a:cubicBezTo>
                <a:cubicBezTo>
                  <a:pt x="8011" y="23017"/>
                  <a:pt x="8038" y="23058"/>
                  <a:pt x="8092" y="23085"/>
                </a:cubicBezTo>
                <a:cubicBezTo>
                  <a:pt x="8241" y="23180"/>
                  <a:pt x="8403" y="23274"/>
                  <a:pt x="8579" y="23342"/>
                </a:cubicBezTo>
                <a:cubicBezTo>
                  <a:pt x="8755" y="23410"/>
                  <a:pt x="8944" y="23477"/>
                  <a:pt x="9134" y="23531"/>
                </a:cubicBezTo>
                <a:cubicBezTo>
                  <a:pt x="9499" y="23626"/>
                  <a:pt x="9892" y="23680"/>
                  <a:pt x="10271" y="23680"/>
                </a:cubicBezTo>
                <a:lnTo>
                  <a:pt x="10338" y="23680"/>
                </a:lnTo>
                <a:cubicBezTo>
                  <a:pt x="10717" y="23680"/>
                  <a:pt x="11082" y="23640"/>
                  <a:pt x="11448" y="23559"/>
                </a:cubicBezTo>
                <a:cubicBezTo>
                  <a:pt x="11827" y="23477"/>
                  <a:pt x="12205" y="23356"/>
                  <a:pt x="12571" y="23207"/>
                </a:cubicBezTo>
                <a:cubicBezTo>
                  <a:pt x="12882" y="23058"/>
                  <a:pt x="13193" y="22882"/>
                  <a:pt x="13477" y="22679"/>
                </a:cubicBezTo>
                <a:cubicBezTo>
                  <a:pt x="13775" y="22476"/>
                  <a:pt x="14046" y="22232"/>
                  <a:pt x="14289" y="21962"/>
                </a:cubicBezTo>
                <a:cubicBezTo>
                  <a:pt x="14519" y="21705"/>
                  <a:pt x="14709" y="21394"/>
                  <a:pt x="14858" y="21082"/>
                </a:cubicBezTo>
                <a:cubicBezTo>
                  <a:pt x="14898" y="20961"/>
                  <a:pt x="14952" y="20839"/>
                  <a:pt x="14979" y="20717"/>
                </a:cubicBezTo>
                <a:lnTo>
                  <a:pt x="15033" y="20717"/>
                </a:lnTo>
                <a:lnTo>
                  <a:pt x="15494" y="20771"/>
                </a:lnTo>
                <a:cubicBezTo>
                  <a:pt x="16535" y="20893"/>
                  <a:pt x="17658" y="21015"/>
                  <a:pt x="18782" y="21123"/>
                </a:cubicBezTo>
                <a:cubicBezTo>
                  <a:pt x="20446" y="21272"/>
                  <a:pt x="21826" y="21339"/>
                  <a:pt x="23112" y="21339"/>
                </a:cubicBezTo>
                <a:cubicBezTo>
                  <a:pt x="23883" y="21339"/>
                  <a:pt x="24641" y="21312"/>
                  <a:pt x="25358" y="21272"/>
                </a:cubicBezTo>
                <a:cubicBezTo>
                  <a:pt x="26440" y="21191"/>
                  <a:pt x="27523" y="21028"/>
                  <a:pt x="28578" y="20798"/>
                </a:cubicBezTo>
                <a:cubicBezTo>
                  <a:pt x="28835" y="20744"/>
                  <a:pt x="29025" y="20690"/>
                  <a:pt x="29201" y="20649"/>
                </a:cubicBezTo>
                <a:cubicBezTo>
                  <a:pt x="29363" y="20595"/>
                  <a:pt x="29566" y="20528"/>
                  <a:pt x="29769" y="20460"/>
                </a:cubicBezTo>
                <a:cubicBezTo>
                  <a:pt x="30107" y="20338"/>
                  <a:pt x="30432" y="20189"/>
                  <a:pt x="30743" y="20013"/>
                </a:cubicBezTo>
                <a:cubicBezTo>
                  <a:pt x="31311" y="19689"/>
                  <a:pt x="31839" y="19283"/>
                  <a:pt x="32286" y="18796"/>
                </a:cubicBezTo>
                <a:cubicBezTo>
                  <a:pt x="32719" y="18322"/>
                  <a:pt x="33084" y="17794"/>
                  <a:pt x="33368" y="17212"/>
                </a:cubicBezTo>
                <a:cubicBezTo>
                  <a:pt x="33896" y="16157"/>
                  <a:pt x="34221" y="14926"/>
                  <a:pt x="34329" y="13437"/>
                </a:cubicBezTo>
                <a:cubicBezTo>
                  <a:pt x="34424" y="12098"/>
                  <a:pt x="34369" y="10745"/>
                  <a:pt x="34180" y="9419"/>
                </a:cubicBezTo>
                <a:cubicBezTo>
                  <a:pt x="34153" y="9175"/>
                  <a:pt x="34112" y="8945"/>
                  <a:pt x="34072" y="8701"/>
                </a:cubicBezTo>
                <a:lnTo>
                  <a:pt x="34031" y="8444"/>
                </a:lnTo>
                <a:lnTo>
                  <a:pt x="33977" y="8065"/>
                </a:lnTo>
                <a:lnTo>
                  <a:pt x="33950" y="7903"/>
                </a:lnTo>
                <a:cubicBezTo>
                  <a:pt x="33923" y="7714"/>
                  <a:pt x="33896" y="7538"/>
                  <a:pt x="33869" y="7362"/>
                </a:cubicBezTo>
                <a:cubicBezTo>
                  <a:pt x="33774" y="6604"/>
                  <a:pt x="33612" y="5860"/>
                  <a:pt x="33422" y="5129"/>
                </a:cubicBezTo>
                <a:cubicBezTo>
                  <a:pt x="33219" y="4398"/>
                  <a:pt x="32908" y="3708"/>
                  <a:pt x="32502" y="3072"/>
                </a:cubicBezTo>
                <a:cubicBezTo>
                  <a:pt x="32286" y="2761"/>
                  <a:pt x="32042" y="2477"/>
                  <a:pt x="31758" y="2220"/>
                </a:cubicBezTo>
                <a:cubicBezTo>
                  <a:pt x="31460" y="1949"/>
                  <a:pt x="31135" y="1719"/>
                  <a:pt x="30784" y="1530"/>
                </a:cubicBezTo>
                <a:cubicBezTo>
                  <a:pt x="30432" y="1327"/>
                  <a:pt x="30039" y="1165"/>
                  <a:pt x="29647" y="1016"/>
                </a:cubicBezTo>
                <a:cubicBezTo>
                  <a:pt x="29255" y="867"/>
                  <a:pt x="28835" y="745"/>
                  <a:pt x="28416" y="650"/>
                </a:cubicBezTo>
                <a:cubicBezTo>
                  <a:pt x="27550" y="447"/>
                  <a:pt x="26657" y="299"/>
                  <a:pt x="25750" y="231"/>
                </a:cubicBezTo>
                <a:cubicBezTo>
                  <a:pt x="24803" y="136"/>
                  <a:pt x="23869" y="109"/>
                  <a:pt x="23071" y="96"/>
                </a:cubicBezTo>
                <a:lnTo>
                  <a:pt x="22178" y="69"/>
                </a:lnTo>
                <a:lnTo>
                  <a:pt x="21813" y="69"/>
                </a:lnTo>
                <a:lnTo>
                  <a:pt x="21217" y="55"/>
                </a:lnTo>
                <a:lnTo>
                  <a:pt x="21014" y="55"/>
                </a:lnTo>
                <a:lnTo>
                  <a:pt x="20486" y="41"/>
                </a:lnTo>
                <a:lnTo>
                  <a:pt x="20446" y="41"/>
                </a:lnTo>
                <a:cubicBezTo>
                  <a:pt x="19296" y="14"/>
                  <a:pt x="18227" y="1"/>
                  <a:pt x="17171" y="1"/>
                </a:cubicBezTo>
                <a:close/>
              </a:path>
            </a:pathLst>
          </a:custGeom>
          <a:solidFill>
            <a:srgbClr val="FFFFFF">
              <a:alpha val="625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" name="Google Shape;1079;p38">
            <a:extLst>
              <a:ext uri="{FF2B5EF4-FFF2-40B4-BE49-F238E27FC236}">
                <a16:creationId xmlns:a16="http://schemas.microsoft.com/office/drawing/2014/main" id="{380DAB51-57C6-461A-A9A9-65C0F1202406}"/>
              </a:ext>
            </a:extLst>
          </p:cNvPr>
          <p:cNvGrpSpPr/>
          <p:nvPr/>
        </p:nvGrpSpPr>
        <p:grpSpPr>
          <a:xfrm>
            <a:off x="219625" y="1894519"/>
            <a:ext cx="1766937" cy="1871109"/>
            <a:chOff x="4828875" y="565650"/>
            <a:chExt cx="704675" cy="688075"/>
          </a:xfrm>
        </p:grpSpPr>
        <p:sp>
          <p:nvSpPr>
            <p:cNvPr id="9" name="Google Shape;1080;p38">
              <a:extLst>
                <a:ext uri="{FF2B5EF4-FFF2-40B4-BE49-F238E27FC236}">
                  <a16:creationId xmlns:a16="http://schemas.microsoft.com/office/drawing/2014/main" id="{9D385D97-7768-4701-B055-82603694501C}"/>
                </a:ext>
              </a:extLst>
            </p:cNvPr>
            <p:cNvSpPr/>
            <p:nvPr/>
          </p:nvSpPr>
          <p:spPr>
            <a:xfrm>
              <a:off x="4828875" y="565650"/>
              <a:ext cx="704675" cy="688075"/>
            </a:xfrm>
            <a:custGeom>
              <a:avLst/>
              <a:gdLst/>
              <a:ahLst/>
              <a:cxnLst/>
              <a:rect l="l" t="t" r="r" b="b"/>
              <a:pathLst>
                <a:path w="28187" h="27523" extrusionOk="0">
                  <a:moveTo>
                    <a:pt x="5548" y="3383"/>
                  </a:moveTo>
                  <a:lnTo>
                    <a:pt x="5657" y="3397"/>
                  </a:lnTo>
                  <a:cubicBezTo>
                    <a:pt x="5792" y="3437"/>
                    <a:pt x="5941" y="3478"/>
                    <a:pt x="6076" y="3545"/>
                  </a:cubicBezTo>
                  <a:cubicBezTo>
                    <a:pt x="5995" y="3613"/>
                    <a:pt x="5927" y="3681"/>
                    <a:pt x="5860" y="3762"/>
                  </a:cubicBezTo>
                  <a:cubicBezTo>
                    <a:pt x="5778" y="3857"/>
                    <a:pt x="5697" y="3951"/>
                    <a:pt x="5643" y="4073"/>
                  </a:cubicBezTo>
                  <a:lnTo>
                    <a:pt x="5643" y="3965"/>
                  </a:lnTo>
                  <a:cubicBezTo>
                    <a:pt x="5630" y="3762"/>
                    <a:pt x="5589" y="3573"/>
                    <a:pt x="5548" y="3383"/>
                  </a:cubicBezTo>
                  <a:close/>
                  <a:moveTo>
                    <a:pt x="8958" y="4926"/>
                  </a:moveTo>
                  <a:cubicBezTo>
                    <a:pt x="9067" y="4966"/>
                    <a:pt x="9175" y="5020"/>
                    <a:pt x="9283" y="5075"/>
                  </a:cubicBezTo>
                  <a:cubicBezTo>
                    <a:pt x="9418" y="5142"/>
                    <a:pt x="9554" y="5223"/>
                    <a:pt x="9675" y="5332"/>
                  </a:cubicBezTo>
                  <a:cubicBezTo>
                    <a:pt x="9770" y="5426"/>
                    <a:pt x="9851" y="5521"/>
                    <a:pt x="9919" y="5643"/>
                  </a:cubicBezTo>
                  <a:cubicBezTo>
                    <a:pt x="9987" y="5751"/>
                    <a:pt x="10054" y="5886"/>
                    <a:pt x="10108" y="6008"/>
                  </a:cubicBezTo>
                  <a:cubicBezTo>
                    <a:pt x="9892" y="6143"/>
                    <a:pt x="9689" y="6292"/>
                    <a:pt x="9486" y="6455"/>
                  </a:cubicBezTo>
                  <a:lnTo>
                    <a:pt x="9459" y="6482"/>
                  </a:lnTo>
                  <a:cubicBezTo>
                    <a:pt x="9175" y="6401"/>
                    <a:pt x="8877" y="6346"/>
                    <a:pt x="8579" y="6319"/>
                  </a:cubicBezTo>
                  <a:cubicBezTo>
                    <a:pt x="8620" y="6252"/>
                    <a:pt x="8661" y="6198"/>
                    <a:pt x="8701" y="6130"/>
                  </a:cubicBezTo>
                  <a:cubicBezTo>
                    <a:pt x="8769" y="5981"/>
                    <a:pt x="8837" y="5832"/>
                    <a:pt x="8877" y="5670"/>
                  </a:cubicBezTo>
                  <a:cubicBezTo>
                    <a:pt x="8918" y="5507"/>
                    <a:pt x="8945" y="5345"/>
                    <a:pt x="8958" y="5169"/>
                  </a:cubicBezTo>
                  <a:lnTo>
                    <a:pt x="8958" y="4926"/>
                  </a:lnTo>
                  <a:close/>
                  <a:moveTo>
                    <a:pt x="11123" y="0"/>
                  </a:moveTo>
                  <a:cubicBezTo>
                    <a:pt x="10974" y="27"/>
                    <a:pt x="10839" y="54"/>
                    <a:pt x="10690" y="95"/>
                  </a:cubicBezTo>
                  <a:cubicBezTo>
                    <a:pt x="10271" y="217"/>
                    <a:pt x="9905" y="447"/>
                    <a:pt x="9608" y="772"/>
                  </a:cubicBezTo>
                  <a:cubicBezTo>
                    <a:pt x="9445" y="934"/>
                    <a:pt x="9310" y="1123"/>
                    <a:pt x="9202" y="1326"/>
                  </a:cubicBezTo>
                  <a:cubicBezTo>
                    <a:pt x="9067" y="1556"/>
                    <a:pt x="8958" y="1814"/>
                    <a:pt x="8904" y="2071"/>
                  </a:cubicBezTo>
                  <a:cubicBezTo>
                    <a:pt x="8850" y="2341"/>
                    <a:pt x="8850" y="2598"/>
                    <a:pt x="8931" y="2855"/>
                  </a:cubicBezTo>
                  <a:cubicBezTo>
                    <a:pt x="8931" y="2896"/>
                    <a:pt x="8945" y="2950"/>
                    <a:pt x="8972" y="2991"/>
                  </a:cubicBezTo>
                  <a:cubicBezTo>
                    <a:pt x="8715" y="2937"/>
                    <a:pt x="8471" y="2896"/>
                    <a:pt x="8214" y="2882"/>
                  </a:cubicBezTo>
                  <a:lnTo>
                    <a:pt x="8201" y="2882"/>
                  </a:lnTo>
                  <a:cubicBezTo>
                    <a:pt x="8174" y="2842"/>
                    <a:pt x="8133" y="2801"/>
                    <a:pt x="8106" y="2761"/>
                  </a:cubicBezTo>
                  <a:cubicBezTo>
                    <a:pt x="7903" y="2531"/>
                    <a:pt x="7673" y="2341"/>
                    <a:pt x="7429" y="2165"/>
                  </a:cubicBezTo>
                  <a:cubicBezTo>
                    <a:pt x="6915" y="1814"/>
                    <a:pt x="6320" y="1597"/>
                    <a:pt x="5711" y="1529"/>
                  </a:cubicBezTo>
                  <a:cubicBezTo>
                    <a:pt x="5589" y="1516"/>
                    <a:pt x="5481" y="1516"/>
                    <a:pt x="5373" y="1516"/>
                  </a:cubicBezTo>
                  <a:cubicBezTo>
                    <a:pt x="5156" y="1516"/>
                    <a:pt x="4940" y="1529"/>
                    <a:pt x="4737" y="1583"/>
                  </a:cubicBezTo>
                  <a:lnTo>
                    <a:pt x="4710" y="1583"/>
                  </a:lnTo>
                  <a:cubicBezTo>
                    <a:pt x="4615" y="1435"/>
                    <a:pt x="4507" y="1286"/>
                    <a:pt x="4385" y="1150"/>
                  </a:cubicBezTo>
                  <a:cubicBezTo>
                    <a:pt x="4168" y="893"/>
                    <a:pt x="3898" y="690"/>
                    <a:pt x="3586" y="555"/>
                  </a:cubicBezTo>
                  <a:cubicBezTo>
                    <a:pt x="3492" y="515"/>
                    <a:pt x="3383" y="487"/>
                    <a:pt x="3289" y="487"/>
                  </a:cubicBezTo>
                  <a:cubicBezTo>
                    <a:pt x="2396" y="487"/>
                    <a:pt x="2139" y="1719"/>
                    <a:pt x="2964" y="2071"/>
                  </a:cubicBezTo>
                  <a:cubicBezTo>
                    <a:pt x="2991" y="2084"/>
                    <a:pt x="3018" y="2111"/>
                    <a:pt x="3045" y="2138"/>
                  </a:cubicBezTo>
                  <a:cubicBezTo>
                    <a:pt x="3153" y="2233"/>
                    <a:pt x="3248" y="2355"/>
                    <a:pt x="3329" y="2477"/>
                  </a:cubicBezTo>
                  <a:cubicBezTo>
                    <a:pt x="3221" y="2612"/>
                    <a:pt x="3126" y="2761"/>
                    <a:pt x="3045" y="2910"/>
                  </a:cubicBezTo>
                  <a:cubicBezTo>
                    <a:pt x="2923" y="3112"/>
                    <a:pt x="2829" y="3343"/>
                    <a:pt x="2761" y="3573"/>
                  </a:cubicBezTo>
                  <a:cubicBezTo>
                    <a:pt x="2680" y="3830"/>
                    <a:pt x="2653" y="4114"/>
                    <a:pt x="2693" y="4398"/>
                  </a:cubicBezTo>
                  <a:cubicBezTo>
                    <a:pt x="2720" y="4533"/>
                    <a:pt x="2775" y="4682"/>
                    <a:pt x="2842" y="4817"/>
                  </a:cubicBezTo>
                  <a:cubicBezTo>
                    <a:pt x="2937" y="4966"/>
                    <a:pt x="3045" y="5102"/>
                    <a:pt x="3181" y="5223"/>
                  </a:cubicBezTo>
                  <a:cubicBezTo>
                    <a:pt x="3302" y="5332"/>
                    <a:pt x="3451" y="5426"/>
                    <a:pt x="3614" y="5507"/>
                  </a:cubicBezTo>
                  <a:cubicBezTo>
                    <a:pt x="3749" y="5548"/>
                    <a:pt x="3884" y="5589"/>
                    <a:pt x="4033" y="5616"/>
                  </a:cubicBezTo>
                  <a:cubicBezTo>
                    <a:pt x="4114" y="5616"/>
                    <a:pt x="4195" y="5629"/>
                    <a:pt x="4263" y="5629"/>
                  </a:cubicBezTo>
                  <a:cubicBezTo>
                    <a:pt x="4439" y="5629"/>
                    <a:pt x="4601" y="5602"/>
                    <a:pt x="4764" y="5548"/>
                  </a:cubicBezTo>
                  <a:cubicBezTo>
                    <a:pt x="4967" y="5467"/>
                    <a:pt x="5156" y="5332"/>
                    <a:pt x="5305" y="5169"/>
                  </a:cubicBezTo>
                  <a:lnTo>
                    <a:pt x="5305" y="5169"/>
                  </a:lnTo>
                  <a:cubicBezTo>
                    <a:pt x="5291" y="5291"/>
                    <a:pt x="5291" y="5426"/>
                    <a:pt x="5305" y="5562"/>
                  </a:cubicBezTo>
                  <a:cubicBezTo>
                    <a:pt x="5318" y="5738"/>
                    <a:pt x="5359" y="5913"/>
                    <a:pt x="5413" y="6089"/>
                  </a:cubicBezTo>
                  <a:cubicBezTo>
                    <a:pt x="5508" y="6333"/>
                    <a:pt x="5643" y="6549"/>
                    <a:pt x="5833" y="6725"/>
                  </a:cubicBezTo>
                  <a:cubicBezTo>
                    <a:pt x="5481" y="6874"/>
                    <a:pt x="5156" y="7050"/>
                    <a:pt x="4858" y="7253"/>
                  </a:cubicBezTo>
                  <a:cubicBezTo>
                    <a:pt x="4155" y="7727"/>
                    <a:pt x="3532" y="8308"/>
                    <a:pt x="3005" y="8971"/>
                  </a:cubicBezTo>
                  <a:cubicBezTo>
                    <a:pt x="2477" y="9648"/>
                    <a:pt x="2017" y="10379"/>
                    <a:pt x="1638" y="11163"/>
                  </a:cubicBezTo>
                  <a:cubicBezTo>
                    <a:pt x="907" y="12652"/>
                    <a:pt x="407" y="14262"/>
                    <a:pt x="163" y="15913"/>
                  </a:cubicBezTo>
                  <a:cubicBezTo>
                    <a:pt x="41" y="16792"/>
                    <a:pt x="1" y="17699"/>
                    <a:pt x="68" y="18592"/>
                  </a:cubicBezTo>
                  <a:cubicBezTo>
                    <a:pt x="136" y="19512"/>
                    <a:pt x="298" y="20419"/>
                    <a:pt x="583" y="21285"/>
                  </a:cubicBezTo>
                  <a:cubicBezTo>
                    <a:pt x="718" y="21718"/>
                    <a:pt x="880" y="22137"/>
                    <a:pt x="1083" y="22530"/>
                  </a:cubicBezTo>
                  <a:cubicBezTo>
                    <a:pt x="1273" y="22936"/>
                    <a:pt x="1503" y="23314"/>
                    <a:pt x="1760" y="23680"/>
                  </a:cubicBezTo>
                  <a:cubicBezTo>
                    <a:pt x="2260" y="24410"/>
                    <a:pt x="2896" y="25033"/>
                    <a:pt x="3627" y="25520"/>
                  </a:cubicBezTo>
                  <a:cubicBezTo>
                    <a:pt x="4398" y="26034"/>
                    <a:pt x="5264" y="26386"/>
                    <a:pt x="6171" y="26535"/>
                  </a:cubicBezTo>
                  <a:cubicBezTo>
                    <a:pt x="6617" y="26616"/>
                    <a:pt x="7064" y="26657"/>
                    <a:pt x="7510" y="26657"/>
                  </a:cubicBezTo>
                  <a:lnTo>
                    <a:pt x="7673" y="26657"/>
                  </a:lnTo>
                  <a:cubicBezTo>
                    <a:pt x="8187" y="26643"/>
                    <a:pt x="8701" y="26589"/>
                    <a:pt x="9202" y="26467"/>
                  </a:cubicBezTo>
                  <a:cubicBezTo>
                    <a:pt x="9567" y="26670"/>
                    <a:pt x="9960" y="26833"/>
                    <a:pt x="10352" y="26968"/>
                  </a:cubicBezTo>
                  <a:cubicBezTo>
                    <a:pt x="10771" y="27117"/>
                    <a:pt x="11204" y="27225"/>
                    <a:pt x="11651" y="27306"/>
                  </a:cubicBezTo>
                  <a:cubicBezTo>
                    <a:pt x="12084" y="27387"/>
                    <a:pt x="12531" y="27441"/>
                    <a:pt x="12977" y="27482"/>
                  </a:cubicBezTo>
                  <a:cubicBezTo>
                    <a:pt x="13342" y="27509"/>
                    <a:pt x="13708" y="27523"/>
                    <a:pt x="14046" y="27523"/>
                  </a:cubicBezTo>
                  <a:cubicBezTo>
                    <a:pt x="14520" y="27523"/>
                    <a:pt x="15007" y="27496"/>
                    <a:pt x="15507" y="27455"/>
                  </a:cubicBezTo>
                  <a:cubicBezTo>
                    <a:pt x="15940" y="27414"/>
                    <a:pt x="16373" y="27347"/>
                    <a:pt x="16793" y="27265"/>
                  </a:cubicBezTo>
                  <a:cubicBezTo>
                    <a:pt x="17239" y="27184"/>
                    <a:pt x="17686" y="27063"/>
                    <a:pt x="18119" y="26927"/>
                  </a:cubicBezTo>
                  <a:cubicBezTo>
                    <a:pt x="18998" y="26643"/>
                    <a:pt x="19851" y="26237"/>
                    <a:pt x="20649" y="25750"/>
                  </a:cubicBezTo>
                  <a:cubicBezTo>
                    <a:pt x="20771" y="25669"/>
                    <a:pt x="20893" y="25588"/>
                    <a:pt x="21015" y="25506"/>
                  </a:cubicBezTo>
                  <a:cubicBezTo>
                    <a:pt x="21042" y="25493"/>
                    <a:pt x="21082" y="25466"/>
                    <a:pt x="21109" y="25439"/>
                  </a:cubicBezTo>
                  <a:cubicBezTo>
                    <a:pt x="21502" y="25168"/>
                    <a:pt x="21867" y="24857"/>
                    <a:pt x="22219" y="24532"/>
                  </a:cubicBezTo>
                  <a:cubicBezTo>
                    <a:pt x="22435" y="24532"/>
                    <a:pt x="22665" y="24519"/>
                    <a:pt x="22895" y="24492"/>
                  </a:cubicBezTo>
                  <a:cubicBezTo>
                    <a:pt x="23382" y="24451"/>
                    <a:pt x="23856" y="24343"/>
                    <a:pt x="24316" y="24167"/>
                  </a:cubicBezTo>
                  <a:cubicBezTo>
                    <a:pt x="25250" y="23829"/>
                    <a:pt x="26062" y="23220"/>
                    <a:pt x="26643" y="22421"/>
                  </a:cubicBezTo>
                  <a:cubicBezTo>
                    <a:pt x="26968" y="21975"/>
                    <a:pt x="27225" y="21501"/>
                    <a:pt x="27415" y="21001"/>
                  </a:cubicBezTo>
                  <a:cubicBezTo>
                    <a:pt x="27618" y="20486"/>
                    <a:pt x="27780" y="19945"/>
                    <a:pt x="27902" y="19404"/>
                  </a:cubicBezTo>
                  <a:cubicBezTo>
                    <a:pt x="28118" y="18321"/>
                    <a:pt x="28186" y="17212"/>
                    <a:pt x="28091" y="16116"/>
                  </a:cubicBezTo>
                  <a:cubicBezTo>
                    <a:pt x="27997" y="15006"/>
                    <a:pt x="27780" y="13910"/>
                    <a:pt x="27428" y="12868"/>
                  </a:cubicBezTo>
                  <a:cubicBezTo>
                    <a:pt x="27090" y="11827"/>
                    <a:pt x="26643" y="10825"/>
                    <a:pt x="26089" y="9878"/>
                  </a:cubicBezTo>
                  <a:cubicBezTo>
                    <a:pt x="25561" y="8958"/>
                    <a:pt x="24925" y="8105"/>
                    <a:pt x="24194" y="7321"/>
                  </a:cubicBezTo>
                  <a:cubicBezTo>
                    <a:pt x="23477" y="6536"/>
                    <a:pt x="22611" y="5900"/>
                    <a:pt x="21650" y="5440"/>
                  </a:cubicBezTo>
                  <a:cubicBezTo>
                    <a:pt x="21245" y="5264"/>
                    <a:pt x="20812" y="5129"/>
                    <a:pt x="20365" y="5061"/>
                  </a:cubicBezTo>
                  <a:cubicBezTo>
                    <a:pt x="20176" y="5034"/>
                    <a:pt x="19973" y="5020"/>
                    <a:pt x="19770" y="5020"/>
                  </a:cubicBezTo>
                  <a:cubicBezTo>
                    <a:pt x="19513" y="5020"/>
                    <a:pt x="19255" y="5047"/>
                    <a:pt x="18998" y="5088"/>
                  </a:cubicBezTo>
                  <a:cubicBezTo>
                    <a:pt x="18525" y="5183"/>
                    <a:pt x="18051" y="5359"/>
                    <a:pt x="17632" y="5602"/>
                  </a:cubicBezTo>
                  <a:cubicBezTo>
                    <a:pt x="17524" y="5656"/>
                    <a:pt x="17429" y="5710"/>
                    <a:pt x="17334" y="5778"/>
                  </a:cubicBezTo>
                  <a:cubicBezTo>
                    <a:pt x="17118" y="5670"/>
                    <a:pt x="16901" y="5562"/>
                    <a:pt x="16685" y="5467"/>
                  </a:cubicBezTo>
                  <a:cubicBezTo>
                    <a:pt x="16549" y="4926"/>
                    <a:pt x="16387" y="4384"/>
                    <a:pt x="16170" y="3870"/>
                  </a:cubicBezTo>
                  <a:cubicBezTo>
                    <a:pt x="15981" y="3383"/>
                    <a:pt x="15737" y="2937"/>
                    <a:pt x="15453" y="2517"/>
                  </a:cubicBezTo>
                  <a:cubicBezTo>
                    <a:pt x="15250" y="2233"/>
                    <a:pt x="15034" y="1962"/>
                    <a:pt x="14804" y="1719"/>
                  </a:cubicBezTo>
                  <a:cubicBezTo>
                    <a:pt x="14533" y="1462"/>
                    <a:pt x="14249" y="1218"/>
                    <a:pt x="13951" y="988"/>
                  </a:cubicBezTo>
                  <a:cubicBezTo>
                    <a:pt x="13654" y="758"/>
                    <a:pt x="13315" y="569"/>
                    <a:pt x="12977" y="393"/>
                  </a:cubicBezTo>
                  <a:cubicBezTo>
                    <a:pt x="12490" y="149"/>
                    <a:pt x="11962" y="14"/>
                    <a:pt x="114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" name="Google Shape;1081;p38">
              <a:extLst>
                <a:ext uri="{FF2B5EF4-FFF2-40B4-BE49-F238E27FC236}">
                  <a16:creationId xmlns:a16="http://schemas.microsoft.com/office/drawing/2014/main" id="{61AE6078-AF53-4183-9BBB-4E07813E5C73}"/>
                </a:ext>
              </a:extLst>
            </p:cNvPr>
            <p:cNvSpPr/>
            <p:nvPr/>
          </p:nvSpPr>
          <p:spPr>
            <a:xfrm>
              <a:off x="4907025" y="595425"/>
              <a:ext cx="211450" cy="175000"/>
            </a:xfrm>
            <a:custGeom>
              <a:avLst/>
              <a:gdLst/>
              <a:ahLst/>
              <a:cxnLst/>
              <a:rect l="l" t="t" r="r" b="b"/>
              <a:pathLst>
                <a:path w="8458" h="7000" extrusionOk="0">
                  <a:moveTo>
                    <a:pt x="1272" y="1854"/>
                  </a:moveTo>
                  <a:cubicBezTo>
                    <a:pt x="1299" y="1921"/>
                    <a:pt x="1326" y="2003"/>
                    <a:pt x="1354" y="2070"/>
                  </a:cubicBezTo>
                  <a:lnTo>
                    <a:pt x="1354" y="2084"/>
                  </a:lnTo>
                  <a:cubicBezTo>
                    <a:pt x="1435" y="2327"/>
                    <a:pt x="1475" y="2571"/>
                    <a:pt x="1502" y="2828"/>
                  </a:cubicBezTo>
                  <a:cubicBezTo>
                    <a:pt x="1502" y="2923"/>
                    <a:pt x="1502" y="3018"/>
                    <a:pt x="1489" y="3112"/>
                  </a:cubicBezTo>
                  <a:cubicBezTo>
                    <a:pt x="1475" y="3153"/>
                    <a:pt x="1462" y="3193"/>
                    <a:pt x="1448" y="3234"/>
                  </a:cubicBezTo>
                  <a:cubicBezTo>
                    <a:pt x="1435" y="3248"/>
                    <a:pt x="1421" y="3275"/>
                    <a:pt x="1408" y="3288"/>
                  </a:cubicBezTo>
                  <a:lnTo>
                    <a:pt x="1354" y="3329"/>
                  </a:lnTo>
                  <a:lnTo>
                    <a:pt x="1299" y="3356"/>
                  </a:lnTo>
                  <a:cubicBezTo>
                    <a:pt x="1272" y="3356"/>
                    <a:pt x="1245" y="3369"/>
                    <a:pt x="1218" y="3369"/>
                  </a:cubicBezTo>
                  <a:cubicBezTo>
                    <a:pt x="1151" y="3369"/>
                    <a:pt x="1096" y="3369"/>
                    <a:pt x="1029" y="3356"/>
                  </a:cubicBezTo>
                  <a:cubicBezTo>
                    <a:pt x="961" y="3342"/>
                    <a:pt x="907" y="3315"/>
                    <a:pt x="853" y="3288"/>
                  </a:cubicBezTo>
                  <a:cubicBezTo>
                    <a:pt x="826" y="3275"/>
                    <a:pt x="799" y="3261"/>
                    <a:pt x="772" y="3234"/>
                  </a:cubicBezTo>
                  <a:cubicBezTo>
                    <a:pt x="758" y="3220"/>
                    <a:pt x="731" y="3193"/>
                    <a:pt x="718" y="3180"/>
                  </a:cubicBezTo>
                  <a:cubicBezTo>
                    <a:pt x="704" y="3153"/>
                    <a:pt x="704" y="3139"/>
                    <a:pt x="690" y="3112"/>
                  </a:cubicBezTo>
                  <a:cubicBezTo>
                    <a:pt x="677" y="3085"/>
                    <a:pt x="677" y="3045"/>
                    <a:pt x="677" y="3004"/>
                  </a:cubicBezTo>
                  <a:cubicBezTo>
                    <a:pt x="677" y="2950"/>
                    <a:pt x="677" y="2882"/>
                    <a:pt x="690" y="2815"/>
                  </a:cubicBezTo>
                  <a:cubicBezTo>
                    <a:pt x="731" y="2679"/>
                    <a:pt x="772" y="2557"/>
                    <a:pt x="839" y="2422"/>
                  </a:cubicBezTo>
                  <a:cubicBezTo>
                    <a:pt x="934" y="2246"/>
                    <a:pt x="1056" y="2084"/>
                    <a:pt x="1191" y="1935"/>
                  </a:cubicBezTo>
                  <a:cubicBezTo>
                    <a:pt x="1218" y="1908"/>
                    <a:pt x="1245" y="1881"/>
                    <a:pt x="1259" y="1854"/>
                  </a:cubicBezTo>
                  <a:close/>
                  <a:moveTo>
                    <a:pt x="7348" y="4059"/>
                  </a:moveTo>
                  <a:lnTo>
                    <a:pt x="7361" y="4080"/>
                  </a:lnTo>
                  <a:lnTo>
                    <a:pt x="7361" y="4080"/>
                  </a:lnTo>
                  <a:cubicBezTo>
                    <a:pt x="7358" y="4073"/>
                    <a:pt x="7355" y="4066"/>
                    <a:pt x="7348" y="4059"/>
                  </a:cubicBezTo>
                  <a:close/>
                  <a:moveTo>
                    <a:pt x="7361" y="4080"/>
                  </a:moveTo>
                  <a:cubicBezTo>
                    <a:pt x="7365" y="4086"/>
                    <a:pt x="7368" y="4093"/>
                    <a:pt x="7375" y="4100"/>
                  </a:cubicBezTo>
                  <a:lnTo>
                    <a:pt x="7361" y="4080"/>
                  </a:lnTo>
                  <a:close/>
                  <a:moveTo>
                    <a:pt x="4439" y="2923"/>
                  </a:moveTo>
                  <a:cubicBezTo>
                    <a:pt x="4479" y="3018"/>
                    <a:pt x="4520" y="3126"/>
                    <a:pt x="4560" y="3220"/>
                  </a:cubicBezTo>
                  <a:cubicBezTo>
                    <a:pt x="4615" y="3396"/>
                    <a:pt x="4642" y="3572"/>
                    <a:pt x="4669" y="3762"/>
                  </a:cubicBezTo>
                  <a:cubicBezTo>
                    <a:pt x="4669" y="3884"/>
                    <a:pt x="4655" y="4005"/>
                    <a:pt x="4642" y="4127"/>
                  </a:cubicBezTo>
                  <a:cubicBezTo>
                    <a:pt x="4615" y="4222"/>
                    <a:pt x="4587" y="4303"/>
                    <a:pt x="4547" y="4384"/>
                  </a:cubicBezTo>
                  <a:cubicBezTo>
                    <a:pt x="4520" y="4438"/>
                    <a:pt x="4466" y="4506"/>
                    <a:pt x="4425" y="4560"/>
                  </a:cubicBezTo>
                  <a:cubicBezTo>
                    <a:pt x="4371" y="4628"/>
                    <a:pt x="4303" y="4682"/>
                    <a:pt x="4236" y="4736"/>
                  </a:cubicBezTo>
                  <a:cubicBezTo>
                    <a:pt x="4182" y="4763"/>
                    <a:pt x="4127" y="4790"/>
                    <a:pt x="4060" y="4817"/>
                  </a:cubicBezTo>
                  <a:cubicBezTo>
                    <a:pt x="4019" y="4831"/>
                    <a:pt x="3965" y="4831"/>
                    <a:pt x="3924" y="4844"/>
                  </a:cubicBezTo>
                  <a:cubicBezTo>
                    <a:pt x="3870" y="4844"/>
                    <a:pt x="3830" y="4844"/>
                    <a:pt x="3789" y="4831"/>
                  </a:cubicBezTo>
                  <a:cubicBezTo>
                    <a:pt x="3749" y="4817"/>
                    <a:pt x="3708" y="4804"/>
                    <a:pt x="3667" y="4790"/>
                  </a:cubicBezTo>
                  <a:cubicBezTo>
                    <a:pt x="3627" y="4763"/>
                    <a:pt x="3600" y="4736"/>
                    <a:pt x="3573" y="4722"/>
                  </a:cubicBezTo>
                  <a:cubicBezTo>
                    <a:pt x="3532" y="4682"/>
                    <a:pt x="3505" y="4655"/>
                    <a:pt x="3478" y="4614"/>
                  </a:cubicBezTo>
                  <a:cubicBezTo>
                    <a:pt x="3451" y="4560"/>
                    <a:pt x="3424" y="4506"/>
                    <a:pt x="3410" y="4452"/>
                  </a:cubicBezTo>
                  <a:cubicBezTo>
                    <a:pt x="3383" y="4384"/>
                    <a:pt x="3370" y="4303"/>
                    <a:pt x="3370" y="4235"/>
                  </a:cubicBezTo>
                  <a:cubicBezTo>
                    <a:pt x="3370" y="4114"/>
                    <a:pt x="3383" y="3978"/>
                    <a:pt x="3397" y="3856"/>
                  </a:cubicBezTo>
                  <a:cubicBezTo>
                    <a:pt x="3424" y="3748"/>
                    <a:pt x="3464" y="3640"/>
                    <a:pt x="3518" y="3532"/>
                  </a:cubicBezTo>
                  <a:cubicBezTo>
                    <a:pt x="3559" y="3464"/>
                    <a:pt x="3613" y="3383"/>
                    <a:pt x="3681" y="3315"/>
                  </a:cubicBezTo>
                  <a:cubicBezTo>
                    <a:pt x="3735" y="3248"/>
                    <a:pt x="3803" y="3193"/>
                    <a:pt x="3884" y="3139"/>
                  </a:cubicBezTo>
                  <a:cubicBezTo>
                    <a:pt x="3979" y="3085"/>
                    <a:pt x="4087" y="3031"/>
                    <a:pt x="4209" y="2990"/>
                  </a:cubicBezTo>
                  <a:cubicBezTo>
                    <a:pt x="4276" y="2977"/>
                    <a:pt x="4357" y="2950"/>
                    <a:pt x="4439" y="2936"/>
                  </a:cubicBezTo>
                  <a:lnTo>
                    <a:pt x="4439" y="2923"/>
                  </a:lnTo>
                  <a:close/>
                  <a:moveTo>
                    <a:pt x="176" y="0"/>
                  </a:moveTo>
                  <a:cubicBezTo>
                    <a:pt x="122" y="0"/>
                    <a:pt x="68" y="41"/>
                    <a:pt x="41" y="95"/>
                  </a:cubicBezTo>
                  <a:lnTo>
                    <a:pt x="27" y="95"/>
                  </a:lnTo>
                  <a:cubicBezTo>
                    <a:pt x="0" y="162"/>
                    <a:pt x="41" y="257"/>
                    <a:pt x="109" y="284"/>
                  </a:cubicBezTo>
                  <a:lnTo>
                    <a:pt x="163" y="298"/>
                  </a:lnTo>
                  <a:cubicBezTo>
                    <a:pt x="244" y="352"/>
                    <a:pt x="325" y="406"/>
                    <a:pt x="393" y="474"/>
                  </a:cubicBezTo>
                  <a:cubicBezTo>
                    <a:pt x="555" y="636"/>
                    <a:pt x="704" y="812"/>
                    <a:pt x="826" y="1015"/>
                  </a:cubicBezTo>
                  <a:lnTo>
                    <a:pt x="812" y="988"/>
                  </a:lnTo>
                  <a:lnTo>
                    <a:pt x="812" y="988"/>
                  </a:lnTo>
                  <a:cubicBezTo>
                    <a:pt x="893" y="1123"/>
                    <a:pt x="975" y="1258"/>
                    <a:pt x="1042" y="1407"/>
                  </a:cubicBezTo>
                  <a:cubicBezTo>
                    <a:pt x="961" y="1488"/>
                    <a:pt x="893" y="1570"/>
                    <a:pt x="826" y="1651"/>
                  </a:cubicBezTo>
                  <a:cubicBezTo>
                    <a:pt x="704" y="1786"/>
                    <a:pt x="609" y="1935"/>
                    <a:pt x="515" y="2084"/>
                  </a:cubicBezTo>
                  <a:cubicBezTo>
                    <a:pt x="420" y="2246"/>
                    <a:pt x="352" y="2409"/>
                    <a:pt x="298" y="2585"/>
                  </a:cubicBezTo>
                  <a:cubicBezTo>
                    <a:pt x="244" y="2760"/>
                    <a:pt x="230" y="2936"/>
                    <a:pt x="257" y="3112"/>
                  </a:cubicBezTo>
                  <a:cubicBezTo>
                    <a:pt x="271" y="3193"/>
                    <a:pt x="298" y="3261"/>
                    <a:pt x="339" y="3329"/>
                  </a:cubicBezTo>
                  <a:cubicBezTo>
                    <a:pt x="379" y="3410"/>
                    <a:pt x="447" y="3491"/>
                    <a:pt x="515" y="3545"/>
                  </a:cubicBezTo>
                  <a:cubicBezTo>
                    <a:pt x="582" y="3599"/>
                    <a:pt x="663" y="3640"/>
                    <a:pt x="745" y="3681"/>
                  </a:cubicBezTo>
                  <a:cubicBezTo>
                    <a:pt x="826" y="3708"/>
                    <a:pt x="921" y="3735"/>
                    <a:pt x="1015" y="3748"/>
                  </a:cubicBezTo>
                  <a:cubicBezTo>
                    <a:pt x="1049" y="3752"/>
                    <a:pt x="1083" y="3753"/>
                    <a:pt x="1117" y="3753"/>
                  </a:cubicBezTo>
                  <a:cubicBezTo>
                    <a:pt x="1218" y="3753"/>
                    <a:pt x="1320" y="3738"/>
                    <a:pt x="1421" y="3708"/>
                  </a:cubicBezTo>
                  <a:cubicBezTo>
                    <a:pt x="1529" y="3667"/>
                    <a:pt x="1624" y="3599"/>
                    <a:pt x="1692" y="3505"/>
                  </a:cubicBezTo>
                  <a:cubicBezTo>
                    <a:pt x="1759" y="3410"/>
                    <a:pt x="1814" y="3302"/>
                    <a:pt x="1827" y="3180"/>
                  </a:cubicBezTo>
                  <a:cubicBezTo>
                    <a:pt x="1854" y="3058"/>
                    <a:pt x="1854" y="2936"/>
                    <a:pt x="1841" y="2801"/>
                  </a:cubicBezTo>
                  <a:cubicBezTo>
                    <a:pt x="1827" y="2530"/>
                    <a:pt x="1759" y="2246"/>
                    <a:pt x="1665" y="1989"/>
                  </a:cubicBezTo>
                  <a:cubicBezTo>
                    <a:pt x="1624" y="1867"/>
                    <a:pt x="1570" y="1759"/>
                    <a:pt x="1529" y="1651"/>
                  </a:cubicBezTo>
                  <a:cubicBezTo>
                    <a:pt x="1584" y="1624"/>
                    <a:pt x="1651" y="1597"/>
                    <a:pt x="1705" y="1570"/>
                  </a:cubicBezTo>
                  <a:cubicBezTo>
                    <a:pt x="1841" y="1529"/>
                    <a:pt x="1989" y="1516"/>
                    <a:pt x="2138" y="1502"/>
                  </a:cubicBezTo>
                  <a:cubicBezTo>
                    <a:pt x="2171" y="1500"/>
                    <a:pt x="2203" y="1498"/>
                    <a:pt x="2236" y="1498"/>
                  </a:cubicBezTo>
                  <a:cubicBezTo>
                    <a:pt x="2383" y="1498"/>
                    <a:pt x="2536" y="1521"/>
                    <a:pt x="2680" y="1543"/>
                  </a:cubicBezTo>
                  <a:cubicBezTo>
                    <a:pt x="2910" y="1597"/>
                    <a:pt x="3126" y="1678"/>
                    <a:pt x="3343" y="1786"/>
                  </a:cubicBezTo>
                  <a:cubicBezTo>
                    <a:pt x="3546" y="1894"/>
                    <a:pt x="3735" y="2030"/>
                    <a:pt x="3911" y="2192"/>
                  </a:cubicBezTo>
                  <a:cubicBezTo>
                    <a:pt x="4006" y="2273"/>
                    <a:pt x="4087" y="2368"/>
                    <a:pt x="4168" y="2463"/>
                  </a:cubicBezTo>
                  <a:lnTo>
                    <a:pt x="4087" y="2490"/>
                  </a:lnTo>
                  <a:cubicBezTo>
                    <a:pt x="3924" y="2530"/>
                    <a:pt x="3789" y="2598"/>
                    <a:pt x="3640" y="2679"/>
                  </a:cubicBezTo>
                  <a:cubicBezTo>
                    <a:pt x="3573" y="2720"/>
                    <a:pt x="3505" y="2774"/>
                    <a:pt x="3437" y="2828"/>
                  </a:cubicBezTo>
                  <a:cubicBezTo>
                    <a:pt x="3248" y="2990"/>
                    <a:pt x="3099" y="3207"/>
                    <a:pt x="3004" y="3437"/>
                  </a:cubicBezTo>
                  <a:cubicBezTo>
                    <a:pt x="2937" y="3613"/>
                    <a:pt x="2883" y="3789"/>
                    <a:pt x="2869" y="3965"/>
                  </a:cubicBezTo>
                  <a:cubicBezTo>
                    <a:pt x="2855" y="4086"/>
                    <a:pt x="2855" y="4195"/>
                    <a:pt x="2869" y="4303"/>
                  </a:cubicBezTo>
                  <a:cubicBezTo>
                    <a:pt x="2883" y="4425"/>
                    <a:pt x="2910" y="4547"/>
                    <a:pt x="2950" y="4655"/>
                  </a:cubicBezTo>
                  <a:cubicBezTo>
                    <a:pt x="3018" y="4858"/>
                    <a:pt x="3153" y="5020"/>
                    <a:pt x="3316" y="5142"/>
                  </a:cubicBezTo>
                  <a:cubicBezTo>
                    <a:pt x="3478" y="5264"/>
                    <a:pt x="3667" y="5331"/>
                    <a:pt x="3870" y="5331"/>
                  </a:cubicBezTo>
                  <a:cubicBezTo>
                    <a:pt x="4087" y="5331"/>
                    <a:pt x="4303" y="5277"/>
                    <a:pt x="4479" y="5155"/>
                  </a:cubicBezTo>
                  <a:cubicBezTo>
                    <a:pt x="4790" y="4966"/>
                    <a:pt x="5020" y="4668"/>
                    <a:pt x="5115" y="4316"/>
                  </a:cubicBezTo>
                  <a:cubicBezTo>
                    <a:pt x="5142" y="4195"/>
                    <a:pt x="5169" y="4073"/>
                    <a:pt x="5169" y="3938"/>
                  </a:cubicBezTo>
                  <a:cubicBezTo>
                    <a:pt x="5183" y="3708"/>
                    <a:pt x="5156" y="3464"/>
                    <a:pt x="5088" y="3234"/>
                  </a:cubicBezTo>
                  <a:cubicBezTo>
                    <a:pt x="5061" y="3112"/>
                    <a:pt x="5020" y="2990"/>
                    <a:pt x="4980" y="2882"/>
                  </a:cubicBezTo>
                  <a:cubicBezTo>
                    <a:pt x="5183" y="2882"/>
                    <a:pt x="5386" y="2909"/>
                    <a:pt x="5575" y="2950"/>
                  </a:cubicBezTo>
                  <a:cubicBezTo>
                    <a:pt x="5900" y="3031"/>
                    <a:pt x="6198" y="3139"/>
                    <a:pt x="6495" y="3288"/>
                  </a:cubicBezTo>
                  <a:cubicBezTo>
                    <a:pt x="6685" y="3383"/>
                    <a:pt x="6861" y="3505"/>
                    <a:pt x="7023" y="3640"/>
                  </a:cubicBezTo>
                  <a:cubicBezTo>
                    <a:pt x="7158" y="3775"/>
                    <a:pt x="7280" y="3924"/>
                    <a:pt x="7375" y="4086"/>
                  </a:cubicBezTo>
                  <a:cubicBezTo>
                    <a:pt x="7524" y="4316"/>
                    <a:pt x="7632" y="4560"/>
                    <a:pt x="7713" y="4804"/>
                  </a:cubicBezTo>
                  <a:cubicBezTo>
                    <a:pt x="7835" y="5169"/>
                    <a:pt x="7903" y="5561"/>
                    <a:pt x="7916" y="5940"/>
                  </a:cubicBezTo>
                  <a:cubicBezTo>
                    <a:pt x="7930" y="6197"/>
                    <a:pt x="7916" y="6454"/>
                    <a:pt x="7903" y="6725"/>
                  </a:cubicBezTo>
                  <a:cubicBezTo>
                    <a:pt x="7881" y="6904"/>
                    <a:pt x="8015" y="7000"/>
                    <a:pt x="8150" y="7000"/>
                  </a:cubicBezTo>
                  <a:cubicBezTo>
                    <a:pt x="8270" y="7000"/>
                    <a:pt x="8390" y="6925"/>
                    <a:pt x="8403" y="6766"/>
                  </a:cubicBezTo>
                  <a:cubicBezTo>
                    <a:pt x="8457" y="6238"/>
                    <a:pt x="8430" y="5710"/>
                    <a:pt x="8336" y="5196"/>
                  </a:cubicBezTo>
                  <a:cubicBezTo>
                    <a:pt x="8295" y="4925"/>
                    <a:pt x="8214" y="4668"/>
                    <a:pt x="8119" y="4425"/>
                  </a:cubicBezTo>
                  <a:cubicBezTo>
                    <a:pt x="8024" y="4181"/>
                    <a:pt x="7889" y="3938"/>
                    <a:pt x="7740" y="3721"/>
                  </a:cubicBezTo>
                  <a:cubicBezTo>
                    <a:pt x="7551" y="3423"/>
                    <a:pt x="7294" y="3180"/>
                    <a:pt x="6982" y="2977"/>
                  </a:cubicBezTo>
                  <a:cubicBezTo>
                    <a:pt x="6698" y="2801"/>
                    <a:pt x="6401" y="2666"/>
                    <a:pt x="6076" y="2571"/>
                  </a:cubicBezTo>
                  <a:cubicBezTo>
                    <a:pt x="5751" y="2463"/>
                    <a:pt x="5413" y="2395"/>
                    <a:pt x="5061" y="2368"/>
                  </a:cubicBezTo>
                  <a:lnTo>
                    <a:pt x="4723" y="2368"/>
                  </a:lnTo>
                  <a:cubicBezTo>
                    <a:pt x="4655" y="2246"/>
                    <a:pt x="4560" y="2138"/>
                    <a:pt x="4466" y="2016"/>
                  </a:cubicBezTo>
                  <a:cubicBezTo>
                    <a:pt x="4317" y="1840"/>
                    <a:pt x="4127" y="1678"/>
                    <a:pt x="3924" y="1543"/>
                  </a:cubicBezTo>
                  <a:cubicBezTo>
                    <a:pt x="3505" y="1258"/>
                    <a:pt x="3018" y="1083"/>
                    <a:pt x="2517" y="1015"/>
                  </a:cubicBezTo>
                  <a:cubicBezTo>
                    <a:pt x="2436" y="1006"/>
                    <a:pt x="2353" y="1001"/>
                    <a:pt x="2271" y="1001"/>
                  </a:cubicBezTo>
                  <a:cubicBezTo>
                    <a:pt x="2105" y="1001"/>
                    <a:pt x="1940" y="1019"/>
                    <a:pt x="1787" y="1056"/>
                  </a:cubicBezTo>
                  <a:cubicBezTo>
                    <a:pt x="1624" y="1096"/>
                    <a:pt x="1462" y="1150"/>
                    <a:pt x="1326" y="1218"/>
                  </a:cubicBezTo>
                  <a:lnTo>
                    <a:pt x="1286" y="1164"/>
                  </a:lnTo>
                  <a:cubicBezTo>
                    <a:pt x="1137" y="907"/>
                    <a:pt x="975" y="663"/>
                    <a:pt x="785" y="433"/>
                  </a:cubicBezTo>
                  <a:cubicBezTo>
                    <a:pt x="636" y="257"/>
                    <a:pt x="447" y="108"/>
                    <a:pt x="2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" name="Google Shape;1082;p38">
              <a:extLst>
                <a:ext uri="{FF2B5EF4-FFF2-40B4-BE49-F238E27FC236}">
                  <a16:creationId xmlns:a16="http://schemas.microsoft.com/office/drawing/2014/main" id="{47E0DCDB-8FB9-42FC-8BF1-400CD96A1177}"/>
                </a:ext>
              </a:extLst>
            </p:cNvPr>
            <p:cNvSpPr/>
            <p:nvPr/>
          </p:nvSpPr>
          <p:spPr>
            <a:xfrm>
              <a:off x="5067025" y="582900"/>
              <a:ext cx="168150" cy="188475"/>
            </a:xfrm>
            <a:custGeom>
              <a:avLst/>
              <a:gdLst/>
              <a:ahLst/>
              <a:cxnLst/>
              <a:rect l="l" t="t" r="r" b="b"/>
              <a:pathLst>
                <a:path w="6726" h="7539" extrusionOk="0">
                  <a:moveTo>
                    <a:pt x="1881" y="0"/>
                  </a:moveTo>
                  <a:cubicBezTo>
                    <a:pt x="1706" y="0"/>
                    <a:pt x="1530" y="27"/>
                    <a:pt x="1354" y="82"/>
                  </a:cubicBezTo>
                  <a:cubicBezTo>
                    <a:pt x="1056" y="163"/>
                    <a:pt x="785" y="339"/>
                    <a:pt x="582" y="569"/>
                  </a:cubicBezTo>
                  <a:cubicBezTo>
                    <a:pt x="461" y="704"/>
                    <a:pt x="352" y="839"/>
                    <a:pt x="258" y="1002"/>
                  </a:cubicBezTo>
                  <a:cubicBezTo>
                    <a:pt x="149" y="1164"/>
                    <a:pt x="82" y="1354"/>
                    <a:pt x="41" y="1543"/>
                  </a:cubicBezTo>
                  <a:cubicBezTo>
                    <a:pt x="1" y="1692"/>
                    <a:pt x="14" y="1854"/>
                    <a:pt x="55" y="2003"/>
                  </a:cubicBezTo>
                  <a:cubicBezTo>
                    <a:pt x="95" y="2138"/>
                    <a:pt x="163" y="2274"/>
                    <a:pt x="258" y="2382"/>
                  </a:cubicBezTo>
                  <a:cubicBezTo>
                    <a:pt x="352" y="2490"/>
                    <a:pt x="461" y="2598"/>
                    <a:pt x="569" y="2693"/>
                  </a:cubicBezTo>
                  <a:lnTo>
                    <a:pt x="691" y="2788"/>
                  </a:lnTo>
                  <a:cubicBezTo>
                    <a:pt x="772" y="2855"/>
                    <a:pt x="840" y="2923"/>
                    <a:pt x="921" y="2991"/>
                  </a:cubicBezTo>
                  <a:cubicBezTo>
                    <a:pt x="1015" y="3086"/>
                    <a:pt x="1110" y="3180"/>
                    <a:pt x="1191" y="3288"/>
                  </a:cubicBezTo>
                  <a:cubicBezTo>
                    <a:pt x="1273" y="3397"/>
                    <a:pt x="1340" y="3532"/>
                    <a:pt x="1394" y="3654"/>
                  </a:cubicBezTo>
                  <a:cubicBezTo>
                    <a:pt x="1462" y="3816"/>
                    <a:pt x="1503" y="3979"/>
                    <a:pt x="1530" y="4141"/>
                  </a:cubicBezTo>
                  <a:cubicBezTo>
                    <a:pt x="1557" y="4357"/>
                    <a:pt x="1557" y="4587"/>
                    <a:pt x="1530" y="4817"/>
                  </a:cubicBezTo>
                  <a:cubicBezTo>
                    <a:pt x="1476" y="5156"/>
                    <a:pt x="1381" y="5481"/>
                    <a:pt x="1259" y="5792"/>
                  </a:cubicBezTo>
                  <a:cubicBezTo>
                    <a:pt x="1097" y="6171"/>
                    <a:pt x="880" y="6536"/>
                    <a:pt x="637" y="6874"/>
                  </a:cubicBezTo>
                  <a:cubicBezTo>
                    <a:pt x="610" y="6901"/>
                    <a:pt x="610" y="6942"/>
                    <a:pt x="623" y="6969"/>
                  </a:cubicBezTo>
                  <a:cubicBezTo>
                    <a:pt x="623" y="7010"/>
                    <a:pt x="650" y="7037"/>
                    <a:pt x="677" y="7050"/>
                  </a:cubicBezTo>
                  <a:lnTo>
                    <a:pt x="691" y="7050"/>
                  </a:lnTo>
                  <a:cubicBezTo>
                    <a:pt x="1340" y="7321"/>
                    <a:pt x="2030" y="7483"/>
                    <a:pt x="2720" y="7524"/>
                  </a:cubicBezTo>
                  <a:cubicBezTo>
                    <a:pt x="2910" y="7537"/>
                    <a:pt x="3086" y="7537"/>
                    <a:pt x="3262" y="7537"/>
                  </a:cubicBezTo>
                  <a:cubicBezTo>
                    <a:pt x="3304" y="7538"/>
                    <a:pt x="3346" y="7539"/>
                    <a:pt x="3388" y="7539"/>
                  </a:cubicBezTo>
                  <a:cubicBezTo>
                    <a:pt x="3927" y="7539"/>
                    <a:pt x="4465" y="7459"/>
                    <a:pt x="4980" y="7321"/>
                  </a:cubicBezTo>
                  <a:cubicBezTo>
                    <a:pt x="5616" y="7145"/>
                    <a:pt x="6198" y="6807"/>
                    <a:pt x="6658" y="6319"/>
                  </a:cubicBezTo>
                  <a:cubicBezTo>
                    <a:pt x="6658" y="6319"/>
                    <a:pt x="6671" y="6306"/>
                    <a:pt x="6685" y="6306"/>
                  </a:cubicBezTo>
                  <a:cubicBezTo>
                    <a:pt x="6712" y="6279"/>
                    <a:pt x="6726" y="6238"/>
                    <a:pt x="6726" y="6211"/>
                  </a:cubicBezTo>
                  <a:cubicBezTo>
                    <a:pt x="6604" y="5264"/>
                    <a:pt x="6374" y="4330"/>
                    <a:pt x="6008" y="3437"/>
                  </a:cubicBezTo>
                  <a:cubicBezTo>
                    <a:pt x="5833" y="3004"/>
                    <a:pt x="5616" y="2598"/>
                    <a:pt x="5345" y="2206"/>
                  </a:cubicBezTo>
                  <a:cubicBezTo>
                    <a:pt x="5183" y="1962"/>
                    <a:pt x="4994" y="1719"/>
                    <a:pt x="4777" y="1516"/>
                  </a:cubicBezTo>
                  <a:cubicBezTo>
                    <a:pt x="4534" y="1272"/>
                    <a:pt x="4290" y="1042"/>
                    <a:pt x="4019" y="853"/>
                  </a:cubicBezTo>
                  <a:cubicBezTo>
                    <a:pt x="3749" y="650"/>
                    <a:pt x="3451" y="474"/>
                    <a:pt x="3153" y="325"/>
                  </a:cubicBezTo>
                  <a:cubicBezTo>
                    <a:pt x="2761" y="122"/>
                    <a:pt x="2328" y="14"/>
                    <a:pt x="1881" y="0"/>
                  </a:cubicBez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" name="Google Shape;1083;p38">
              <a:extLst>
                <a:ext uri="{FF2B5EF4-FFF2-40B4-BE49-F238E27FC236}">
                  <a16:creationId xmlns:a16="http://schemas.microsoft.com/office/drawing/2014/main" id="{77D057CA-42D5-4C4C-9878-E890FC7BDE0C}"/>
                </a:ext>
              </a:extLst>
            </p:cNvPr>
            <p:cNvSpPr/>
            <p:nvPr/>
          </p:nvSpPr>
          <p:spPr>
            <a:xfrm>
              <a:off x="5067025" y="583225"/>
              <a:ext cx="91700" cy="188450"/>
            </a:xfrm>
            <a:custGeom>
              <a:avLst/>
              <a:gdLst/>
              <a:ahLst/>
              <a:cxnLst/>
              <a:rect l="l" t="t" r="r" b="b"/>
              <a:pathLst>
                <a:path w="3668" h="7538" extrusionOk="0">
                  <a:moveTo>
                    <a:pt x="1651" y="1"/>
                  </a:moveTo>
                  <a:cubicBezTo>
                    <a:pt x="1543" y="14"/>
                    <a:pt x="1435" y="42"/>
                    <a:pt x="1340" y="69"/>
                  </a:cubicBezTo>
                  <a:lnTo>
                    <a:pt x="1354" y="55"/>
                  </a:lnTo>
                  <a:lnTo>
                    <a:pt x="1354" y="55"/>
                  </a:lnTo>
                  <a:cubicBezTo>
                    <a:pt x="1056" y="136"/>
                    <a:pt x="785" y="312"/>
                    <a:pt x="569" y="542"/>
                  </a:cubicBezTo>
                  <a:cubicBezTo>
                    <a:pt x="447" y="678"/>
                    <a:pt x="339" y="826"/>
                    <a:pt x="258" y="989"/>
                  </a:cubicBezTo>
                  <a:cubicBezTo>
                    <a:pt x="149" y="1151"/>
                    <a:pt x="82" y="1327"/>
                    <a:pt x="28" y="1530"/>
                  </a:cubicBezTo>
                  <a:cubicBezTo>
                    <a:pt x="1" y="1679"/>
                    <a:pt x="1" y="1841"/>
                    <a:pt x="41" y="1990"/>
                  </a:cubicBezTo>
                  <a:cubicBezTo>
                    <a:pt x="95" y="2125"/>
                    <a:pt x="163" y="2261"/>
                    <a:pt x="258" y="2369"/>
                  </a:cubicBezTo>
                  <a:cubicBezTo>
                    <a:pt x="352" y="2477"/>
                    <a:pt x="447" y="2572"/>
                    <a:pt x="569" y="2667"/>
                  </a:cubicBezTo>
                  <a:lnTo>
                    <a:pt x="691" y="2775"/>
                  </a:lnTo>
                  <a:cubicBezTo>
                    <a:pt x="758" y="2842"/>
                    <a:pt x="840" y="2910"/>
                    <a:pt x="921" y="2978"/>
                  </a:cubicBezTo>
                  <a:cubicBezTo>
                    <a:pt x="1015" y="3073"/>
                    <a:pt x="1097" y="3167"/>
                    <a:pt x="1191" y="3275"/>
                  </a:cubicBezTo>
                  <a:cubicBezTo>
                    <a:pt x="1273" y="3384"/>
                    <a:pt x="1340" y="3506"/>
                    <a:pt x="1394" y="3641"/>
                  </a:cubicBezTo>
                  <a:cubicBezTo>
                    <a:pt x="1462" y="3790"/>
                    <a:pt x="1503" y="3952"/>
                    <a:pt x="1530" y="4128"/>
                  </a:cubicBezTo>
                  <a:cubicBezTo>
                    <a:pt x="1557" y="4344"/>
                    <a:pt x="1557" y="4574"/>
                    <a:pt x="1530" y="4804"/>
                  </a:cubicBezTo>
                  <a:cubicBezTo>
                    <a:pt x="1476" y="5129"/>
                    <a:pt x="1381" y="5454"/>
                    <a:pt x="1245" y="5779"/>
                  </a:cubicBezTo>
                  <a:cubicBezTo>
                    <a:pt x="1083" y="6158"/>
                    <a:pt x="880" y="6523"/>
                    <a:pt x="623" y="6861"/>
                  </a:cubicBezTo>
                  <a:cubicBezTo>
                    <a:pt x="610" y="6888"/>
                    <a:pt x="596" y="6929"/>
                    <a:pt x="610" y="6956"/>
                  </a:cubicBezTo>
                  <a:cubicBezTo>
                    <a:pt x="623" y="6997"/>
                    <a:pt x="637" y="7024"/>
                    <a:pt x="677" y="7037"/>
                  </a:cubicBezTo>
                  <a:lnTo>
                    <a:pt x="691" y="7051"/>
                  </a:lnTo>
                  <a:cubicBezTo>
                    <a:pt x="1340" y="7321"/>
                    <a:pt x="2017" y="7484"/>
                    <a:pt x="2720" y="7524"/>
                  </a:cubicBezTo>
                  <a:cubicBezTo>
                    <a:pt x="2923" y="7538"/>
                    <a:pt x="3099" y="7538"/>
                    <a:pt x="3262" y="7538"/>
                  </a:cubicBezTo>
                  <a:lnTo>
                    <a:pt x="3559" y="7538"/>
                  </a:lnTo>
                  <a:cubicBezTo>
                    <a:pt x="3559" y="7497"/>
                    <a:pt x="3573" y="7443"/>
                    <a:pt x="3573" y="7402"/>
                  </a:cubicBezTo>
                  <a:cubicBezTo>
                    <a:pt x="3668" y="6699"/>
                    <a:pt x="3668" y="5982"/>
                    <a:pt x="3573" y="5278"/>
                  </a:cubicBezTo>
                  <a:cubicBezTo>
                    <a:pt x="3505" y="4750"/>
                    <a:pt x="3370" y="4250"/>
                    <a:pt x="3180" y="3763"/>
                  </a:cubicBezTo>
                  <a:cubicBezTo>
                    <a:pt x="3126" y="3641"/>
                    <a:pt x="3072" y="3519"/>
                    <a:pt x="3005" y="3411"/>
                  </a:cubicBezTo>
                  <a:cubicBezTo>
                    <a:pt x="2950" y="3289"/>
                    <a:pt x="2883" y="3181"/>
                    <a:pt x="2802" y="3073"/>
                  </a:cubicBezTo>
                  <a:cubicBezTo>
                    <a:pt x="2693" y="2937"/>
                    <a:pt x="2572" y="2815"/>
                    <a:pt x="2423" y="2707"/>
                  </a:cubicBezTo>
                  <a:cubicBezTo>
                    <a:pt x="2274" y="2585"/>
                    <a:pt x="2125" y="2491"/>
                    <a:pt x="1963" y="2382"/>
                  </a:cubicBezTo>
                  <a:cubicBezTo>
                    <a:pt x="1800" y="2274"/>
                    <a:pt x="1665" y="2179"/>
                    <a:pt x="1516" y="2071"/>
                  </a:cubicBezTo>
                  <a:cubicBezTo>
                    <a:pt x="1381" y="1963"/>
                    <a:pt x="1273" y="1855"/>
                    <a:pt x="1164" y="1719"/>
                  </a:cubicBezTo>
                  <a:cubicBezTo>
                    <a:pt x="1124" y="1665"/>
                    <a:pt x="1083" y="1598"/>
                    <a:pt x="1056" y="1530"/>
                  </a:cubicBezTo>
                  <a:cubicBezTo>
                    <a:pt x="1029" y="1449"/>
                    <a:pt x="1002" y="1368"/>
                    <a:pt x="988" y="1273"/>
                  </a:cubicBezTo>
                  <a:cubicBezTo>
                    <a:pt x="988" y="1192"/>
                    <a:pt x="988" y="1111"/>
                    <a:pt x="988" y="1016"/>
                  </a:cubicBezTo>
                  <a:cubicBezTo>
                    <a:pt x="988" y="975"/>
                    <a:pt x="1015" y="935"/>
                    <a:pt x="1029" y="894"/>
                  </a:cubicBezTo>
                  <a:cubicBezTo>
                    <a:pt x="1029" y="853"/>
                    <a:pt x="1056" y="813"/>
                    <a:pt x="1070" y="772"/>
                  </a:cubicBezTo>
                  <a:cubicBezTo>
                    <a:pt x="1137" y="610"/>
                    <a:pt x="1245" y="461"/>
                    <a:pt x="1354" y="326"/>
                  </a:cubicBezTo>
                  <a:cubicBezTo>
                    <a:pt x="1448" y="217"/>
                    <a:pt x="1543" y="109"/>
                    <a:pt x="1651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Google Shape;1084;p38">
              <a:extLst>
                <a:ext uri="{FF2B5EF4-FFF2-40B4-BE49-F238E27FC236}">
                  <a16:creationId xmlns:a16="http://schemas.microsoft.com/office/drawing/2014/main" id="{C0D3EC14-CEEF-4AD5-9854-D855A9138F4A}"/>
                </a:ext>
              </a:extLst>
            </p:cNvPr>
            <p:cNvSpPr/>
            <p:nvPr/>
          </p:nvSpPr>
          <p:spPr>
            <a:xfrm>
              <a:off x="5127925" y="65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AA55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" name="Google Shape;1085;p38">
              <a:extLst>
                <a:ext uri="{FF2B5EF4-FFF2-40B4-BE49-F238E27FC236}">
                  <a16:creationId xmlns:a16="http://schemas.microsoft.com/office/drawing/2014/main" id="{2D47963C-A6D1-4E42-925E-6EDB056D64A6}"/>
                </a:ext>
              </a:extLst>
            </p:cNvPr>
            <p:cNvSpPr/>
            <p:nvPr/>
          </p:nvSpPr>
          <p:spPr>
            <a:xfrm>
              <a:off x="5127925" y="65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AA55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" name="Google Shape;1086;p38">
              <a:extLst>
                <a:ext uri="{FF2B5EF4-FFF2-40B4-BE49-F238E27FC236}">
                  <a16:creationId xmlns:a16="http://schemas.microsoft.com/office/drawing/2014/main" id="{94559315-C4AF-4A81-814A-FD164486BD3F}"/>
                </a:ext>
              </a:extLst>
            </p:cNvPr>
            <p:cNvSpPr/>
            <p:nvPr/>
          </p:nvSpPr>
          <p:spPr>
            <a:xfrm>
              <a:off x="5137400" y="659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A55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" name="Google Shape;1087;p38">
              <a:extLst>
                <a:ext uri="{FF2B5EF4-FFF2-40B4-BE49-F238E27FC236}">
                  <a16:creationId xmlns:a16="http://schemas.microsoft.com/office/drawing/2014/main" id="{4B988841-6830-49DF-846B-79616A4E78C2}"/>
                </a:ext>
              </a:extLst>
            </p:cNvPr>
            <p:cNvSpPr/>
            <p:nvPr/>
          </p:nvSpPr>
          <p:spPr>
            <a:xfrm>
              <a:off x="5137400" y="660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AA55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" name="Google Shape;1088;p38">
              <a:extLst>
                <a:ext uri="{FF2B5EF4-FFF2-40B4-BE49-F238E27FC236}">
                  <a16:creationId xmlns:a16="http://schemas.microsoft.com/office/drawing/2014/main" id="{58B1D219-929F-46CA-9AD0-C73D8F8CB3EB}"/>
                </a:ext>
              </a:extLst>
            </p:cNvPr>
            <p:cNvSpPr/>
            <p:nvPr/>
          </p:nvSpPr>
          <p:spPr>
            <a:xfrm>
              <a:off x="5131975" y="601175"/>
              <a:ext cx="83575" cy="126225"/>
            </a:xfrm>
            <a:custGeom>
              <a:avLst/>
              <a:gdLst/>
              <a:ahLst/>
              <a:cxnLst/>
              <a:rect l="l" t="t" r="r" b="b"/>
              <a:pathLst>
                <a:path w="3343" h="5049" extrusionOk="0">
                  <a:moveTo>
                    <a:pt x="41" y="0"/>
                  </a:moveTo>
                  <a:cubicBezTo>
                    <a:pt x="14" y="0"/>
                    <a:pt x="1" y="14"/>
                    <a:pt x="1" y="27"/>
                  </a:cubicBezTo>
                  <a:cubicBezTo>
                    <a:pt x="1" y="54"/>
                    <a:pt x="14" y="81"/>
                    <a:pt x="28" y="81"/>
                  </a:cubicBezTo>
                  <a:lnTo>
                    <a:pt x="109" y="122"/>
                  </a:lnTo>
                  <a:cubicBezTo>
                    <a:pt x="393" y="271"/>
                    <a:pt x="664" y="460"/>
                    <a:pt x="907" y="677"/>
                  </a:cubicBezTo>
                  <a:lnTo>
                    <a:pt x="894" y="677"/>
                  </a:lnTo>
                  <a:cubicBezTo>
                    <a:pt x="975" y="744"/>
                    <a:pt x="1056" y="826"/>
                    <a:pt x="1137" y="907"/>
                  </a:cubicBezTo>
                  <a:cubicBezTo>
                    <a:pt x="1218" y="988"/>
                    <a:pt x="1300" y="1083"/>
                    <a:pt x="1381" y="1177"/>
                  </a:cubicBezTo>
                  <a:cubicBezTo>
                    <a:pt x="1530" y="1367"/>
                    <a:pt x="1678" y="1570"/>
                    <a:pt x="1814" y="1773"/>
                  </a:cubicBezTo>
                  <a:cubicBezTo>
                    <a:pt x="1990" y="2043"/>
                    <a:pt x="2152" y="2327"/>
                    <a:pt x="2287" y="2625"/>
                  </a:cubicBezTo>
                  <a:cubicBezTo>
                    <a:pt x="2430" y="2910"/>
                    <a:pt x="2548" y="3208"/>
                    <a:pt x="2653" y="3518"/>
                  </a:cubicBezTo>
                  <a:lnTo>
                    <a:pt x="2653" y="3518"/>
                  </a:lnTo>
                  <a:cubicBezTo>
                    <a:pt x="2653" y="3518"/>
                    <a:pt x="2653" y="3518"/>
                    <a:pt x="2653" y="3518"/>
                  </a:cubicBezTo>
                  <a:lnTo>
                    <a:pt x="2653" y="3518"/>
                  </a:lnTo>
                  <a:cubicBezTo>
                    <a:pt x="2653" y="3519"/>
                    <a:pt x="2653" y="3520"/>
                    <a:pt x="2653" y="3520"/>
                  </a:cubicBezTo>
                  <a:lnTo>
                    <a:pt x="2653" y="3520"/>
                  </a:lnTo>
                  <a:cubicBezTo>
                    <a:pt x="2653" y="3520"/>
                    <a:pt x="2653" y="3519"/>
                    <a:pt x="2653" y="3518"/>
                  </a:cubicBezTo>
                  <a:lnTo>
                    <a:pt x="2653" y="3518"/>
                  </a:lnTo>
                  <a:cubicBezTo>
                    <a:pt x="2653" y="3524"/>
                    <a:pt x="2655" y="3529"/>
                    <a:pt x="2657" y="3534"/>
                  </a:cubicBezTo>
                  <a:lnTo>
                    <a:pt x="2657" y="3534"/>
                  </a:lnTo>
                  <a:cubicBezTo>
                    <a:pt x="2656" y="3530"/>
                    <a:pt x="2655" y="3525"/>
                    <a:pt x="2653" y="3520"/>
                  </a:cubicBezTo>
                  <a:lnTo>
                    <a:pt x="2653" y="3520"/>
                  </a:lnTo>
                  <a:cubicBezTo>
                    <a:pt x="2655" y="3526"/>
                    <a:pt x="2657" y="3532"/>
                    <a:pt x="2659" y="3538"/>
                  </a:cubicBezTo>
                  <a:lnTo>
                    <a:pt x="2659" y="3538"/>
                  </a:lnTo>
                  <a:cubicBezTo>
                    <a:pt x="2659" y="3537"/>
                    <a:pt x="2658" y="3536"/>
                    <a:pt x="2657" y="3534"/>
                  </a:cubicBezTo>
                  <a:lnTo>
                    <a:pt x="2657" y="3534"/>
                  </a:lnTo>
                  <a:cubicBezTo>
                    <a:pt x="2724" y="3759"/>
                    <a:pt x="2789" y="3984"/>
                    <a:pt x="2842" y="4208"/>
                  </a:cubicBezTo>
                  <a:cubicBezTo>
                    <a:pt x="2869" y="4330"/>
                    <a:pt x="2883" y="4438"/>
                    <a:pt x="2910" y="4547"/>
                  </a:cubicBezTo>
                  <a:cubicBezTo>
                    <a:pt x="2937" y="4655"/>
                    <a:pt x="2950" y="4777"/>
                    <a:pt x="2964" y="4885"/>
                  </a:cubicBezTo>
                  <a:cubicBezTo>
                    <a:pt x="2989" y="4984"/>
                    <a:pt x="3070" y="5049"/>
                    <a:pt x="3156" y="5049"/>
                  </a:cubicBezTo>
                  <a:cubicBezTo>
                    <a:pt x="3164" y="5049"/>
                    <a:pt x="3172" y="5048"/>
                    <a:pt x="3180" y="5047"/>
                  </a:cubicBezTo>
                  <a:cubicBezTo>
                    <a:pt x="3235" y="5034"/>
                    <a:pt x="3275" y="5007"/>
                    <a:pt x="3316" y="4966"/>
                  </a:cubicBezTo>
                  <a:cubicBezTo>
                    <a:pt x="3316" y="4952"/>
                    <a:pt x="3329" y="4939"/>
                    <a:pt x="3329" y="4925"/>
                  </a:cubicBezTo>
                  <a:cubicBezTo>
                    <a:pt x="3343" y="4885"/>
                    <a:pt x="3343" y="4858"/>
                    <a:pt x="3329" y="4817"/>
                  </a:cubicBezTo>
                  <a:lnTo>
                    <a:pt x="3329" y="4844"/>
                  </a:lnTo>
                  <a:cubicBezTo>
                    <a:pt x="3302" y="4452"/>
                    <a:pt x="3235" y="4046"/>
                    <a:pt x="3113" y="3667"/>
                  </a:cubicBezTo>
                  <a:cubicBezTo>
                    <a:pt x="2977" y="3261"/>
                    <a:pt x="2815" y="2869"/>
                    <a:pt x="2612" y="2503"/>
                  </a:cubicBezTo>
                  <a:cubicBezTo>
                    <a:pt x="2423" y="2124"/>
                    <a:pt x="2179" y="1773"/>
                    <a:pt x="1908" y="1448"/>
                  </a:cubicBezTo>
                  <a:cubicBezTo>
                    <a:pt x="1773" y="1299"/>
                    <a:pt x="1638" y="1150"/>
                    <a:pt x="1489" y="1001"/>
                  </a:cubicBezTo>
                  <a:cubicBezTo>
                    <a:pt x="1340" y="866"/>
                    <a:pt x="1191" y="731"/>
                    <a:pt x="1029" y="609"/>
                  </a:cubicBezTo>
                  <a:cubicBezTo>
                    <a:pt x="731" y="365"/>
                    <a:pt x="393" y="162"/>
                    <a:pt x="55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" name="Google Shape;1089;p38">
              <a:extLst>
                <a:ext uri="{FF2B5EF4-FFF2-40B4-BE49-F238E27FC236}">
                  <a16:creationId xmlns:a16="http://schemas.microsoft.com/office/drawing/2014/main" id="{8FD9592A-9361-4E39-94FE-03A204249C47}"/>
                </a:ext>
              </a:extLst>
            </p:cNvPr>
            <p:cNvSpPr/>
            <p:nvPr/>
          </p:nvSpPr>
          <p:spPr>
            <a:xfrm>
              <a:off x="5139425" y="645825"/>
              <a:ext cx="38575" cy="78550"/>
            </a:xfrm>
            <a:custGeom>
              <a:avLst/>
              <a:gdLst/>
              <a:ahLst/>
              <a:cxnLst/>
              <a:rect l="l" t="t" r="r" b="b"/>
              <a:pathLst>
                <a:path w="1543" h="3142" extrusionOk="0">
                  <a:moveTo>
                    <a:pt x="68" y="0"/>
                  </a:moveTo>
                  <a:cubicBezTo>
                    <a:pt x="68" y="0"/>
                    <a:pt x="54" y="0"/>
                    <a:pt x="41" y="14"/>
                  </a:cubicBezTo>
                  <a:lnTo>
                    <a:pt x="27" y="14"/>
                  </a:lnTo>
                  <a:cubicBezTo>
                    <a:pt x="0" y="27"/>
                    <a:pt x="0" y="54"/>
                    <a:pt x="27" y="68"/>
                  </a:cubicBezTo>
                  <a:cubicBezTo>
                    <a:pt x="81" y="149"/>
                    <a:pt x="149" y="217"/>
                    <a:pt x="203" y="298"/>
                  </a:cubicBezTo>
                  <a:cubicBezTo>
                    <a:pt x="257" y="366"/>
                    <a:pt x="311" y="460"/>
                    <a:pt x="379" y="541"/>
                  </a:cubicBezTo>
                  <a:lnTo>
                    <a:pt x="379" y="528"/>
                  </a:lnTo>
                  <a:cubicBezTo>
                    <a:pt x="433" y="636"/>
                    <a:pt x="501" y="731"/>
                    <a:pt x="555" y="839"/>
                  </a:cubicBezTo>
                  <a:cubicBezTo>
                    <a:pt x="623" y="934"/>
                    <a:pt x="677" y="1056"/>
                    <a:pt x="731" y="1164"/>
                  </a:cubicBezTo>
                  <a:cubicBezTo>
                    <a:pt x="839" y="1394"/>
                    <a:pt x="934" y="1637"/>
                    <a:pt x="1015" y="1881"/>
                  </a:cubicBezTo>
                  <a:lnTo>
                    <a:pt x="1015" y="1854"/>
                  </a:lnTo>
                  <a:cubicBezTo>
                    <a:pt x="1069" y="2043"/>
                    <a:pt x="1123" y="2246"/>
                    <a:pt x="1164" y="2436"/>
                  </a:cubicBezTo>
                  <a:cubicBezTo>
                    <a:pt x="1205" y="2625"/>
                    <a:pt x="1218" y="2828"/>
                    <a:pt x="1245" y="3018"/>
                  </a:cubicBezTo>
                  <a:cubicBezTo>
                    <a:pt x="1245" y="3058"/>
                    <a:pt x="1272" y="3099"/>
                    <a:pt x="1299" y="3112"/>
                  </a:cubicBezTo>
                  <a:cubicBezTo>
                    <a:pt x="1325" y="3133"/>
                    <a:pt x="1355" y="3142"/>
                    <a:pt x="1385" y="3142"/>
                  </a:cubicBezTo>
                  <a:cubicBezTo>
                    <a:pt x="1433" y="3142"/>
                    <a:pt x="1482" y="3119"/>
                    <a:pt x="1516" y="3085"/>
                  </a:cubicBezTo>
                  <a:cubicBezTo>
                    <a:pt x="1529" y="3045"/>
                    <a:pt x="1543" y="3004"/>
                    <a:pt x="1529" y="2977"/>
                  </a:cubicBezTo>
                  <a:cubicBezTo>
                    <a:pt x="1502" y="2706"/>
                    <a:pt x="1435" y="2436"/>
                    <a:pt x="1353" y="2179"/>
                  </a:cubicBezTo>
                  <a:cubicBezTo>
                    <a:pt x="1259" y="1908"/>
                    <a:pt x="1150" y="1651"/>
                    <a:pt x="1029" y="1394"/>
                  </a:cubicBezTo>
                  <a:cubicBezTo>
                    <a:pt x="907" y="1150"/>
                    <a:pt x="772" y="907"/>
                    <a:pt x="609" y="677"/>
                  </a:cubicBezTo>
                  <a:cubicBezTo>
                    <a:pt x="460" y="447"/>
                    <a:pt x="284" y="217"/>
                    <a:pt x="109" y="14"/>
                  </a:cubicBezTo>
                  <a:cubicBezTo>
                    <a:pt x="95" y="0"/>
                    <a:pt x="81" y="0"/>
                    <a:pt x="68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" name="Google Shape;1090;p38">
              <a:extLst>
                <a:ext uri="{FF2B5EF4-FFF2-40B4-BE49-F238E27FC236}">
                  <a16:creationId xmlns:a16="http://schemas.microsoft.com/office/drawing/2014/main" id="{AE126B88-F12E-40F1-947C-46B052841AA4}"/>
                </a:ext>
              </a:extLst>
            </p:cNvPr>
            <p:cNvSpPr/>
            <p:nvPr/>
          </p:nvSpPr>
          <p:spPr>
            <a:xfrm>
              <a:off x="5105600" y="608275"/>
              <a:ext cx="72400" cy="65775"/>
            </a:xfrm>
            <a:custGeom>
              <a:avLst/>
              <a:gdLst/>
              <a:ahLst/>
              <a:cxnLst/>
              <a:rect l="l" t="t" r="r" b="b"/>
              <a:pathLst>
                <a:path w="2896" h="2631" extrusionOk="0">
                  <a:moveTo>
                    <a:pt x="176" y="0"/>
                  </a:moveTo>
                  <a:cubicBezTo>
                    <a:pt x="108" y="0"/>
                    <a:pt x="54" y="41"/>
                    <a:pt x="27" y="109"/>
                  </a:cubicBezTo>
                  <a:lnTo>
                    <a:pt x="27" y="95"/>
                  </a:lnTo>
                  <a:lnTo>
                    <a:pt x="27" y="95"/>
                  </a:lnTo>
                  <a:cubicBezTo>
                    <a:pt x="0" y="163"/>
                    <a:pt x="27" y="244"/>
                    <a:pt x="95" y="284"/>
                  </a:cubicBezTo>
                  <a:cubicBezTo>
                    <a:pt x="149" y="311"/>
                    <a:pt x="217" y="352"/>
                    <a:pt x="284" y="379"/>
                  </a:cubicBezTo>
                  <a:lnTo>
                    <a:pt x="474" y="460"/>
                  </a:lnTo>
                  <a:cubicBezTo>
                    <a:pt x="596" y="501"/>
                    <a:pt x="717" y="555"/>
                    <a:pt x="826" y="623"/>
                  </a:cubicBezTo>
                  <a:cubicBezTo>
                    <a:pt x="812" y="623"/>
                    <a:pt x="798" y="609"/>
                    <a:pt x="785" y="609"/>
                  </a:cubicBezTo>
                  <a:lnTo>
                    <a:pt x="785" y="609"/>
                  </a:lnTo>
                  <a:lnTo>
                    <a:pt x="961" y="690"/>
                  </a:lnTo>
                  <a:lnTo>
                    <a:pt x="934" y="677"/>
                  </a:lnTo>
                  <a:lnTo>
                    <a:pt x="934" y="677"/>
                  </a:lnTo>
                  <a:cubicBezTo>
                    <a:pt x="1110" y="758"/>
                    <a:pt x="1259" y="866"/>
                    <a:pt x="1421" y="961"/>
                  </a:cubicBezTo>
                  <a:cubicBezTo>
                    <a:pt x="1597" y="1069"/>
                    <a:pt x="1746" y="1191"/>
                    <a:pt x="1895" y="1326"/>
                  </a:cubicBezTo>
                  <a:lnTo>
                    <a:pt x="1881" y="1313"/>
                  </a:lnTo>
                  <a:lnTo>
                    <a:pt x="1881" y="1313"/>
                  </a:lnTo>
                  <a:cubicBezTo>
                    <a:pt x="2125" y="1529"/>
                    <a:pt x="2328" y="1773"/>
                    <a:pt x="2503" y="2043"/>
                  </a:cubicBezTo>
                  <a:cubicBezTo>
                    <a:pt x="2625" y="2219"/>
                    <a:pt x="2720" y="2409"/>
                    <a:pt x="2815" y="2612"/>
                  </a:cubicBezTo>
                  <a:cubicBezTo>
                    <a:pt x="2824" y="2621"/>
                    <a:pt x="2841" y="2631"/>
                    <a:pt x="2854" y="2631"/>
                  </a:cubicBezTo>
                  <a:cubicBezTo>
                    <a:pt x="2860" y="2631"/>
                    <a:pt x="2865" y="2629"/>
                    <a:pt x="2869" y="2625"/>
                  </a:cubicBezTo>
                  <a:cubicBezTo>
                    <a:pt x="2896" y="2625"/>
                    <a:pt x="2896" y="2598"/>
                    <a:pt x="2882" y="2571"/>
                  </a:cubicBezTo>
                  <a:cubicBezTo>
                    <a:pt x="2639" y="1989"/>
                    <a:pt x="2287" y="1448"/>
                    <a:pt x="1840" y="1002"/>
                  </a:cubicBezTo>
                  <a:cubicBezTo>
                    <a:pt x="1732" y="880"/>
                    <a:pt x="1624" y="785"/>
                    <a:pt x="1502" y="677"/>
                  </a:cubicBezTo>
                  <a:cubicBezTo>
                    <a:pt x="1380" y="569"/>
                    <a:pt x="1245" y="474"/>
                    <a:pt x="1110" y="393"/>
                  </a:cubicBezTo>
                  <a:cubicBezTo>
                    <a:pt x="1042" y="352"/>
                    <a:pt x="988" y="325"/>
                    <a:pt x="920" y="284"/>
                  </a:cubicBezTo>
                  <a:cubicBezTo>
                    <a:pt x="853" y="244"/>
                    <a:pt x="758" y="203"/>
                    <a:pt x="677" y="163"/>
                  </a:cubicBezTo>
                  <a:cubicBezTo>
                    <a:pt x="609" y="122"/>
                    <a:pt x="528" y="95"/>
                    <a:pt x="447" y="68"/>
                  </a:cubicBezTo>
                  <a:cubicBezTo>
                    <a:pt x="366" y="27"/>
                    <a:pt x="284" y="14"/>
                    <a:pt x="190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" name="Google Shape;1091;p38">
              <a:extLst>
                <a:ext uri="{FF2B5EF4-FFF2-40B4-BE49-F238E27FC236}">
                  <a16:creationId xmlns:a16="http://schemas.microsoft.com/office/drawing/2014/main" id="{C49D301E-B977-4E8F-9F6D-50DC7D3DC6C6}"/>
                </a:ext>
              </a:extLst>
            </p:cNvPr>
            <p:cNvSpPr/>
            <p:nvPr/>
          </p:nvSpPr>
          <p:spPr>
            <a:xfrm>
              <a:off x="4846125" y="705025"/>
              <a:ext cx="670150" cy="531450"/>
            </a:xfrm>
            <a:custGeom>
              <a:avLst/>
              <a:gdLst/>
              <a:ahLst/>
              <a:cxnLst/>
              <a:rect l="l" t="t" r="r" b="b"/>
              <a:pathLst>
                <a:path w="26806" h="21258" extrusionOk="0">
                  <a:moveTo>
                    <a:pt x="13180" y="0"/>
                  </a:moveTo>
                  <a:cubicBezTo>
                    <a:pt x="13031" y="0"/>
                    <a:pt x="12896" y="0"/>
                    <a:pt x="12761" y="14"/>
                  </a:cubicBezTo>
                  <a:cubicBezTo>
                    <a:pt x="11922" y="68"/>
                    <a:pt x="11096" y="298"/>
                    <a:pt x="10339" y="690"/>
                  </a:cubicBezTo>
                  <a:cubicBezTo>
                    <a:pt x="9946" y="893"/>
                    <a:pt x="9567" y="1137"/>
                    <a:pt x="9229" y="1421"/>
                  </a:cubicBezTo>
                  <a:cubicBezTo>
                    <a:pt x="9107" y="1502"/>
                    <a:pt x="9013" y="1583"/>
                    <a:pt x="8931" y="1664"/>
                  </a:cubicBezTo>
                  <a:cubicBezTo>
                    <a:pt x="8552" y="1543"/>
                    <a:pt x="8160" y="1462"/>
                    <a:pt x="7754" y="1421"/>
                  </a:cubicBezTo>
                  <a:cubicBezTo>
                    <a:pt x="7605" y="1407"/>
                    <a:pt x="7456" y="1394"/>
                    <a:pt x="7294" y="1394"/>
                  </a:cubicBezTo>
                  <a:cubicBezTo>
                    <a:pt x="6306" y="1394"/>
                    <a:pt x="5359" y="1692"/>
                    <a:pt x="4547" y="2246"/>
                  </a:cubicBezTo>
                  <a:cubicBezTo>
                    <a:pt x="3898" y="2679"/>
                    <a:pt x="3329" y="3207"/>
                    <a:pt x="2856" y="3829"/>
                  </a:cubicBezTo>
                  <a:cubicBezTo>
                    <a:pt x="2355" y="4465"/>
                    <a:pt x="1922" y="5155"/>
                    <a:pt x="1570" y="5886"/>
                  </a:cubicBezTo>
                  <a:cubicBezTo>
                    <a:pt x="1205" y="6630"/>
                    <a:pt x="894" y="7388"/>
                    <a:pt x="664" y="8186"/>
                  </a:cubicBezTo>
                  <a:cubicBezTo>
                    <a:pt x="434" y="8917"/>
                    <a:pt x="258" y="9661"/>
                    <a:pt x="150" y="10433"/>
                  </a:cubicBezTo>
                  <a:cubicBezTo>
                    <a:pt x="28" y="11272"/>
                    <a:pt x="1" y="12124"/>
                    <a:pt x="55" y="12963"/>
                  </a:cubicBezTo>
                  <a:cubicBezTo>
                    <a:pt x="123" y="13829"/>
                    <a:pt x="285" y="14681"/>
                    <a:pt x="542" y="15507"/>
                  </a:cubicBezTo>
                  <a:cubicBezTo>
                    <a:pt x="677" y="15899"/>
                    <a:pt x="826" y="16292"/>
                    <a:pt x="1016" y="16670"/>
                  </a:cubicBezTo>
                  <a:cubicBezTo>
                    <a:pt x="1192" y="17036"/>
                    <a:pt x="1395" y="17388"/>
                    <a:pt x="1625" y="17712"/>
                  </a:cubicBezTo>
                  <a:cubicBezTo>
                    <a:pt x="2085" y="18375"/>
                    <a:pt x="2653" y="18944"/>
                    <a:pt x="3316" y="19390"/>
                  </a:cubicBezTo>
                  <a:cubicBezTo>
                    <a:pt x="4006" y="19837"/>
                    <a:pt x="4777" y="20148"/>
                    <a:pt x="5603" y="20283"/>
                  </a:cubicBezTo>
                  <a:cubicBezTo>
                    <a:pt x="5995" y="20364"/>
                    <a:pt x="6415" y="20392"/>
                    <a:pt x="6820" y="20392"/>
                  </a:cubicBezTo>
                  <a:lnTo>
                    <a:pt x="6969" y="20392"/>
                  </a:lnTo>
                  <a:cubicBezTo>
                    <a:pt x="7524" y="20392"/>
                    <a:pt x="8079" y="20310"/>
                    <a:pt x="8607" y="20161"/>
                  </a:cubicBezTo>
                  <a:cubicBezTo>
                    <a:pt x="8661" y="20202"/>
                    <a:pt x="8728" y="20229"/>
                    <a:pt x="8782" y="20256"/>
                  </a:cubicBezTo>
                  <a:cubicBezTo>
                    <a:pt x="9134" y="20459"/>
                    <a:pt x="9500" y="20622"/>
                    <a:pt x="9892" y="20743"/>
                  </a:cubicBezTo>
                  <a:cubicBezTo>
                    <a:pt x="10271" y="20879"/>
                    <a:pt x="10677" y="20973"/>
                    <a:pt x="11083" y="21055"/>
                  </a:cubicBezTo>
                  <a:cubicBezTo>
                    <a:pt x="11502" y="21136"/>
                    <a:pt x="11922" y="21190"/>
                    <a:pt x="12341" y="21217"/>
                  </a:cubicBezTo>
                  <a:cubicBezTo>
                    <a:pt x="12679" y="21244"/>
                    <a:pt x="13018" y="21258"/>
                    <a:pt x="13370" y="21258"/>
                  </a:cubicBezTo>
                  <a:cubicBezTo>
                    <a:pt x="13816" y="21258"/>
                    <a:pt x="14290" y="21244"/>
                    <a:pt x="14763" y="21203"/>
                  </a:cubicBezTo>
                  <a:cubicBezTo>
                    <a:pt x="15169" y="21163"/>
                    <a:pt x="15575" y="21109"/>
                    <a:pt x="15968" y="21027"/>
                  </a:cubicBezTo>
                  <a:cubicBezTo>
                    <a:pt x="16387" y="20946"/>
                    <a:pt x="16806" y="20838"/>
                    <a:pt x="17212" y="20703"/>
                  </a:cubicBezTo>
                  <a:cubicBezTo>
                    <a:pt x="18051" y="20432"/>
                    <a:pt x="18850" y="20067"/>
                    <a:pt x="19594" y="19593"/>
                  </a:cubicBezTo>
                  <a:cubicBezTo>
                    <a:pt x="20203" y="19228"/>
                    <a:pt x="20744" y="18781"/>
                    <a:pt x="21245" y="18281"/>
                  </a:cubicBezTo>
                  <a:lnTo>
                    <a:pt x="21488" y="18281"/>
                  </a:lnTo>
                  <a:cubicBezTo>
                    <a:pt x="21705" y="18281"/>
                    <a:pt x="21921" y="18267"/>
                    <a:pt x="22124" y="18240"/>
                  </a:cubicBezTo>
                  <a:cubicBezTo>
                    <a:pt x="22557" y="18199"/>
                    <a:pt x="22977" y="18105"/>
                    <a:pt x="23396" y="17956"/>
                  </a:cubicBezTo>
                  <a:cubicBezTo>
                    <a:pt x="24194" y="17672"/>
                    <a:pt x="24898" y="17144"/>
                    <a:pt x="25412" y="16454"/>
                  </a:cubicBezTo>
                  <a:cubicBezTo>
                    <a:pt x="25683" y="16062"/>
                    <a:pt x="25913" y="15629"/>
                    <a:pt x="26089" y="15182"/>
                  </a:cubicBezTo>
                  <a:cubicBezTo>
                    <a:pt x="26278" y="14708"/>
                    <a:pt x="26427" y="14208"/>
                    <a:pt x="26535" y="13707"/>
                  </a:cubicBezTo>
                  <a:cubicBezTo>
                    <a:pt x="26738" y="12679"/>
                    <a:pt x="26806" y="11637"/>
                    <a:pt x="26711" y="10595"/>
                  </a:cubicBezTo>
                  <a:cubicBezTo>
                    <a:pt x="26616" y="9540"/>
                    <a:pt x="26414" y="8498"/>
                    <a:pt x="26075" y="7496"/>
                  </a:cubicBezTo>
                  <a:cubicBezTo>
                    <a:pt x="25751" y="6509"/>
                    <a:pt x="25318" y="5548"/>
                    <a:pt x="24803" y="4655"/>
                  </a:cubicBezTo>
                  <a:cubicBezTo>
                    <a:pt x="24289" y="3775"/>
                    <a:pt x="23680" y="2963"/>
                    <a:pt x="22990" y="2219"/>
                  </a:cubicBezTo>
                  <a:cubicBezTo>
                    <a:pt x="22341" y="1489"/>
                    <a:pt x="21556" y="907"/>
                    <a:pt x="20676" y="487"/>
                  </a:cubicBezTo>
                  <a:cubicBezTo>
                    <a:pt x="20311" y="325"/>
                    <a:pt x="19946" y="217"/>
                    <a:pt x="19567" y="163"/>
                  </a:cubicBezTo>
                  <a:cubicBezTo>
                    <a:pt x="19391" y="135"/>
                    <a:pt x="19229" y="122"/>
                    <a:pt x="19053" y="122"/>
                  </a:cubicBezTo>
                  <a:cubicBezTo>
                    <a:pt x="18836" y="122"/>
                    <a:pt x="18620" y="149"/>
                    <a:pt x="18417" y="190"/>
                  </a:cubicBezTo>
                  <a:cubicBezTo>
                    <a:pt x="17997" y="271"/>
                    <a:pt x="17605" y="406"/>
                    <a:pt x="17253" y="623"/>
                  </a:cubicBezTo>
                  <a:cubicBezTo>
                    <a:pt x="17036" y="744"/>
                    <a:pt x="16847" y="880"/>
                    <a:pt x="16658" y="1029"/>
                  </a:cubicBezTo>
                  <a:cubicBezTo>
                    <a:pt x="16211" y="744"/>
                    <a:pt x="15724" y="514"/>
                    <a:pt x="15223" y="352"/>
                  </a:cubicBezTo>
                  <a:cubicBezTo>
                    <a:pt x="14594" y="133"/>
                    <a:pt x="13927" y="13"/>
                    <a:pt x="13259" y="13"/>
                  </a:cubicBezTo>
                  <a:cubicBezTo>
                    <a:pt x="13224" y="13"/>
                    <a:pt x="13188" y="13"/>
                    <a:pt x="13153" y="14"/>
                  </a:cubicBezTo>
                  <a:lnTo>
                    <a:pt x="13180" y="0"/>
                  </a:lnTo>
                  <a:close/>
                </a:path>
              </a:pathLst>
            </a:custGeom>
            <a:solidFill>
              <a:srgbClr val="F97F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" name="Google Shape;1092;p38">
              <a:extLst>
                <a:ext uri="{FF2B5EF4-FFF2-40B4-BE49-F238E27FC236}">
                  <a16:creationId xmlns:a16="http://schemas.microsoft.com/office/drawing/2014/main" id="{8D7223E0-C74F-411E-BA29-6B688EF56943}"/>
                </a:ext>
              </a:extLst>
            </p:cNvPr>
            <p:cNvSpPr/>
            <p:nvPr/>
          </p:nvSpPr>
          <p:spPr>
            <a:xfrm>
              <a:off x="5008175" y="756100"/>
              <a:ext cx="59550" cy="327475"/>
            </a:xfrm>
            <a:custGeom>
              <a:avLst/>
              <a:gdLst/>
              <a:ahLst/>
              <a:cxnLst/>
              <a:rect l="l" t="t" r="r" b="b"/>
              <a:pathLst>
                <a:path w="2382" h="13099" extrusionOk="0">
                  <a:moveTo>
                    <a:pt x="2300" y="0"/>
                  </a:moveTo>
                  <a:cubicBezTo>
                    <a:pt x="2273" y="0"/>
                    <a:pt x="2246" y="14"/>
                    <a:pt x="2233" y="41"/>
                  </a:cubicBezTo>
                  <a:cubicBezTo>
                    <a:pt x="1976" y="542"/>
                    <a:pt x="1759" y="1002"/>
                    <a:pt x="1556" y="1435"/>
                  </a:cubicBezTo>
                  <a:cubicBezTo>
                    <a:pt x="1367" y="1868"/>
                    <a:pt x="1177" y="2328"/>
                    <a:pt x="988" y="2842"/>
                  </a:cubicBezTo>
                  <a:cubicBezTo>
                    <a:pt x="826" y="3315"/>
                    <a:pt x="677" y="3789"/>
                    <a:pt x="555" y="4276"/>
                  </a:cubicBezTo>
                  <a:cubicBezTo>
                    <a:pt x="420" y="4763"/>
                    <a:pt x="311" y="5264"/>
                    <a:pt x="230" y="5738"/>
                  </a:cubicBezTo>
                  <a:cubicBezTo>
                    <a:pt x="149" y="6225"/>
                    <a:pt x="95" y="6725"/>
                    <a:pt x="68" y="7212"/>
                  </a:cubicBezTo>
                  <a:cubicBezTo>
                    <a:pt x="27" y="7740"/>
                    <a:pt x="0" y="8227"/>
                    <a:pt x="0" y="8701"/>
                  </a:cubicBezTo>
                  <a:cubicBezTo>
                    <a:pt x="0" y="9229"/>
                    <a:pt x="27" y="9743"/>
                    <a:pt x="81" y="10257"/>
                  </a:cubicBezTo>
                  <a:cubicBezTo>
                    <a:pt x="122" y="10758"/>
                    <a:pt x="203" y="11272"/>
                    <a:pt x="298" y="11772"/>
                  </a:cubicBezTo>
                  <a:cubicBezTo>
                    <a:pt x="379" y="12178"/>
                    <a:pt x="487" y="12571"/>
                    <a:pt x="623" y="12963"/>
                  </a:cubicBezTo>
                  <a:cubicBezTo>
                    <a:pt x="636" y="12990"/>
                    <a:pt x="663" y="13031"/>
                    <a:pt x="704" y="13058"/>
                  </a:cubicBezTo>
                  <a:cubicBezTo>
                    <a:pt x="744" y="13085"/>
                    <a:pt x="799" y="13098"/>
                    <a:pt x="853" y="13098"/>
                  </a:cubicBezTo>
                  <a:lnTo>
                    <a:pt x="893" y="13098"/>
                  </a:lnTo>
                  <a:cubicBezTo>
                    <a:pt x="1015" y="13071"/>
                    <a:pt x="1110" y="12950"/>
                    <a:pt x="1083" y="12814"/>
                  </a:cubicBezTo>
                  <a:cubicBezTo>
                    <a:pt x="1042" y="12571"/>
                    <a:pt x="1002" y="12314"/>
                    <a:pt x="947" y="12070"/>
                  </a:cubicBezTo>
                  <a:lnTo>
                    <a:pt x="947" y="12043"/>
                  </a:lnTo>
                  <a:cubicBezTo>
                    <a:pt x="934" y="11935"/>
                    <a:pt x="907" y="11827"/>
                    <a:pt x="893" y="11705"/>
                  </a:cubicBezTo>
                  <a:cubicBezTo>
                    <a:pt x="812" y="11272"/>
                    <a:pt x="744" y="10933"/>
                    <a:pt x="704" y="10622"/>
                  </a:cubicBezTo>
                  <a:cubicBezTo>
                    <a:pt x="596" y="9919"/>
                    <a:pt x="528" y="9215"/>
                    <a:pt x="487" y="8511"/>
                  </a:cubicBezTo>
                  <a:lnTo>
                    <a:pt x="487" y="8471"/>
                  </a:lnTo>
                  <a:cubicBezTo>
                    <a:pt x="474" y="7767"/>
                    <a:pt x="487" y="7050"/>
                    <a:pt x="555" y="6346"/>
                  </a:cubicBezTo>
                  <a:cubicBezTo>
                    <a:pt x="623" y="5616"/>
                    <a:pt x="731" y="4899"/>
                    <a:pt x="893" y="4181"/>
                  </a:cubicBezTo>
                  <a:lnTo>
                    <a:pt x="893" y="4181"/>
                  </a:lnTo>
                  <a:lnTo>
                    <a:pt x="880" y="4195"/>
                  </a:lnTo>
                  <a:cubicBezTo>
                    <a:pt x="1042" y="3491"/>
                    <a:pt x="1245" y="2801"/>
                    <a:pt x="1489" y="2125"/>
                  </a:cubicBezTo>
                  <a:cubicBezTo>
                    <a:pt x="1732" y="1435"/>
                    <a:pt x="2030" y="758"/>
                    <a:pt x="2382" y="95"/>
                  </a:cubicBezTo>
                  <a:cubicBezTo>
                    <a:pt x="2382" y="82"/>
                    <a:pt x="2382" y="68"/>
                    <a:pt x="2382" y="54"/>
                  </a:cubicBezTo>
                  <a:cubicBezTo>
                    <a:pt x="2368" y="27"/>
                    <a:pt x="2355" y="14"/>
                    <a:pt x="2341" y="14"/>
                  </a:cubicBezTo>
                  <a:lnTo>
                    <a:pt x="2314" y="14"/>
                  </a:lnTo>
                  <a:lnTo>
                    <a:pt x="2300" y="0"/>
                  </a:ln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" name="Google Shape;1093;p38">
              <a:extLst>
                <a:ext uri="{FF2B5EF4-FFF2-40B4-BE49-F238E27FC236}">
                  <a16:creationId xmlns:a16="http://schemas.microsoft.com/office/drawing/2014/main" id="{698DB0BA-40F3-4FF8-8E18-99CB3DAF5448}"/>
                </a:ext>
              </a:extLst>
            </p:cNvPr>
            <p:cNvSpPr/>
            <p:nvPr/>
          </p:nvSpPr>
          <p:spPr>
            <a:xfrm>
              <a:off x="5330200" y="848450"/>
              <a:ext cx="13900" cy="18625"/>
            </a:xfrm>
            <a:custGeom>
              <a:avLst/>
              <a:gdLst/>
              <a:ahLst/>
              <a:cxnLst/>
              <a:rect l="l" t="t" r="r" b="b"/>
              <a:pathLst>
                <a:path w="556" h="745" extrusionOk="0">
                  <a:moveTo>
                    <a:pt x="231" y="0"/>
                  </a:moveTo>
                  <a:cubicBezTo>
                    <a:pt x="233" y="0"/>
                    <a:pt x="235" y="0"/>
                    <a:pt x="237" y="0"/>
                  </a:cubicBezTo>
                  <a:lnTo>
                    <a:pt x="237" y="0"/>
                  </a:lnTo>
                  <a:cubicBezTo>
                    <a:pt x="240" y="0"/>
                    <a:pt x="242" y="0"/>
                    <a:pt x="244" y="0"/>
                  </a:cubicBezTo>
                  <a:close/>
                  <a:moveTo>
                    <a:pt x="237" y="0"/>
                  </a:moveTo>
                  <a:cubicBezTo>
                    <a:pt x="222" y="1"/>
                    <a:pt x="200" y="2"/>
                    <a:pt x="177" y="14"/>
                  </a:cubicBezTo>
                  <a:cubicBezTo>
                    <a:pt x="68" y="54"/>
                    <a:pt x="1" y="176"/>
                    <a:pt x="41" y="284"/>
                  </a:cubicBezTo>
                  <a:cubicBezTo>
                    <a:pt x="41" y="312"/>
                    <a:pt x="55" y="339"/>
                    <a:pt x="68" y="379"/>
                  </a:cubicBezTo>
                  <a:lnTo>
                    <a:pt x="68" y="393"/>
                  </a:lnTo>
                  <a:lnTo>
                    <a:pt x="82" y="420"/>
                  </a:lnTo>
                  <a:cubicBezTo>
                    <a:pt x="96" y="474"/>
                    <a:pt x="109" y="542"/>
                    <a:pt x="123" y="596"/>
                  </a:cubicBezTo>
                  <a:cubicBezTo>
                    <a:pt x="150" y="690"/>
                    <a:pt x="244" y="745"/>
                    <a:pt x="339" y="745"/>
                  </a:cubicBezTo>
                  <a:cubicBezTo>
                    <a:pt x="353" y="745"/>
                    <a:pt x="380" y="745"/>
                    <a:pt x="393" y="731"/>
                  </a:cubicBezTo>
                  <a:cubicBezTo>
                    <a:pt x="447" y="717"/>
                    <a:pt x="501" y="677"/>
                    <a:pt x="529" y="636"/>
                  </a:cubicBezTo>
                  <a:cubicBezTo>
                    <a:pt x="556" y="582"/>
                    <a:pt x="556" y="515"/>
                    <a:pt x="542" y="460"/>
                  </a:cubicBezTo>
                  <a:cubicBezTo>
                    <a:pt x="515" y="339"/>
                    <a:pt x="474" y="217"/>
                    <a:pt x="420" y="95"/>
                  </a:cubicBezTo>
                  <a:cubicBezTo>
                    <a:pt x="381" y="29"/>
                    <a:pt x="315" y="2"/>
                    <a:pt x="237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" name="Google Shape;1094;p38">
              <a:extLst>
                <a:ext uri="{FF2B5EF4-FFF2-40B4-BE49-F238E27FC236}">
                  <a16:creationId xmlns:a16="http://schemas.microsoft.com/office/drawing/2014/main" id="{BBAF96B4-D8FE-4DEF-9D59-9D13EC3AFBB4}"/>
                </a:ext>
              </a:extLst>
            </p:cNvPr>
            <p:cNvSpPr/>
            <p:nvPr/>
          </p:nvSpPr>
          <p:spPr>
            <a:xfrm>
              <a:off x="5267300" y="743325"/>
              <a:ext cx="61575" cy="87900"/>
            </a:xfrm>
            <a:custGeom>
              <a:avLst/>
              <a:gdLst/>
              <a:ahLst/>
              <a:cxnLst/>
              <a:rect l="l" t="t" r="r" b="b"/>
              <a:pathLst>
                <a:path w="2463" h="3516" extrusionOk="0">
                  <a:moveTo>
                    <a:pt x="244" y="1"/>
                  </a:moveTo>
                  <a:cubicBezTo>
                    <a:pt x="233" y="1"/>
                    <a:pt x="223" y="4"/>
                    <a:pt x="217" y="11"/>
                  </a:cubicBezTo>
                  <a:lnTo>
                    <a:pt x="230" y="11"/>
                  </a:lnTo>
                  <a:cubicBezTo>
                    <a:pt x="176" y="11"/>
                    <a:pt x="135" y="11"/>
                    <a:pt x="108" y="38"/>
                  </a:cubicBezTo>
                  <a:cubicBezTo>
                    <a:pt x="54" y="65"/>
                    <a:pt x="27" y="119"/>
                    <a:pt x="14" y="173"/>
                  </a:cubicBezTo>
                  <a:cubicBezTo>
                    <a:pt x="0" y="214"/>
                    <a:pt x="0" y="254"/>
                    <a:pt x="14" y="295"/>
                  </a:cubicBezTo>
                  <a:cubicBezTo>
                    <a:pt x="14" y="335"/>
                    <a:pt x="41" y="363"/>
                    <a:pt x="68" y="390"/>
                  </a:cubicBezTo>
                  <a:lnTo>
                    <a:pt x="162" y="498"/>
                  </a:lnTo>
                  <a:lnTo>
                    <a:pt x="257" y="620"/>
                  </a:lnTo>
                  <a:cubicBezTo>
                    <a:pt x="677" y="1120"/>
                    <a:pt x="1015" y="1567"/>
                    <a:pt x="1299" y="1973"/>
                  </a:cubicBezTo>
                  <a:cubicBezTo>
                    <a:pt x="1637" y="2446"/>
                    <a:pt x="1935" y="2947"/>
                    <a:pt x="2192" y="3461"/>
                  </a:cubicBezTo>
                  <a:cubicBezTo>
                    <a:pt x="2219" y="3502"/>
                    <a:pt x="2260" y="3515"/>
                    <a:pt x="2314" y="3515"/>
                  </a:cubicBezTo>
                  <a:cubicBezTo>
                    <a:pt x="2327" y="3515"/>
                    <a:pt x="2354" y="3515"/>
                    <a:pt x="2382" y="3502"/>
                  </a:cubicBezTo>
                  <a:cubicBezTo>
                    <a:pt x="2436" y="3461"/>
                    <a:pt x="2463" y="3380"/>
                    <a:pt x="2422" y="3312"/>
                  </a:cubicBezTo>
                  <a:cubicBezTo>
                    <a:pt x="2111" y="2703"/>
                    <a:pt x="1800" y="2162"/>
                    <a:pt x="1488" y="1661"/>
                  </a:cubicBezTo>
                  <a:cubicBezTo>
                    <a:pt x="1164" y="1120"/>
                    <a:pt x="798" y="593"/>
                    <a:pt x="406" y="105"/>
                  </a:cubicBezTo>
                  <a:cubicBezTo>
                    <a:pt x="379" y="51"/>
                    <a:pt x="325" y="24"/>
                    <a:pt x="271" y="11"/>
                  </a:cubicBezTo>
                  <a:cubicBezTo>
                    <a:pt x="264" y="4"/>
                    <a:pt x="254" y="1"/>
                    <a:pt x="244" y="1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" name="Google Shape;1095;p38">
              <a:extLst>
                <a:ext uri="{FF2B5EF4-FFF2-40B4-BE49-F238E27FC236}">
                  <a16:creationId xmlns:a16="http://schemas.microsoft.com/office/drawing/2014/main" id="{673CA7BC-F3C7-4DFF-8E75-3BF7513E5700}"/>
                </a:ext>
              </a:extLst>
            </p:cNvPr>
            <p:cNvSpPr/>
            <p:nvPr/>
          </p:nvSpPr>
          <p:spPr>
            <a:xfrm>
              <a:off x="5350500" y="895475"/>
              <a:ext cx="44000" cy="255425"/>
            </a:xfrm>
            <a:custGeom>
              <a:avLst/>
              <a:gdLst/>
              <a:ahLst/>
              <a:cxnLst/>
              <a:rect l="l" t="t" r="r" b="b"/>
              <a:pathLst>
                <a:path w="1760" h="10217" extrusionOk="0">
                  <a:moveTo>
                    <a:pt x="244" y="0"/>
                  </a:moveTo>
                  <a:cubicBezTo>
                    <a:pt x="217" y="0"/>
                    <a:pt x="190" y="0"/>
                    <a:pt x="177" y="14"/>
                  </a:cubicBezTo>
                  <a:cubicBezTo>
                    <a:pt x="109" y="27"/>
                    <a:pt x="68" y="68"/>
                    <a:pt x="28" y="135"/>
                  </a:cubicBezTo>
                  <a:cubicBezTo>
                    <a:pt x="1" y="190"/>
                    <a:pt x="1" y="257"/>
                    <a:pt x="14" y="311"/>
                  </a:cubicBezTo>
                  <a:cubicBezTo>
                    <a:pt x="55" y="460"/>
                    <a:pt x="95" y="623"/>
                    <a:pt x="136" y="758"/>
                  </a:cubicBezTo>
                  <a:lnTo>
                    <a:pt x="163" y="826"/>
                  </a:lnTo>
                  <a:lnTo>
                    <a:pt x="285" y="1231"/>
                  </a:lnTo>
                  <a:lnTo>
                    <a:pt x="325" y="1326"/>
                  </a:lnTo>
                  <a:cubicBezTo>
                    <a:pt x="420" y="1664"/>
                    <a:pt x="528" y="2003"/>
                    <a:pt x="623" y="2341"/>
                  </a:cubicBezTo>
                  <a:cubicBezTo>
                    <a:pt x="826" y="3004"/>
                    <a:pt x="988" y="3667"/>
                    <a:pt x="1110" y="4344"/>
                  </a:cubicBezTo>
                  <a:cubicBezTo>
                    <a:pt x="1232" y="5020"/>
                    <a:pt x="1300" y="5697"/>
                    <a:pt x="1327" y="6373"/>
                  </a:cubicBezTo>
                  <a:cubicBezTo>
                    <a:pt x="1354" y="7063"/>
                    <a:pt x="1327" y="7740"/>
                    <a:pt x="1273" y="8416"/>
                  </a:cubicBezTo>
                  <a:cubicBezTo>
                    <a:pt x="1246" y="8660"/>
                    <a:pt x="1205" y="8931"/>
                    <a:pt x="1151" y="9242"/>
                  </a:cubicBezTo>
                  <a:cubicBezTo>
                    <a:pt x="1097" y="9553"/>
                    <a:pt x="1029" y="9824"/>
                    <a:pt x="948" y="10094"/>
                  </a:cubicBezTo>
                  <a:cubicBezTo>
                    <a:pt x="948" y="10108"/>
                    <a:pt x="948" y="10135"/>
                    <a:pt x="961" y="10162"/>
                  </a:cubicBezTo>
                  <a:cubicBezTo>
                    <a:pt x="975" y="10189"/>
                    <a:pt x="1002" y="10203"/>
                    <a:pt x="1029" y="10216"/>
                  </a:cubicBezTo>
                  <a:lnTo>
                    <a:pt x="1056" y="10216"/>
                  </a:lnTo>
                  <a:cubicBezTo>
                    <a:pt x="1097" y="10203"/>
                    <a:pt x="1137" y="10176"/>
                    <a:pt x="1151" y="10135"/>
                  </a:cubicBezTo>
                  <a:cubicBezTo>
                    <a:pt x="1259" y="9715"/>
                    <a:pt x="1408" y="9174"/>
                    <a:pt x="1516" y="8619"/>
                  </a:cubicBezTo>
                  <a:cubicBezTo>
                    <a:pt x="1584" y="8295"/>
                    <a:pt x="1624" y="8078"/>
                    <a:pt x="1651" y="7862"/>
                  </a:cubicBezTo>
                  <a:cubicBezTo>
                    <a:pt x="1679" y="7645"/>
                    <a:pt x="1706" y="7361"/>
                    <a:pt x="1733" y="7063"/>
                  </a:cubicBezTo>
                  <a:cubicBezTo>
                    <a:pt x="1760" y="6779"/>
                    <a:pt x="1760" y="6522"/>
                    <a:pt x="1760" y="6292"/>
                  </a:cubicBezTo>
                  <a:cubicBezTo>
                    <a:pt x="1760" y="6035"/>
                    <a:pt x="1760" y="5778"/>
                    <a:pt x="1760" y="5507"/>
                  </a:cubicBezTo>
                  <a:cubicBezTo>
                    <a:pt x="1746" y="5210"/>
                    <a:pt x="1733" y="4966"/>
                    <a:pt x="1706" y="4736"/>
                  </a:cubicBezTo>
                  <a:cubicBezTo>
                    <a:pt x="1692" y="4506"/>
                    <a:pt x="1651" y="4235"/>
                    <a:pt x="1624" y="3965"/>
                  </a:cubicBezTo>
                  <a:cubicBezTo>
                    <a:pt x="1530" y="3302"/>
                    <a:pt x="1394" y="2639"/>
                    <a:pt x="1218" y="1989"/>
                  </a:cubicBezTo>
                  <a:cubicBezTo>
                    <a:pt x="1124" y="1651"/>
                    <a:pt x="1016" y="1340"/>
                    <a:pt x="894" y="1042"/>
                  </a:cubicBezTo>
                  <a:cubicBezTo>
                    <a:pt x="840" y="907"/>
                    <a:pt x="772" y="758"/>
                    <a:pt x="691" y="582"/>
                  </a:cubicBezTo>
                  <a:cubicBezTo>
                    <a:pt x="623" y="420"/>
                    <a:pt x="542" y="257"/>
                    <a:pt x="447" y="108"/>
                  </a:cubicBezTo>
                  <a:cubicBezTo>
                    <a:pt x="407" y="41"/>
                    <a:pt x="325" y="0"/>
                    <a:pt x="244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" name="Google Shape;1096;p38">
              <a:extLst>
                <a:ext uri="{FF2B5EF4-FFF2-40B4-BE49-F238E27FC236}">
                  <a16:creationId xmlns:a16="http://schemas.microsoft.com/office/drawing/2014/main" id="{A1D164A8-A850-44EC-9EE7-C03B302014BA}"/>
                </a:ext>
              </a:extLst>
            </p:cNvPr>
            <p:cNvSpPr/>
            <p:nvPr/>
          </p:nvSpPr>
          <p:spPr>
            <a:xfrm>
              <a:off x="4846125" y="739525"/>
              <a:ext cx="498650" cy="496950"/>
            </a:xfrm>
            <a:custGeom>
              <a:avLst/>
              <a:gdLst/>
              <a:ahLst/>
              <a:cxnLst/>
              <a:rect l="l" t="t" r="r" b="b"/>
              <a:pathLst>
                <a:path w="19946" h="19878" extrusionOk="0">
                  <a:moveTo>
                    <a:pt x="7281" y="0"/>
                  </a:moveTo>
                  <a:lnTo>
                    <a:pt x="7294" y="14"/>
                  </a:lnTo>
                  <a:cubicBezTo>
                    <a:pt x="7273" y="14"/>
                    <a:pt x="7251" y="13"/>
                    <a:pt x="7230" y="13"/>
                  </a:cubicBezTo>
                  <a:cubicBezTo>
                    <a:pt x="6265" y="13"/>
                    <a:pt x="5328" y="310"/>
                    <a:pt x="4547" y="853"/>
                  </a:cubicBezTo>
                  <a:cubicBezTo>
                    <a:pt x="3898" y="1286"/>
                    <a:pt x="3329" y="1827"/>
                    <a:pt x="2856" y="2436"/>
                  </a:cubicBezTo>
                  <a:cubicBezTo>
                    <a:pt x="2342" y="3072"/>
                    <a:pt x="1909" y="3762"/>
                    <a:pt x="1557" y="4506"/>
                  </a:cubicBezTo>
                  <a:cubicBezTo>
                    <a:pt x="867" y="5940"/>
                    <a:pt x="380" y="7469"/>
                    <a:pt x="150" y="9039"/>
                  </a:cubicBezTo>
                  <a:cubicBezTo>
                    <a:pt x="28" y="9878"/>
                    <a:pt x="1" y="10730"/>
                    <a:pt x="55" y="11583"/>
                  </a:cubicBezTo>
                  <a:cubicBezTo>
                    <a:pt x="123" y="12449"/>
                    <a:pt x="285" y="13301"/>
                    <a:pt x="542" y="14113"/>
                  </a:cubicBezTo>
                  <a:cubicBezTo>
                    <a:pt x="664" y="14519"/>
                    <a:pt x="826" y="14898"/>
                    <a:pt x="1016" y="15277"/>
                  </a:cubicBezTo>
                  <a:cubicBezTo>
                    <a:pt x="1192" y="15642"/>
                    <a:pt x="1395" y="15994"/>
                    <a:pt x="1625" y="16332"/>
                  </a:cubicBezTo>
                  <a:cubicBezTo>
                    <a:pt x="2085" y="16995"/>
                    <a:pt x="2653" y="17550"/>
                    <a:pt x="3316" y="17997"/>
                  </a:cubicBezTo>
                  <a:cubicBezTo>
                    <a:pt x="4006" y="18457"/>
                    <a:pt x="4791" y="18768"/>
                    <a:pt x="5603" y="18903"/>
                  </a:cubicBezTo>
                  <a:cubicBezTo>
                    <a:pt x="6009" y="18984"/>
                    <a:pt x="6415" y="19012"/>
                    <a:pt x="6820" y="19012"/>
                  </a:cubicBezTo>
                  <a:lnTo>
                    <a:pt x="6969" y="19012"/>
                  </a:lnTo>
                  <a:cubicBezTo>
                    <a:pt x="7524" y="19012"/>
                    <a:pt x="8079" y="18930"/>
                    <a:pt x="8620" y="18781"/>
                  </a:cubicBezTo>
                  <a:cubicBezTo>
                    <a:pt x="8674" y="18809"/>
                    <a:pt x="8728" y="18849"/>
                    <a:pt x="8796" y="18876"/>
                  </a:cubicBezTo>
                  <a:cubicBezTo>
                    <a:pt x="9148" y="19079"/>
                    <a:pt x="9513" y="19242"/>
                    <a:pt x="9892" y="19363"/>
                  </a:cubicBezTo>
                  <a:cubicBezTo>
                    <a:pt x="10284" y="19499"/>
                    <a:pt x="10690" y="19593"/>
                    <a:pt x="11096" y="19675"/>
                  </a:cubicBezTo>
                  <a:cubicBezTo>
                    <a:pt x="11502" y="19756"/>
                    <a:pt x="11922" y="19810"/>
                    <a:pt x="12341" y="19837"/>
                  </a:cubicBezTo>
                  <a:cubicBezTo>
                    <a:pt x="12707" y="19864"/>
                    <a:pt x="13045" y="19878"/>
                    <a:pt x="13370" y="19878"/>
                  </a:cubicBezTo>
                  <a:cubicBezTo>
                    <a:pt x="13830" y="19878"/>
                    <a:pt x="14290" y="19864"/>
                    <a:pt x="14777" y="19823"/>
                  </a:cubicBezTo>
                  <a:cubicBezTo>
                    <a:pt x="15183" y="19783"/>
                    <a:pt x="15575" y="19729"/>
                    <a:pt x="15981" y="19647"/>
                  </a:cubicBezTo>
                  <a:cubicBezTo>
                    <a:pt x="16401" y="19566"/>
                    <a:pt x="16820" y="19458"/>
                    <a:pt x="17226" y="19323"/>
                  </a:cubicBezTo>
                  <a:cubicBezTo>
                    <a:pt x="18065" y="19052"/>
                    <a:pt x="18863" y="18687"/>
                    <a:pt x="19607" y="18213"/>
                  </a:cubicBezTo>
                  <a:cubicBezTo>
                    <a:pt x="19716" y="18146"/>
                    <a:pt x="19837" y="18064"/>
                    <a:pt x="19946" y="17997"/>
                  </a:cubicBezTo>
                  <a:lnTo>
                    <a:pt x="19946" y="17997"/>
                  </a:lnTo>
                  <a:lnTo>
                    <a:pt x="19540" y="18146"/>
                  </a:lnTo>
                  <a:cubicBezTo>
                    <a:pt x="19066" y="18321"/>
                    <a:pt x="18606" y="18457"/>
                    <a:pt x="18119" y="18579"/>
                  </a:cubicBezTo>
                  <a:cubicBezTo>
                    <a:pt x="17943" y="18619"/>
                    <a:pt x="17767" y="18660"/>
                    <a:pt x="17591" y="18700"/>
                  </a:cubicBezTo>
                  <a:cubicBezTo>
                    <a:pt x="17415" y="18741"/>
                    <a:pt x="17280" y="18754"/>
                    <a:pt x="17118" y="18781"/>
                  </a:cubicBezTo>
                  <a:cubicBezTo>
                    <a:pt x="16793" y="18836"/>
                    <a:pt x="16468" y="18890"/>
                    <a:pt x="16157" y="18917"/>
                  </a:cubicBezTo>
                  <a:cubicBezTo>
                    <a:pt x="15724" y="18957"/>
                    <a:pt x="15304" y="18971"/>
                    <a:pt x="14899" y="18971"/>
                  </a:cubicBezTo>
                  <a:cubicBezTo>
                    <a:pt x="14493" y="18971"/>
                    <a:pt x="14100" y="18957"/>
                    <a:pt x="13708" y="18917"/>
                  </a:cubicBezTo>
                  <a:cubicBezTo>
                    <a:pt x="13302" y="18876"/>
                    <a:pt x="12909" y="18822"/>
                    <a:pt x="12517" y="18727"/>
                  </a:cubicBezTo>
                  <a:cubicBezTo>
                    <a:pt x="12125" y="18646"/>
                    <a:pt x="11732" y="18538"/>
                    <a:pt x="11367" y="18389"/>
                  </a:cubicBezTo>
                  <a:cubicBezTo>
                    <a:pt x="11002" y="18254"/>
                    <a:pt x="10650" y="18091"/>
                    <a:pt x="10325" y="17902"/>
                  </a:cubicBezTo>
                  <a:cubicBezTo>
                    <a:pt x="10000" y="17713"/>
                    <a:pt x="9689" y="17496"/>
                    <a:pt x="9405" y="17239"/>
                  </a:cubicBezTo>
                  <a:cubicBezTo>
                    <a:pt x="9121" y="16982"/>
                    <a:pt x="8877" y="16711"/>
                    <a:pt x="8661" y="16400"/>
                  </a:cubicBezTo>
                  <a:cubicBezTo>
                    <a:pt x="8552" y="16238"/>
                    <a:pt x="8444" y="16062"/>
                    <a:pt x="8363" y="15886"/>
                  </a:cubicBezTo>
                  <a:cubicBezTo>
                    <a:pt x="8268" y="15723"/>
                    <a:pt x="8201" y="15561"/>
                    <a:pt x="8147" y="15412"/>
                  </a:cubicBezTo>
                  <a:cubicBezTo>
                    <a:pt x="8025" y="15534"/>
                    <a:pt x="7903" y="15642"/>
                    <a:pt x="7768" y="15751"/>
                  </a:cubicBezTo>
                  <a:cubicBezTo>
                    <a:pt x="7659" y="15845"/>
                    <a:pt x="7538" y="15926"/>
                    <a:pt x="7402" y="16008"/>
                  </a:cubicBezTo>
                  <a:cubicBezTo>
                    <a:pt x="7172" y="16143"/>
                    <a:pt x="6902" y="16238"/>
                    <a:pt x="6631" y="16278"/>
                  </a:cubicBezTo>
                  <a:cubicBezTo>
                    <a:pt x="6536" y="16292"/>
                    <a:pt x="6442" y="16305"/>
                    <a:pt x="6347" y="16305"/>
                  </a:cubicBezTo>
                  <a:lnTo>
                    <a:pt x="6239" y="16305"/>
                  </a:lnTo>
                  <a:cubicBezTo>
                    <a:pt x="6117" y="16292"/>
                    <a:pt x="5995" y="16278"/>
                    <a:pt x="5873" y="16251"/>
                  </a:cubicBezTo>
                  <a:cubicBezTo>
                    <a:pt x="5616" y="16184"/>
                    <a:pt x="5373" y="16075"/>
                    <a:pt x="5156" y="15940"/>
                  </a:cubicBezTo>
                  <a:cubicBezTo>
                    <a:pt x="4764" y="15696"/>
                    <a:pt x="4425" y="15385"/>
                    <a:pt x="4141" y="15033"/>
                  </a:cubicBezTo>
                  <a:cubicBezTo>
                    <a:pt x="3979" y="14830"/>
                    <a:pt x="3844" y="14641"/>
                    <a:pt x="3708" y="14424"/>
                  </a:cubicBezTo>
                  <a:cubicBezTo>
                    <a:pt x="3573" y="14194"/>
                    <a:pt x="3451" y="13964"/>
                    <a:pt x="3343" y="13734"/>
                  </a:cubicBezTo>
                  <a:cubicBezTo>
                    <a:pt x="3126" y="13234"/>
                    <a:pt x="2937" y="12733"/>
                    <a:pt x="2802" y="12205"/>
                  </a:cubicBezTo>
                  <a:cubicBezTo>
                    <a:pt x="2653" y="11678"/>
                    <a:pt x="2558" y="11136"/>
                    <a:pt x="2491" y="10595"/>
                  </a:cubicBezTo>
                  <a:cubicBezTo>
                    <a:pt x="2369" y="9486"/>
                    <a:pt x="2382" y="8376"/>
                    <a:pt x="2545" y="7280"/>
                  </a:cubicBezTo>
                  <a:cubicBezTo>
                    <a:pt x="2626" y="6739"/>
                    <a:pt x="2734" y="6198"/>
                    <a:pt x="2883" y="5670"/>
                  </a:cubicBezTo>
                  <a:cubicBezTo>
                    <a:pt x="3032" y="5156"/>
                    <a:pt x="3208" y="4641"/>
                    <a:pt x="3424" y="4154"/>
                  </a:cubicBezTo>
                  <a:cubicBezTo>
                    <a:pt x="3654" y="3654"/>
                    <a:pt x="3911" y="3167"/>
                    <a:pt x="4209" y="2707"/>
                  </a:cubicBezTo>
                  <a:cubicBezTo>
                    <a:pt x="4507" y="2260"/>
                    <a:pt x="4845" y="1827"/>
                    <a:pt x="5210" y="1435"/>
                  </a:cubicBezTo>
                  <a:cubicBezTo>
                    <a:pt x="5305" y="1340"/>
                    <a:pt x="5413" y="1232"/>
                    <a:pt x="5508" y="1137"/>
                  </a:cubicBezTo>
                  <a:cubicBezTo>
                    <a:pt x="5616" y="1042"/>
                    <a:pt x="5697" y="961"/>
                    <a:pt x="5819" y="866"/>
                  </a:cubicBezTo>
                  <a:cubicBezTo>
                    <a:pt x="6022" y="690"/>
                    <a:pt x="6239" y="542"/>
                    <a:pt x="6482" y="420"/>
                  </a:cubicBezTo>
                  <a:cubicBezTo>
                    <a:pt x="6699" y="298"/>
                    <a:pt x="6942" y="176"/>
                    <a:pt x="7172" y="82"/>
                  </a:cubicBezTo>
                  <a:lnTo>
                    <a:pt x="7375" y="0"/>
                  </a:lnTo>
                  <a:close/>
                </a:path>
              </a:pathLst>
            </a:custGeom>
            <a:solidFill>
              <a:srgbClr val="F96E0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" name="Google Shape;1097;p38">
              <a:extLst>
                <a:ext uri="{FF2B5EF4-FFF2-40B4-BE49-F238E27FC236}">
                  <a16:creationId xmlns:a16="http://schemas.microsoft.com/office/drawing/2014/main" id="{21E0234E-1335-46FB-846A-BEE3C382E76B}"/>
                </a:ext>
              </a:extLst>
            </p:cNvPr>
            <p:cNvSpPr/>
            <p:nvPr/>
          </p:nvSpPr>
          <p:spPr>
            <a:xfrm>
              <a:off x="4918525" y="959750"/>
              <a:ext cx="20325" cy="37000"/>
            </a:xfrm>
            <a:custGeom>
              <a:avLst/>
              <a:gdLst/>
              <a:ahLst/>
              <a:cxnLst/>
              <a:rect l="l" t="t" r="r" b="b"/>
              <a:pathLst>
                <a:path w="813" h="1480" extrusionOk="0">
                  <a:moveTo>
                    <a:pt x="406" y="0"/>
                  </a:moveTo>
                  <a:cubicBezTo>
                    <a:pt x="298" y="0"/>
                    <a:pt x="203" y="68"/>
                    <a:pt x="149" y="162"/>
                  </a:cubicBezTo>
                  <a:lnTo>
                    <a:pt x="149" y="149"/>
                  </a:lnTo>
                  <a:cubicBezTo>
                    <a:pt x="122" y="190"/>
                    <a:pt x="95" y="230"/>
                    <a:pt x="82" y="284"/>
                  </a:cubicBezTo>
                  <a:cubicBezTo>
                    <a:pt x="55" y="338"/>
                    <a:pt x="41" y="392"/>
                    <a:pt x="28" y="460"/>
                  </a:cubicBezTo>
                  <a:cubicBezTo>
                    <a:pt x="0" y="568"/>
                    <a:pt x="0" y="677"/>
                    <a:pt x="0" y="798"/>
                  </a:cubicBezTo>
                  <a:cubicBezTo>
                    <a:pt x="0" y="907"/>
                    <a:pt x="14" y="1015"/>
                    <a:pt x="55" y="1123"/>
                  </a:cubicBezTo>
                  <a:cubicBezTo>
                    <a:pt x="68" y="1177"/>
                    <a:pt x="95" y="1231"/>
                    <a:pt x="136" y="1286"/>
                  </a:cubicBezTo>
                  <a:cubicBezTo>
                    <a:pt x="163" y="1340"/>
                    <a:pt x="203" y="1394"/>
                    <a:pt x="244" y="1421"/>
                  </a:cubicBezTo>
                  <a:cubicBezTo>
                    <a:pt x="285" y="1462"/>
                    <a:pt x="335" y="1480"/>
                    <a:pt x="386" y="1480"/>
                  </a:cubicBezTo>
                  <a:cubicBezTo>
                    <a:pt x="402" y="1480"/>
                    <a:pt x="417" y="1478"/>
                    <a:pt x="433" y="1475"/>
                  </a:cubicBezTo>
                  <a:lnTo>
                    <a:pt x="501" y="1461"/>
                  </a:lnTo>
                  <a:cubicBezTo>
                    <a:pt x="542" y="1448"/>
                    <a:pt x="582" y="1421"/>
                    <a:pt x="609" y="1380"/>
                  </a:cubicBezTo>
                  <a:cubicBezTo>
                    <a:pt x="677" y="1313"/>
                    <a:pt x="731" y="1218"/>
                    <a:pt x="772" y="1123"/>
                  </a:cubicBezTo>
                  <a:cubicBezTo>
                    <a:pt x="785" y="1069"/>
                    <a:pt x="799" y="1015"/>
                    <a:pt x="812" y="961"/>
                  </a:cubicBezTo>
                  <a:cubicBezTo>
                    <a:pt x="812" y="893"/>
                    <a:pt x="812" y="812"/>
                    <a:pt x="812" y="744"/>
                  </a:cubicBezTo>
                  <a:cubicBezTo>
                    <a:pt x="812" y="636"/>
                    <a:pt x="785" y="514"/>
                    <a:pt x="758" y="406"/>
                  </a:cubicBezTo>
                  <a:cubicBezTo>
                    <a:pt x="745" y="365"/>
                    <a:pt x="731" y="325"/>
                    <a:pt x="704" y="284"/>
                  </a:cubicBezTo>
                  <a:cubicBezTo>
                    <a:pt x="704" y="271"/>
                    <a:pt x="691" y="244"/>
                    <a:pt x="691" y="230"/>
                  </a:cubicBezTo>
                  <a:cubicBezTo>
                    <a:pt x="650" y="108"/>
                    <a:pt x="555" y="27"/>
                    <a:pt x="447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" name="Google Shape;1098;p38">
              <a:extLst>
                <a:ext uri="{FF2B5EF4-FFF2-40B4-BE49-F238E27FC236}">
                  <a16:creationId xmlns:a16="http://schemas.microsoft.com/office/drawing/2014/main" id="{0F01892C-C1F2-4ADC-A784-D32324A27A4D}"/>
                </a:ext>
              </a:extLst>
            </p:cNvPr>
            <p:cNvSpPr/>
            <p:nvPr/>
          </p:nvSpPr>
          <p:spPr>
            <a:xfrm>
              <a:off x="4937475" y="902375"/>
              <a:ext cx="34175" cy="54350"/>
            </a:xfrm>
            <a:custGeom>
              <a:avLst/>
              <a:gdLst/>
              <a:ahLst/>
              <a:cxnLst/>
              <a:rect l="l" t="t" r="r" b="b"/>
              <a:pathLst>
                <a:path w="1367" h="2174" extrusionOk="0">
                  <a:moveTo>
                    <a:pt x="820" y="0"/>
                  </a:moveTo>
                  <a:cubicBezTo>
                    <a:pt x="795" y="0"/>
                    <a:pt x="769" y="3"/>
                    <a:pt x="744" y="8"/>
                  </a:cubicBezTo>
                  <a:cubicBezTo>
                    <a:pt x="474" y="76"/>
                    <a:pt x="298" y="333"/>
                    <a:pt x="190" y="563"/>
                  </a:cubicBezTo>
                  <a:cubicBezTo>
                    <a:pt x="122" y="698"/>
                    <a:pt x="81" y="834"/>
                    <a:pt x="54" y="969"/>
                  </a:cubicBezTo>
                  <a:cubicBezTo>
                    <a:pt x="14" y="1104"/>
                    <a:pt x="0" y="1253"/>
                    <a:pt x="14" y="1388"/>
                  </a:cubicBezTo>
                  <a:cubicBezTo>
                    <a:pt x="14" y="1483"/>
                    <a:pt x="41" y="1578"/>
                    <a:pt x="81" y="1673"/>
                  </a:cubicBezTo>
                  <a:lnTo>
                    <a:pt x="81" y="1686"/>
                  </a:lnTo>
                  <a:cubicBezTo>
                    <a:pt x="95" y="1808"/>
                    <a:pt x="163" y="1930"/>
                    <a:pt x="257" y="2011"/>
                  </a:cubicBezTo>
                  <a:cubicBezTo>
                    <a:pt x="338" y="2106"/>
                    <a:pt x="474" y="2160"/>
                    <a:pt x="596" y="2173"/>
                  </a:cubicBezTo>
                  <a:cubicBezTo>
                    <a:pt x="663" y="2173"/>
                    <a:pt x="717" y="2160"/>
                    <a:pt x="785" y="2133"/>
                  </a:cubicBezTo>
                  <a:cubicBezTo>
                    <a:pt x="839" y="2106"/>
                    <a:pt x="893" y="2079"/>
                    <a:pt x="934" y="2038"/>
                  </a:cubicBezTo>
                  <a:cubicBezTo>
                    <a:pt x="1123" y="1821"/>
                    <a:pt x="1259" y="1564"/>
                    <a:pt x="1299" y="1280"/>
                  </a:cubicBezTo>
                  <a:cubicBezTo>
                    <a:pt x="1340" y="1145"/>
                    <a:pt x="1353" y="996"/>
                    <a:pt x="1367" y="861"/>
                  </a:cubicBezTo>
                  <a:cubicBezTo>
                    <a:pt x="1367" y="725"/>
                    <a:pt x="1353" y="590"/>
                    <a:pt x="1326" y="468"/>
                  </a:cubicBezTo>
                  <a:cubicBezTo>
                    <a:pt x="1299" y="414"/>
                    <a:pt x="1286" y="360"/>
                    <a:pt x="1259" y="306"/>
                  </a:cubicBezTo>
                  <a:cubicBezTo>
                    <a:pt x="1232" y="279"/>
                    <a:pt x="1218" y="238"/>
                    <a:pt x="1191" y="211"/>
                  </a:cubicBezTo>
                  <a:cubicBezTo>
                    <a:pt x="1164" y="171"/>
                    <a:pt x="1137" y="144"/>
                    <a:pt x="1096" y="117"/>
                  </a:cubicBezTo>
                  <a:cubicBezTo>
                    <a:pt x="1021" y="41"/>
                    <a:pt x="920" y="0"/>
                    <a:pt x="820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" name="Google Shape;1099;p38">
              <a:extLst>
                <a:ext uri="{FF2B5EF4-FFF2-40B4-BE49-F238E27FC236}">
                  <a16:creationId xmlns:a16="http://schemas.microsoft.com/office/drawing/2014/main" id="{D1927F08-CF8E-4082-9CFB-B4C8D606DD2A}"/>
                </a:ext>
              </a:extLst>
            </p:cNvPr>
            <p:cNvSpPr/>
            <p:nvPr/>
          </p:nvSpPr>
          <p:spPr>
            <a:xfrm>
              <a:off x="4951325" y="975975"/>
              <a:ext cx="12550" cy="18800"/>
            </a:xfrm>
            <a:custGeom>
              <a:avLst/>
              <a:gdLst/>
              <a:ahLst/>
              <a:cxnLst/>
              <a:rect l="l" t="t" r="r" b="b"/>
              <a:pathLst>
                <a:path w="502" h="752" extrusionOk="0">
                  <a:moveTo>
                    <a:pt x="272" y="1"/>
                  </a:moveTo>
                  <a:cubicBezTo>
                    <a:pt x="231" y="1"/>
                    <a:pt x="190" y="14"/>
                    <a:pt x="163" y="41"/>
                  </a:cubicBezTo>
                  <a:lnTo>
                    <a:pt x="163" y="55"/>
                  </a:lnTo>
                  <a:cubicBezTo>
                    <a:pt x="136" y="82"/>
                    <a:pt x="109" y="122"/>
                    <a:pt x="82" y="163"/>
                  </a:cubicBezTo>
                  <a:cubicBezTo>
                    <a:pt x="55" y="204"/>
                    <a:pt x="28" y="271"/>
                    <a:pt x="28" y="325"/>
                  </a:cubicBezTo>
                  <a:cubicBezTo>
                    <a:pt x="28" y="339"/>
                    <a:pt x="28" y="352"/>
                    <a:pt x="28" y="352"/>
                  </a:cubicBezTo>
                  <a:cubicBezTo>
                    <a:pt x="1" y="434"/>
                    <a:pt x="1" y="515"/>
                    <a:pt x="28" y="596"/>
                  </a:cubicBezTo>
                  <a:cubicBezTo>
                    <a:pt x="42" y="637"/>
                    <a:pt x="69" y="664"/>
                    <a:pt x="96" y="691"/>
                  </a:cubicBezTo>
                  <a:cubicBezTo>
                    <a:pt x="109" y="704"/>
                    <a:pt x="136" y="731"/>
                    <a:pt x="163" y="731"/>
                  </a:cubicBezTo>
                  <a:cubicBezTo>
                    <a:pt x="184" y="745"/>
                    <a:pt x="204" y="752"/>
                    <a:pt x="226" y="752"/>
                  </a:cubicBezTo>
                  <a:cubicBezTo>
                    <a:pt x="248" y="752"/>
                    <a:pt x="272" y="745"/>
                    <a:pt x="299" y="731"/>
                  </a:cubicBezTo>
                  <a:cubicBezTo>
                    <a:pt x="326" y="731"/>
                    <a:pt x="339" y="704"/>
                    <a:pt x="366" y="677"/>
                  </a:cubicBezTo>
                  <a:cubicBezTo>
                    <a:pt x="407" y="637"/>
                    <a:pt x="448" y="582"/>
                    <a:pt x="461" y="528"/>
                  </a:cubicBezTo>
                  <a:cubicBezTo>
                    <a:pt x="502" y="366"/>
                    <a:pt x="475" y="204"/>
                    <a:pt x="380" y="68"/>
                  </a:cubicBezTo>
                  <a:cubicBezTo>
                    <a:pt x="380" y="55"/>
                    <a:pt x="366" y="41"/>
                    <a:pt x="339" y="28"/>
                  </a:cubicBezTo>
                  <a:cubicBezTo>
                    <a:pt x="326" y="14"/>
                    <a:pt x="312" y="1"/>
                    <a:pt x="285" y="1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" name="Google Shape;1100;p38">
              <a:extLst>
                <a:ext uri="{FF2B5EF4-FFF2-40B4-BE49-F238E27FC236}">
                  <a16:creationId xmlns:a16="http://schemas.microsoft.com/office/drawing/2014/main" id="{0625BB29-4AF5-4C91-A892-6A095B8039E8}"/>
                </a:ext>
              </a:extLst>
            </p:cNvPr>
            <p:cNvSpPr/>
            <p:nvPr/>
          </p:nvSpPr>
          <p:spPr>
            <a:xfrm>
              <a:off x="4939825" y="1042625"/>
              <a:ext cx="31500" cy="47300"/>
            </a:xfrm>
            <a:custGeom>
              <a:avLst/>
              <a:gdLst/>
              <a:ahLst/>
              <a:cxnLst/>
              <a:rect l="l" t="t" r="r" b="b"/>
              <a:pathLst>
                <a:path w="1260" h="1892" extrusionOk="0">
                  <a:moveTo>
                    <a:pt x="407" y="0"/>
                  </a:moveTo>
                  <a:cubicBezTo>
                    <a:pt x="339" y="14"/>
                    <a:pt x="285" y="41"/>
                    <a:pt x="231" y="81"/>
                  </a:cubicBezTo>
                  <a:cubicBezTo>
                    <a:pt x="177" y="122"/>
                    <a:pt x="136" y="176"/>
                    <a:pt x="96" y="230"/>
                  </a:cubicBezTo>
                  <a:cubicBezTo>
                    <a:pt x="42" y="338"/>
                    <a:pt x="14" y="447"/>
                    <a:pt x="14" y="568"/>
                  </a:cubicBezTo>
                  <a:cubicBezTo>
                    <a:pt x="1" y="704"/>
                    <a:pt x="14" y="826"/>
                    <a:pt x="42" y="961"/>
                  </a:cubicBezTo>
                  <a:cubicBezTo>
                    <a:pt x="69" y="1096"/>
                    <a:pt x="109" y="1218"/>
                    <a:pt x="163" y="1353"/>
                  </a:cubicBezTo>
                  <a:cubicBezTo>
                    <a:pt x="190" y="1407"/>
                    <a:pt x="217" y="1462"/>
                    <a:pt x="258" y="1516"/>
                  </a:cubicBezTo>
                  <a:cubicBezTo>
                    <a:pt x="285" y="1570"/>
                    <a:pt x="326" y="1610"/>
                    <a:pt x="380" y="1665"/>
                  </a:cubicBezTo>
                  <a:cubicBezTo>
                    <a:pt x="393" y="1678"/>
                    <a:pt x="420" y="1692"/>
                    <a:pt x="434" y="1705"/>
                  </a:cubicBezTo>
                  <a:lnTo>
                    <a:pt x="461" y="1719"/>
                  </a:lnTo>
                  <a:cubicBezTo>
                    <a:pt x="502" y="1759"/>
                    <a:pt x="529" y="1786"/>
                    <a:pt x="569" y="1813"/>
                  </a:cubicBezTo>
                  <a:cubicBezTo>
                    <a:pt x="650" y="1864"/>
                    <a:pt x="737" y="1891"/>
                    <a:pt x="832" y="1891"/>
                  </a:cubicBezTo>
                  <a:cubicBezTo>
                    <a:pt x="866" y="1891"/>
                    <a:pt x="900" y="1888"/>
                    <a:pt x="935" y="1881"/>
                  </a:cubicBezTo>
                  <a:cubicBezTo>
                    <a:pt x="1043" y="1854"/>
                    <a:pt x="1138" y="1759"/>
                    <a:pt x="1192" y="1651"/>
                  </a:cubicBezTo>
                  <a:cubicBezTo>
                    <a:pt x="1232" y="1529"/>
                    <a:pt x="1259" y="1394"/>
                    <a:pt x="1246" y="1259"/>
                  </a:cubicBezTo>
                  <a:cubicBezTo>
                    <a:pt x="1246" y="1110"/>
                    <a:pt x="1219" y="961"/>
                    <a:pt x="1178" y="826"/>
                  </a:cubicBezTo>
                  <a:cubicBezTo>
                    <a:pt x="1138" y="677"/>
                    <a:pt x="1083" y="541"/>
                    <a:pt x="1016" y="406"/>
                  </a:cubicBezTo>
                  <a:cubicBezTo>
                    <a:pt x="962" y="284"/>
                    <a:pt x="880" y="190"/>
                    <a:pt x="786" y="95"/>
                  </a:cubicBezTo>
                  <a:cubicBezTo>
                    <a:pt x="745" y="68"/>
                    <a:pt x="691" y="41"/>
                    <a:pt x="623" y="27"/>
                  </a:cubicBezTo>
                  <a:cubicBezTo>
                    <a:pt x="569" y="14"/>
                    <a:pt x="515" y="0"/>
                    <a:pt x="461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" name="Google Shape;1101;p38">
              <a:extLst>
                <a:ext uri="{FF2B5EF4-FFF2-40B4-BE49-F238E27FC236}">
                  <a16:creationId xmlns:a16="http://schemas.microsoft.com/office/drawing/2014/main" id="{4FFE2DE9-701E-4C9E-B5D9-4BDCD2777A71}"/>
                </a:ext>
              </a:extLst>
            </p:cNvPr>
            <p:cNvSpPr/>
            <p:nvPr/>
          </p:nvSpPr>
          <p:spPr>
            <a:xfrm>
              <a:off x="4959800" y="1011075"/>
              <a:ext cx="16925" cy="28250"/>
            </a:xfrm>
            <a:custGeom>
              <a:avLst/>
              <a:gdLst/>
              <a:ahLst/>
              <a:cxnLst/>
              <a:rect l="l" t="t" r="r" b="b"/>
              <a:pathLst>
                <a:path w="677" h="1130" extrusionOk="0">
                  <a:moveTo>
                    <a:pt x="230" y="0"/>
                  </a:moveTo>
                  <a:cubicBezTo>
                    <a:pt x="189" y="0"/>
                    <a:pt x="158" y="25"/>
                    <a:pt x="136" y="58"/>
                  </a:cubicBezTo>
                  <a:cubicBezTo>
                    <a:pt x="109" y="99"/>
                    <a:pt x="81" y="139"/>
                    <a:pt x="54" y="180"/>
                  </a:cubicBezTo>
                  <a:cubicBezTo>
                    <a:pt x="41" y="220"/>
                    <a:pt x="27" y="261"/>
                    <a:pt x="14" y="315"/>
                  </a:cubicBezTo>
                  <a:cubicBezTo>
                    <a:pt x="0" y="396"/>
                    <a:pt x="0" y="491"/>
                    <a:pt x="14" y="572"/>
                  </a:cubicBezTo>
                  <a:cubicBezTo>
                    <a:pt x="27" y="667"/>
                    <a:pt x="54" y="748"/>
                    <a:pt x="95" y="829"/>
                  </a:cubicBezTo>
                  <a:cubicBezTo>
                    <a:pt x="122" y="910"/>
                    <a:pt x="176" y="978"/>
                    <a:pt x="230" y="1046"/>
                  </a:cubicBezTo>
                  <a:cubicBezTo>
                    <a:pt x="266" y="1093"/>
                    <a:pt x="331" y="1129"/>
                    <a:pt x="392" y="1129"/>
                  </a:cubicBezTo>
                  <a:cubicBezTo>
                    <a:pt x="402" y="1129"/>
                    <a:pt x="411" y="1129"/>
                    <a:pt x="420" y="1127"/>
                  </a:cubicBezTo>
                  <a:cubicBezTo>
                    <a:pt x="460" y="1113"/>
                    <a:pt x="487" y="1100"/>
                    <a:pt x="514" y="1086"/>
                  </a:cubicBezTo>
                  <a:cubicBezTo>
                    <a:pt x="541" y="1059"/>
                    <a:pt x="569" y="1032"/>
                    <a:pt x="582" y="1005"/>
                  </a:cubicBezTo>
                  <a:cubicBezTo>
                    <a:pt x="636" y="910"/>
                    <a:pt x="650" y="802"/>
                    <a:pt x="650" y="707"/>
                  </a:cubicBezTo>
                  <a:cubicBezTo>
                    <a:pt x="663" y="640"/>
                    <a:pt x="677" y="572"/>
                    <a:pt x="663" y="518"/>
                  </a:cubicBezTo>
                  <a:cubicBezTo>
                    <a:pt x="663" y="423"/>
                    <a:pt x="623" y="329"/>
                    <a:pt x="582" y="261"/>
                  </a:cubicBezTo>
                  <a:cubicBezTo>
                    <a:pt x="514" y="166"/>
                    <a:pt x="447" y="85"/>
                    <a:pt x="352" y="31"/>
                  </a:cubicBezTo>
                  <a:cubicBezTo>
                    <a:pt x="325" y="4"/>
                    <a:pt x="284" y="4"/>
                    <a:pt x="257" y="4"/>
                  </a:cubicBezTo>
                  <a:cubicBezTo>
                    <a:pt x="248" y="1"/>
                    <a:pt x="239" y="0"/>
                    <a:pt x="230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" name="Google Shape;1102;p38">
              <a:extLst>
                <a:ext uri="{FF2B5EF4-FFF2-40B4-BE49-F238E27FC236}">
                  <a16:creationId xmlns:a16="http://schemas.microsoft.com/office/drawing/2014/main" id="{58BEC300-1EEE-455D-9F1B-B983F0B745CF}"/>
                </a:ext>
              </a:extLst>
            </p:cNvPr>
            <p:cNvSpPr/>
            <p:nvPr/>
          </p:nvSpPr>
          <p:spPr>
            <a:xfrm>
              <a:off x="4949650" y="816650"/>
              <a:ext cx="23025" cy="31950"/>
            </a:xfrm>
            <a:custGeom>
              <a:avLst/>
              <a:gdLst/>
              <a:ahLst/>
              <a:cxnLst/>
              <a:rect l="l" t="t" r="r" b="b"/>
              <a:pathLst>
                <a:path w="921" h="1278" extrusionOk="0">
                  <a:moveTo>
                    <a:pt x="704" y="0"/>
                  </a:moveTo>
                  <a:lnTo>
                    <a:pt x="717" y="14"/>
                  </a:lnTo>
                  <a:cubicBezTo>
                    <a:pt x="677" y="14"/>
                    <a:pt x="650" y="27"/>
                    <a:pt x="609" y="41"/>
                  </a:cubicBezTo>
                  <a:cubicBezTo>
                    <a:pt x="555" y="55"/>
                    <a:pt x="501" y="82"/>
                    <a:pt x="447" y="122"/>
                  </a:cubicBezTo>
                  <a:cubicBezTo>
                    <a:pt x="393" y="149"/>
                    <a:pt x="352" y="190"/>
                    <a:pt x="312" y="230"/>
                  </a:cubicBezTo>
                  <a:cubicBezTo>
                    <a:pt x="271" y="271"/>
                    <a:pt x="244" y="312"/>
                    <a:pt x="217" y="366"/>
                  </a:cubicBezTo>
                  <a:cubicBezTo>
                    <a:pt x="149" y="460"/>
                    <a:pt x="95" y="569"/>
                    <a:pt x="54" y="690"/>
                  </a:cubicBezTo>
                  <a:cubicBezTo>
                    <a:pt x="27" y="799"/>
                    <a:pt x="0" y="907"/>
                    <a:pt x="0" y="1029"/>
                  </a:cubicBezTo>
                  <a:lnTo>
                    <a:pt x="0" y="1083"/>
                  </a:lnTo>
                  <a:cubicBezTo>
                    <a:pt x="14" y="1123"/>
                    <a:pt x="27" y="1164"/>
                    <a:pt x="41" y="1191"/>
                  </a:cubicBezTo>
                  <a:cubicBezTo>
                    <a:pt x="68" y="1218"/>
                    <a:pt x="95" y="1245"/>
                    <a:pt x="136" y="1259"/>
                  </a:cubicBezTo>
                  <a:cubicBezTo>
                    <a:pt x="164" y="1268"/>
                    <a:pt x="193" y="1278"/>
                    <a:pt x="222" y="1278"/>
                  </a:cubicBezTo>
                  <a:cubicBezTo>
                    <a:pt x="234" y="1278"/>
                    <a:pt x="246" y="1276"/>
                    <a:pt x="257" y="1272"/>
                  </a:cubicBezTo>
                  <a:cubicBezTo>
                    <a:pt x="366" y="1259"/>
                    <a:pt x="460" y="1232"/>
                    <a:pt x="555" y="1164"/>
                  </a:cubicBezTo>
                  <a:cubicBezTo>
                    <a:pt x="596" y="1123"/>
                    <a:pt x="623" y="1083"/>
                    <a:pt x="663" y="1042"/>
                  </a:cubicBezTo>
                  <a:cubicBezTo>
                    <a:pt x="704" y="1002"/>
                    <a:pt x="731" y="961"/>
                    <a:pt x="758" y="907"/>
                  </a:cubicBezTo>
                  <a:cubicBezTo>
                    <a:pt x="799" y="826"/>
                    <a:pt x="839" y="731"/>
                    <a:pt x="866" y="623"/>
                  </a:cubicBezTo>
                  <a:cubicBezTo>
                    <a:pt x="880" y="582"/>
                    <a:pt x="880" y="542"/>
                    <a:pt x="893" y="501"/>
                  </a:cubicBezTo>
                  <a:cubicBezTo>
                    <a:pt x="893" y="488"/>
                    <a:pt x="893" y="474"/>
                    <a:pt x="893" y="474"/>
                  </a:cubicBezTo>
                  <a:cubicBezTo>
                    <a:pt x="920" y="366"/>
                    <a:pt x="920" y="244"/>
                    <a:pt x="920" y="136"/>
                  </a:cubicBezTo>
                  <a:cubicBezTo>
                    <a:pt x="907" y="55"/>
                    <a:pt x="853" y="0"/>
                    <a:pt x="785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" name="Google Shape;1103;p38">
              <a:extLst>
                <a:ext uri="{FF2B5EF4-FFF2-40B4-BE49-F238E27FC236}">
                  <a16:creationId xmlns:a16="http://schemas.microsoft.com/office/drawing/2014/main" id="{16EE2C5E-9012-4530-A556-B27772C9B7FA}"/>
                </a:ext>
              </a:extLst>
            </p:cNvPr>
            <p:cNvSpPr/>
            <p:nvPr/>
          </p:nvSpPr>
          <p:spPr>
            <a:xfrm>
              <a:off x="5083600" y="1131575"/>
              <a:ext cx="37925" cy="36900"/>
            </a:xfrm>
            <a:custGeom>
              <a:avLst/>
              <a:gdLst/>
              <a:ahLst/>
              <a:cxnLst/>
              <a:rect l="l" t="t" r="r" b="b"/>
              <a:pathLst>
                <a:path w="1517" h="1476" extrusionOk="0">
                  <a:moveTo>
                    <a:pt x="339" y="1"/>
                  </a:moveTo>
                  <a:cubicBezTo>
                    <a:pt x="285" y="1"/>
                    <a:pt x="231" y="1"/>
                    <a:pt x="190" y="28"/>
                  </a:cubicBezTo>
                  <a:cubicBezTo>
                    <a:pt x="95" y="82"/>
                    <a:pt x="28" y="177"/>
                    <a:pt x="14" y="285"/>
                  </a:cubicBezTo>
                  <a:cubicBezTo>
                    <a:pt x="1" y="339"/>
                    <a:pt x="1" y="380"/>
                    <a:pt x="14" y="434"/>
                  </a:cubicBezTo>
                  <a:cubicBezTo>
                    <a:pt x="28" y="488"/>
                    <a:pt x="41" y="542"/>
                    <a:pt x="55" y="596"/>
                  </a:cubicBezTo>
                  <a:cubicBezTo>
                    <a:pt x="68" y="637"/>
                    <a:pt x="95" y="691"/>
                    <a:pt x="122" y="732"/>
                  </a:cubicBezTo>
                  <a:cubicBezTo>
                    <a:pt x="149" y="786"/>
                    <a:pt x="190" y="840"/>
                    <a:pt x="231" y="894"/>
                  </a:cubicBezTo>
                  <a:cubicBezTo>
                    <a:pt x="312" y="1002"/>
                    <a:pt x="407" y="1097"/>
                    <a:pt x="501" y="1178"/>
                  </a:cubicBezTo>
                  <a:cubicBezTo>
                    <a:pt x="610" y="1259"/>
                    <a:pt x="718" y="1340"/>
                    <a:pt x="840" y="1395"/>
                  </a:cubicBezTo>
                  <a:cubicBezTo>
                    <a:pt x="907" y="1422"/>
                    <a:pt x="988" y="1435"/>
                    <a:pt x="1056" y="1449"/>
                  </a:cubicBezTo>
                  <a:cubicBezTo>
                    <a:pt x="1110" y="1462"/>
                    <a:pt x="1178" y="1476"/>
                    <a:pt x="1232" y="1476"/>
                  </a:cubicBezTo>
                  <a:lnTo>
                    <a:pt x="1300" y="1476"/>
                  </a:lnTo>
                  <a:cubicBezTo>
                    <a:pt x="1340" y="1462"/>
                    <a:pt x="1394" y="1449"/>
                    <a:pt x="1421" y="1422"/>
                  </a:cubicBezTo>
                  <a:cubicBezTo>
                    <a:pt x="1476" y="1381"/>
                    <a:pt x="1503" y="1313"/>
                    <a:pt x="1516" y="1246"/>
                  </a:cubicBezTo>
                  <a:cubicBezTo>
                    <a:pt x="1516" y="1192"/>
                    <a:pt x="1503" y="1124"/>
                    <a:pt x="1503" y="1056"/>
                  </a:cubicBezTo>
                  <a:cubicBezTo>
                    <a:pt x="1503" y="1029"/>
                    <a:pt x="1489" y="1002"/>
                    <a:pt x="1476" y="989"/>
                  </a:cubicBezTo>
                  <a:cubicBezTo>
                    <a:pt x="1489" y="948"/>
                    <a:pt x="1489" y="907"/>
                    <a:pt x="1476" y="867"/>
                  </a:cubicBezTo>
                  <a:cubicBezTo>
                    <a:pt x="1448" y="759"/>
                    <a:pt x="1394" y="650"/>
                    <a:pt x="1327" y="556"/>
                  </a:cubicBezTo>
                  <a:cubicBezTo>
                    <a:pt x="1205" y="434"/>
                    <a:pt x="1070" y="326"/>
                    <a:pt x="921" y="231"/>
                  </a:cubicBezTo>
                  <a:cubicBezTo>
                    <a:pt x="799" y="150"/>
                    <a:pt x="664" y="82"/>
                    <a:pt x="515" y="28"/>
                  </a:cubicBezTo>
                  <a:cubicBezTo>
                    <a:pt x="461" y="14"/>
                    <a:pt x="393" y="1"/>
                    <a:pt x="339" y="1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" name="Google Shape;1104;p38">
              <a:extLst>
                <a:ext uri="{FF2B5EF4-FFF2-40B4-BE49-F238E27FC236}">
                  <a16:creationId xmlns:a16="http://schemas.microsoft.com/office/drawing/2014/main" id="{A39E88E1-0208-41C7-8727-30FB423C647C}"/>
                </a:ext>
              </a:extLst>
            </p:cNvPr>
            <p:cNvSpPr/>
            <p:nvPr/>
          </p:nvSpPr>
          <p:spPr>
            <a:xfrm>
              <a:off x="5141450" y="1161700"/>
              <a:ext cx="24350" cy="21375"/>
            </a:xfrm>
            <a:custGeom>
              <a:avLst/>
              <a:gdLst/>
              <a:ahLst/>
              <a:cxnLst/>
              <a:rect l="l" t="t" r="r" b="b"/>
              <a:pathLst>
                <a:path w="974" h="855" extrusionOk="0">
                  <a:moveTo>
                    <a:pt x="176" y="0"/>
                  </a:moveTo>
                  <a:cubicBezTo>
                    <a:pt x="122" y="0"/>
                    <a:pt x="68" y="27"/>
                    <a:pt x="28" y="68"/>
                  </a:cubicBezTo>
                  <a:lnTo>
                    <a:pt x="41" y="68"/>
                  </a:lnTo>
                  <a:cubicBezTo>
                    <a:pt x="14" y="95"/>
                    <a:pt x="0" y="122"/>
                    <a:pt x="0" y="163"/>
                  </a:cubicBezTo>
                  <a:cubicBezTo>
                    <a:pt x="0" y="190"/>
                    <a:pt x="0" y="217"/>
                    <a:pt x="14" y="244"/>
                  </a:cubicBezTo>
                  <a:cubicBezTo>
                    <a:pt x="28" y="311"/>
                    <a:pt x="55" y="365"/>
                    <a:pt x="82" y="420"/>
                  </a:cubicBezTo>
                  <a:lnTo>
                    <a:pt x="122" y="460"/>
                  </a:lnTo>
                  <a:cubicBezTo>
                    <a:pt x="122" y="487"/>
                    <a:pt x="122" y="514"/>
                    <a:pt x="149" y="528"/>
                  </a:cubicBezTo>
                  <a:cubicBezTo>
                    <a:pt x="230" y="623"/>
                    <a:pt x="339" y="704"/>
                    <a:pt x="447" y="758"/>
                  </a:cubicBezTo>
                  <a:cubicBezTo>
                    <a:pt x="569" y="812"/>
                    <a:pt x="691" y="853"/>
                    <a:pt x="812" y="853"/>
                  </a:cubicBezTo>
                  <a:cubicBezTo>
                    <a:pt x="818" y="854"/>
                    <a:pt x="824" y="854"/>
                    <a:pt x="830" y="854"/>
                  </a:cubicBezTo>
                  <a:cubicBezTo>
                    <a:pt x="905" y="854"/>
                    <a:pt x="974" y="779"/>
                    <a:pt x="961" y="704"/>
                  </a:cubicBezTo>
                  <a:cubicBezTo>
                    <a:pt x="934" y="514"/>
                    <a:pt x="839" y="352"/>
                    <a:pt x="704" y="230"/>
                  </a:cubicBezTo>
                  <a:cubicBezTo>
                    <a:pt x="636" y="176"/>
                    <a:pt x="555" y="122"/>
                    <a:pt x="474" y="81"/>
                  </a:cubicBezTo>
                  <a:cubicBezTo>
                    <a:pt x="379" y="41"/>
                    <a:pt x="298" y="14"/>
                    <a:pt x="190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" name="Google Shape;1105;p38">
              <a:extLst>
                <a:ext uri="{FF2B5EF4-FFF2-40B4-BE49-F238E27FC236}">
                  <a16:creationId xmlns:a16="http://schemas.microsoft.com/office/drawing/2014/main" id="{978D10C2-B5CE-4130-8A40-A1B7FCDA4CFE}"/>
                </a:ext>
              </a:extLst>
            </p:cNvPr>
            <p:cNvSpPr/>
            <p:nvPr/>
          </p:nvSpPr>
          <p:spPr>
            <a:xfrm>
              <a:off x="4973675" y="883875"/>
              <a:ext cx="137350" cy="140200"/>
            </a:xfrm>
            <a:custGeom>
              <a:avLst/>
              <a:gdLst/>
              <a:ahLst/>
              <a:cxnLst/>
              <a:rect l="l" t="t" r="r" b="b"/>
              <a:pathLst>
                <a:path w="5494" h="5608" extrusionOk="0">
                  <a:moveTo>
                    <a:pt x="2676" y="0"/>
                  </a:moveTo>
                  <a:cubicBezTo>
                    <a:pt x="2552" y="0"/>
                    <a:pt x="2426" y="10"/>
                    <a:pt x="2300" y="31"/>
                  </a:cubicBezTo>
                  <a:cubicBezTo>
                    <a:pt x="920" y="248"/>
                    <a:pt x="0" y="1682"/>
                    <a:pt x="244" y="3211"/>
                  </a:cubicBezTo>
                  <a:cubicBezTo>
                    <a:pt x="478" y="4606"/>
                    <a:pt x="1603" y="5607"/>
                    <a:pt x="2846" y="5607"/>
                  </a:cubicBezTo>
                  <a:cubicBezTo>
                    <a:pt x="2966" y="5607"/>
                    <a:pt x="3086" y="5598"/>
                    <a:pt x="3207" y="5579"/>
                  </a:cubicBezTo>
                  <a:cubicBezTo>
                    <a:pt x="4587" y="5362"/>
                    <a:pt x="5494" y="3928"/>
                    <a:pt x="5250" y="2399"/>
                  </a:cubicBezTo>
                  <a:cubicBezTo>
                    <a:pt x="5016" y="1010"/>
                    <a:pt x="3911" y="0"/>
                    <a:pt x="267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" name="Google Shape;1106;p38">
              <a:extLst>
                <a:ext uri="{FF2B5EF4-FFF2-40B4-BE49-F238E27FC236}">
                  <a16:creationId xmlns:a16="http://schemas.microsoft.com/office/drawing/2014/main" id="{7D1F18DB-2E9C-4103-B8D9-66B42DF33729}"/>
                </a:ext>
              </a:extLst>
            </p:cNvPr>
            <p:cNvSpPr/>
            <p:nvPr/>
          </p:nvSpPr>
          <p:spPr>
            <a:xfrm>
              <a:off x="5012575" y="902025"/>
              <a:ext cx="96075" cy="98125"/>
            </a:xfrm>
            <a:custGeom>
              <a:avLst/>
              <a:gdLst/>
              <a:ahLst/>
              <a:cxnLst/>
              <a:rect l="l" t="t" r="r" b="b"/>
              <a:pathLst>
                <a:path w="3843" h="3925" extrusionOk="0">
                  <a:moveTo>
                    <a:pt x="1865" y="0"/>
                  </a:moveTo>
                  <a:cubicBezTo>
                    <a:pt x="1776" y="0"/>
                    <a:pt x="1687" y="7"/>
                    <a:pt x="1597" y="22"/>
                  </a:cubicBezTo>
                  <a:cubicBezTo>
                    <a:pt x="636" y="185"/>
                    <a:pt x="0" y="1172"/>
                    <a:pt x="162" y="2241"/>
                  </a:cubicBezTo>
                  <a:cubicBezTo>
                    <a:pt x="323" y="3219"/>
                    <a:pt x="1118" y="3925"/>
                    <a:pt x="1987" y="3925"/>
                  </a:cubicBezTo>
                  <a:cubicBezTo>
                    <a:pt x="2068" y="3925"/>
                    <a:pt x="2150" y="3918"/>
                    <a:pt x="2233" y="3906"/>
                  </a:cubicBezTo>
                  <a:cubicBezTo>
                    <a:pt x="3207" y="3743"/>
                    <a:pt x="3843" y="2742"/>
                    <a:pt x="3667" y="1673"/>
                  </a:cubicBezTo>
                  <a:cubicBezTo>
                    <a:pt x="3507" y="703"/>
                    <a:pt x="2735" y="0"/>
                    <a:pt x="1865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" name="Google Shape;1107;p38">
              <a:extLst>
                <a:ext uri="{FF2B5EF4-FFF2-40B4-BE49-F238E27FC236}">
                  <a16:creationId xmlns:a16="http://schemas.microsoft.com/office/drawing/2014/main" id="{BE2F77A4-13EE-445E-B7A5-9E74D03C2D4F}"/>
                </a:ext>
              </a:extLst>
            </p:cNvPr>
            <p:cNvSpPr/>
            <p:nvPr/>
          </p:nvSpPr>
          <p:spPr>
            <a:xfrm>
              <a:off x="4992275" y="955775"/>
              <a:ext cx="44675" cy="17625"/>
            </a:xfrm>
            <a:custGeom>
              <a:avLst/>
              <a:gdLst/>
              <a:ahLst/>
              <a:cxnLst/>
              <a:rect l="l" t="t" r="r" b="b"/>
              <a:pathLst>
                <a:path w="1787" h="705" extrusionOk="0">
                  <a:moveTo>
                    <a:pt x="1169" y="0"/>
                  </a:moveTo>
                  <a:cubicBezTo>
                    <a:pt x="1066" y="0"/>
                    <a:pt x="955" y="8"/>
                    <a:pt x="839" y="24"/>
                  </a:cubicBezTo>
                  <a:cubicBezTo>
                    <a:pt x="352" y="105"/>
                    <a:pt x="0" y="321"/>
                    <a:pt x="14" y="497"/>
                  </a:cubicBezTo>
                  <a:cubicBezTo>
                    <a:pt x="34" y="627"/>
                    <a:pt x="266" y="705"/>
                    <a:pt x="581" y="705"/>
                  </a:cubicBezTo>
                  <a:cubicBezTo>
                    <a:pt x="694" y="705"/>
                    <a:pt x="819" y="695"/>
                    <a:pt x="947" y="673"/>
                  </a:cubicBezTo>
                  <a:cubicBezTo>
                    <a:pt x="1421" y="592"/>
                    <a:pt x="1786" y="389"/>
                    <a:pt x="1759" y="213"/>
                  </a:cubicBezTo>
                  <a:cubicBezTo>
                    <a:pt x="1739" y="79"/>
                    <a:pt x="1498" y="0"/>
                    <a:pt x="1169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" name="Google Shape;1108;p38">
              <a:extLst>
                <a:ext uri="{FF2B5EF4-FFF2-40B4-BE49-F238E27FC236}">
                  <a16:creationId xmlns:a16="http://schemas.microsoft.com/office/drawing/2014/main" id="{19DF0E0E-498E-4111-8E42-335039AACC92}"/>
                </a:ext>
              </a:extLst>
            </p:cNvPr>
            <p:cNvSpPr/>
            <p:nvPr/>
          </p:nvSpPr>
          <p:spPr>
            <a:xfrm>
              <a:off x="4973675" y="820125"/>
              <a:ext cx="81550" cy="40175"/>
            </a:xfrm>
            <a:custGeom>
              <a:avLst/>
              <a:gdLst/>
              <a:ahLst/>
              <a:cxnLst/>
              <a:rect l="l" t="t" r="r" b="b"/>
              <a:pathLst>
                <a:path w="3262" h="1607" extrusionOk="0">
                  <a:moveTo>
                    <a:pt x="2330" y="0"/>
                  </a:moveTo>
                  <a:cubicBezTo>
                    <a:pt x="2064" y="0"/>
                    <a:pt x="1755" y="47"/>
                    <a:pt x="1434" y="146"/>
                  </a:cubicBezTo>
                  <a:cubicBezTo>
                    <a:pt x="595" y="389"/>
                    <a:pt x="0" y="890"/>
                    <a:pt x="122" y="1255"/>
                  </a:cubicBezTo>
                  <a:cubicBezTo>
                    <a:pt x="190" y="1484"/>
                    <a:pt x="512" y="1606"/>
                    <a:pt x="949" y="1606"/>
                  </a:cubicBezTo>
                  <a:cubicBezTo>
                    <a:pt x="1211" y="1606"/>
                    <a:pt x="1513" y="1563"/>
                    <a:pt x="1827" y="1472"/>
                  </a:cubicBezTo>
                  <a:cubicBezTo>
                    <a:pt x="2666" y="1228"/>
                    <a:pt x="3261" y="714"/>
                    <a:pt x="3153" y="349"/>
                  </a:cubicBezTo>
                  <a:cubicBezTo>
                    <a:pt x="3078" y="123"/>
                    <a:pt x="2760" y="0"/>
                    <a:pt x="2330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" name="Google Shape;1109;p38">
              <a:extLst>
                <a:ext uri="{FF2B5EF4-FFF2-40B4-BE49-F238E27FC236}">
                  <a16:creationId xmlns:a16="http://schemas.microsoft.com/office/drawing/2014/main" id="{786B90A7-98F8-42EA-8682-8AF3D34B0619}"/>
                </a:ext>
              </a:extLst>
            </p:cNvPr>
            <p:cNvSpPr/>
            <p:nvPr/>
          </p:nvSpPr>
          <p:spPr>
            <a:xfrm>
              <a:off x="5297725" y="839125"/>
              <a:ext cx="138400" cy="140125"/>
            </a:xfrm>
            <a:custGeom>
              <a:avLst/>
              <a:gdLst/>
              <a:ahLst/>
              <a:cxnLst/>
              <a:rect l="l" t="t" r="r" b="b"/>
              <a:pathLst>
                <a:path w="5536" h="5605" extrusionOk="0">
                  <a:moveTo>
                    <a:pt x="2699" y="0"/>
                  </a:moveTo>
                  <a:cubicBezTo>
                    <a:pt x="2568" y="0"/>
                    <a:pt x="2435" y="12"/>
                    <a:pt x="2301" y="35"/>
                  </a:cubicBezTo>
                  <a:cubicBezTo>
                    <a:pt x="907" y="265"/>
                    <a:pt x="1" y="1699"/>
                    <a:pt x="271" y="3228"/>
                  </a:cubicBezTo>
                  <a:cubicBezTo>
                    <a:pt x="516" y="4610"/>
                    <a:pt x="1610" y="5604"/>
                    <a:pt x="2847" y="5604"/>
                  </a:cubicBezTo>
                  <a:cubicBezTo>
                    <a:pt x="2979" y="5604"/>
                    <a:pt x="3113" y="5593"/>
                    <a:pt x="3248" y="5569"/>
                  </a:cubicBezTo>
                  <a:cubicBezTo>
                    <a:pt x="4628" y="5326"/>
                    <a:pt x="5535" y="3905"/>
                    <a:pt x="5278" y="2376"/>
                  </a:cubicBezTo>
                  <a:cubicBezTo>
                    <a:pt x="5034" y="995"/>
                    <a:pt x="3928" y="0"/>
                    <a:pt x="2699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" name="Google Shape;1110;p38">
              <a:extLst>
                <a:ext uri="{FF2B5EF4-FFF2-40B4-BE49-F238E27FC236}">
                  <a16:creationId xmlns:a16="http://schemas.microsoft.com/office/drawing/2014/main" id="{A3E00DD6-2AFD-4A84-A1F4-6ECEBCC27C91}"/>
                </a:ext>
              </a:extLst>
            </p:cNvPr>
            <p:cNvSpPr/>
            <p:nvPr/>
          </p:nvSpPr>
          <p:spPr>
            <a:xfrm>
              <a:off x="5300775" y="863350"/>
              <a:ext cx="96425" cy="98000"/>
            </a:xfrm>
            <a:custGeom>
              <a:avLst/>
              <a:gdLst/>
              <a:ahLst/>
              <a:cxnLst/>
              <a:rect l="l" t="t" r="r" b="b"/>
              <a:pathLst>
                <a:path w="3857" h="3920" extrusionOk="0">
                  <a:moveTo>
                    <a:pt x="1884" y="1"/>
                  </a:moveTo>
                  <a:cubicBezTo>
                    <a:pt x="1789" y="1"/>
                    <a:pt x="1694" y="9"/>
                    <a:pt x="1597" y="27"/>
                  </a:cubicBezTo>
                  <a:cubicBezTo>
                    <a:pt x="637" y="189"/>
                    <a:pt x="1" y="1190"/>
                    <a:pt x="190" y="2259"/>
                  </a:cubicBezTo>
                  <a:cubicBezTo>
                    <a:pt x="349" y="3228"/>
                    <a:pt x="1131" y="3919"/>
                    <a:pt x="1992" y="3919"/>
                  </a:cubicBezTo>
                  <a:cubicBezTo>
                    <a:pt x="2081" y="3919"/>
                    <a:pt x="2170" y="3912"/>
                    <a:pt x="2260" y="3897"/>
                  </a:cubicBezTo>
                  <a:cubicBezTo>
                    <a:pt x="3221" y="3721"/>
                    <a:pt x="3857" y="2719"/>
                    <a:pt x="3681" y="1650"/>
                  </a:cubicBezTo>
                  <a:cubicBezTo>
                    <a:pt x="3511" y="689"/>
                    <a:pt x="2738" y="1"/>
                    <a:pt x="1884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" name="Google Shape;1111;p38">
              <a:extLst>
                <a:ext uri="{FF2B5EF4-FFF2-40B4-BE49-F238E27FC236}">
                  <a16:creationId xmlns:a16="http://schemas.microsoft.com/office/drawing/2014/main" id="{31A2EBF8-5C15-4DA4-92DB-D90F7A7B39EB}"/>
                </a:ext>
              </a:extLst>
            </p:cNvPr>
            <p:cNvSpPr/>
            <p:nvPr/>
          </p:nvSpPr>
          <p:spPr>
            <a:xfrm>
              <a:off x="5374175" y="901425"/>
              <a:ext cx="45375" cy="17525"/>
            </a:xfrm>
            <a:custGeom>
              <a:avLst/>
              <a:gdLst/>
              <a:ahLst/>
              <a:cxnLst/>
              <a:rect l="l" t="t" r="r" b="b"/>
              <a:pathLst>
                <a:path w="1815" h="701" extrusionOk="0">
                  <a:moveTo>
                    <a:pt x="1222" y="1"/>
                  </a:moveTo>
                  <a:cubicBezTo>
                    <a:pt x="1109" y="1"/>
                    <a:pt x="984" y="11"/>
                    <a:pt x="853" y="33"/>
                  </a:cubicBezTo>
                  <a:cubicBezTo>
                    <a:pt x="380" y="114"/>
                    <a:pt x="1" y="330"/>
                    <a:pt x="41" y="506"/>
                  </a:cubicBezTo>
                  <a:cubicBezTo>
                    <a:pt x="61" y="625"/>
                    <a:pt x="291" y="701"/>
                    <a:pt x="599" y="701"/>
                  </a:cubicBezTo>
                  <a:cubicBezTo>
                    <a:pt x="712" y="701"/>
                    <a:pt x="835" y="690"/>
                    <a:pt x="962" y="669"/>
                  </a:cubicBezTo>
                  <a:cubicBezTo>
                    <a:pt x="1449" y="588"/>
                    <a:pt x="1814" y="371"/>
                    <a:pt x="1787" y="195"/>
                  </a:cubicBezTo>
                  <a:cubicBezTo>
                    <a:pt x="1757" y="76"/>
                    <a:pt x="1532" y="1"/>
                    <a:pt x="1222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" name="Google Shape;1112;p38">
              <a:extLst>
                <a:ext uri="{FF2B5EF4-FFF2-40B4-BE49-F238E27FC236}">
                  <a16:creationId xmlns:a16="http://schemas.microsoft.com/office/drawing/2014/main" id="{A17C9073-19EA-4336-B57B-26FE2BF8D63C}"/>
                </a:ext>
              </a:extLst>
            </p:cNvPr>
            <p:cNvSpPr/>
            <p:nvPr/>
          </p:nvSpPr>
          <p:spPr>
            <a:xfrm>
              <a:off x="5320050" y="774275"/>
              <a:ext cx="79875" cy="35000"/>
            </a:xfrm>
            <a:custGeom>
              <a:avLst/>
              <a:gdLst/>
              <a:ahLst/>
              <a:cxnLst/>
              <a:rect l="l" t="t" r="r" b="b"/>
              <a:pathLst>
                <a:path w="3195" h="1400" extrusionOk="0">
                  <a:moveTo>
                    <a:pt x="1464" y="0"/>
                  </a:moveTo>
                  <a:cubicBezTo>
                    <a:pt x="660" y="0"/>
                    <a:pt x="27" y="284"/>
                    <a:pt x="14" y="640"/>
                  </a:cubicBezTo>
                  <a:cubicBezTo>
                    <a:pt x="1" y="1032"/>
                    <a:pt x="705" y="1357"/>
                    <a:pt x="1570" y="1398"/>
                  </a:cubicBezTo>
                  <a:cubicBezTo>
                    <a:pt x="1609" y="1399"/>
                    <a:pt x="1648" y="1400"/>
                    <a:pt x="1686" y="1400"/>
                  </a:cubicBezTo>
                  <a:cubicBezTo>
                    <a:pt x="2512" y="1400"/>
                    <a:pt x="3168" y="1124"/>
                    <a:pt x="3181" y="762"/>
                  </a:cubicBezTo>
                  <a:cubicBezTo>
                    <a:pt x="3194" y="369"/>
                    <a:pt x="2491" y="45"/>
                    <a:pt x="1625" y="4"/>
                  </a:cubicBezTo>
                  <a:cubicBezTo>
                    <a:pt x="1571" y="2"/>
                    <a:pt x="1517" y="0"/>
                    <a:pt x="1464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" name="Google Shape;1113;p38">
              <a:extLst>
                <a:ext uri="{FF2B5EF4-FFF2-40B4-BE49-F238E27FC236}">
                  <a16:creationId xmlns:a16="http://schemas.microsoft.com/office/drawing/2014/main" id="{5BB4AB58-0027-4826-A7E2-7908994A25B4}"/>
                </a:ext>
              </a:extLst>
            </p:cNvPr>
            <p:cNvSpPr/>
            <p:nvPr/>
          </p:nvSpPr>
          <p:spPr>
            <a:xfrm>
              <a:off x="5163775" y="955350"/>
              <a:ext cx="103875" cy="55250"/>
            </a:xfrm>
            <a:custGeom>
              <a:avLst/>
              <a:gdLst/>
              <a:ahLst/>
              <a:cxnLst/>
              <a:rect l="l" t="t" r="r" b="b"/>
              <a:pathLst>
                <a:path w="4155" h="2210" extrusionOk="0">
                  <a:moveTo>
                    <a:pt x="2490" y="0"/>
                  </a:moveTo>
                  <a:cubicBezTo>
                    <a:pt x="2368" y="0"/>
                    <a:pt x="2260" y="0"/>
                    <a:pt x="2152" y="14"/>
                  </a:cubicBezTo>
                  <a:cubicBezTo>
                    <a:pt x="1800" y="54"/>
                    <a:pt x="1462" y="149"/>
                    <a:pt x="1151" y="298"/>
                  </a:cubicBezTo>
                  <a:cubicBezTo>
                    <a:pt x="894" y="420"/>
                    <a:pt x="650" y="596"/>
                    <a:pt x="447" y="812"/>
                  </a:cubicBezTo>
                  <a:cubicBezTo>
                    <a:pt x="271" y="1001"/>
                    <a:pt x="149" y="1231"/>
                    <a:pt x="82" y="1489"/>
                  </a:cubicBezTo>
                  <a:cubicBezTo>
                    <a:pt x="68" y="1489"/>
                    <a:pt x="55" y="1502"/>
                    <a:pt x="41" y="1516"/>
                  </a:cubicBezTo>
                  <a:cubicBezTo>
                    <a:pt x="1" y="1570"/>
                    <a:pt x="1" y="1637"/>
                    <a:pt x="41" y="1692"/>
                  </a:cubicBezTo>
                  <a:cubicBezTo>
                    <a:pt x="176" y="1813"/>
                    <a:pt x="325" y="1908"/>
                    <a:pt x="501" y="1989"/>
                  </a:cubicBezTo>
                  <a:cubicBezTo>
                    <a:pt x="664" y="2070"/>
                    <a:pt x="853" y="2125"/>
                    <a:pt x="1029" y="2165"/>
                  </a:cubicBezTo>
                  <a:cubicBezTo>
                    <a:pt x="1205" y="2192"/>
                    <a:pt x="1367" y="2206"/>
                    <a:pt x="1543" y="2206"/>
                  </a:cubicBezTo>
                  <a:cubicBezTo>
                    <a:pt x="1583" y="2208"/>
                    <a:pt x="1623" y="2209"/>
                    <a:pt x="1662" y="2209"/>
                  </a:cubicBezTo>
                  <a:cubicBezTo>
                    <a:pt x="1839" y="2209"/>
                    <a:pt x="2016" y="2187"/>
                    <a:pt x="2193" y="2165"/>
                  </a:cubicBezTo>
                  <a:cubicBezTo>
                    <a:pt x="2382" y="2125"/>
                    <a:pt x="2558" y="2084"/>
                    <a:pt x="2747" y="2030"/>
                  </a:cubicBezTo>
                  <a:cubicBezTo>
                    <a:pt x="2896" y="1989"/>
                    <a:pt x="3045" y="1935"/>
                    <a:pt x="3194" y="1867"/>
                  </a:cubicBezTo>
                  <a:cubicBezTo>
                    <a:pt x="3343" y="1800"/>
                    <a:pt x="3492" y="1719"/>
                    <a:pt x="3640" y="1637"/>
                  </a:cubicBezTo>
                  <a:cubicBezTo>
                    <a:pt x="3708" y="1597"/>
                    <a:pt x="3776" y="1543"/>
                    <a:pt x="3843" y="1502"/>
                  </a:cubicBezTo>
                  <a:cubicBezTo>
                    <a:pt x="3911" y="1448"/>
                    <a:pt x="3979" y="1394"/>
                    <a:pt x="4033" y="1326"/>
                  </a:cubicBezTo>
                  <a:cubicBezTo>
                    <a:pt x="4087" y="1272"/>
                    <a:pt x="4114" y="1204"/>
                    <a:pt x="4141" y="1137"/>
                  </a:cubicBezTo>
                  <a:cubicBezTo>
                    <a:pt x="4141" y="1110"/>
                    <a:pt x="4155" y="1069"/>
                    <a:pt x="4155" y="1042"/>
                  </a:cubicBezTo>
                  <a:cubicBezTo>
                    <a:pt x="4155" y="988"/>
                    <a:pt x="4141" y="947"/>
                    <a:pt x="4128" y="907"/>
                  </a:cubicBezTo>
                  <a:cubicBezTo>
                    <a:pt x="4114" y="839"/>
                    <a:pt x="4087" y="771"/>
                    <a:pt x="4046" y="717"/>
                  </a:cubicBezTo>
                  <a:cubicBezTo>
                    <a:pt x="4006" y="650"/>
                    <a:pt x="3938" y="596"/>
                    <a:pt x="3884" y="541"/>
                  </a:cubicBezTo>
                  <a:cubicBezTo>
                    <a:pt x="3749" y="433"/>
                    <a:pt x="3613" y="338"/>
                    <a:pt x="3464" y="271"/>
                  </a:cubicBezTo>
                  <a:cubicBezTo>
                    <a:pt x="3316" y="190"/>
                    <a:pt x="3167" y="135"/>
                    <a:pt x="3018" y="95"/>
                  </a:cubicBezTo>
                  <a:cubicBezTo>
                    <a:pt x="2842" y="41"/>
                    <a:pt x="2653" y="14"/>
                    <a:pt x="2463" y="14"/>
                  </a:cubicBezTo>
                  <a:lnTo>
                    <a:pt x="2490" y="0"/>
                  </a:lnTo>
                  <a:close/>
                </a:path>
              </a:pathLst>
            </a:custGeom>
            <a:solidFill>
              <a:srgbClr val="FF77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" name="Google Shape;1114;p38">
              <a:extLst>
                <a:ext uri="{FF2B5EF4-FFF2-40B4-BE49-F238E27FC236}">
                  <a16:creationId xmlns:a16="http://schemas.microsoft.com/office/drawing/2014/main" id="{EA90B53D-4AE2-4A00-872B-380E2CAC0348}"/>
                </a:ext>
              </a:extLst>
            </p:cNvPr>
            <p:cNvSpPr/>
            <p:nvPr/>
          </p:nvSpPr>
          <p:spPr>
            <a:xfrm>
              <a:off x="5139425" y="913725"/>
              <a:ext cx="143775" cy="101550"/>
            </a:xfrm>
            <a:custGeom>
              <a:avLst/>
              <a:gdLst/>
              <a:ahLst/>
              <a:cxnLst/>
              <a:rect l="l" t="t" r="r" b="b"/>
              <a:pathLst>
                <a:path w="5751" h="4062" extrusionOk="0">
                  <a:moveTo>
                    <a:pt x="3263" y="1867"/>
                  </a:moveTo>
                  <a:cubicBezTo>
                    <a:pt x="3388" y="1867"/>
                    <a:pt x="3514" y="1876"/>
                    <a:pt x="3640" y="1895"/>
                  </a:cubicBezTo>
                  <a:lnTo>
                    <a:pt x="3600" y="1895"/>
                  </a:lnTo>
                  <a:cubicBezTo>
                    <a:pt x="3803" y="1922"/>
                    <a:pt x="4005" y="1976"/>
                    <a:pt x="4195" y="2058"/>
                  </a:cubicBezTo>
                  <a:lnTo>
                    <a:pt x="4222" y="2058"/>
                  </a:lnTo>
                  <a:cubicBezTo>
                    <a:pt x="4371" y="2125"/>
                    <a:pt x="4520" y="2220"/>
                    <a:pt x="4655" y="2328"/>
                  </a:cubicBezTo>
                  <a:cubicBezTo>
                    <a:pt x="4777" y="2423"/>
                    <a:pt x="4885" y="2531"/>
                    <a:pt x="4980" y="2666"/>
                  </a:cubicBezTo>
                  <a:cubicBezTo>
                    <a:pt x="5007" y="2694"/>
                    <a:pt x="5034" y="2734"/>
                    <a:pt x="5061" y="2775"/>
                  </a:cubicBezTo>
                  <a:lnTo>
                    <a:pt x="5034" y="2815"/>
                  </a:lnTo>
                  <a:cubicBezTo>
                    <a:pt x="4899" y="2978"/>
                    <a:pt x="4763" y="3113"/>
                    <a:pt x="4601" y="3235"/>
                  </a:cubicBezTo>
                  <a:cubicBezTo>
                    <a:pt x="4411" y="3370"/>
                    <a:pt x="4208" y="3478"/>
                    <a:pt x="3992" y="3573"/>
                  </a:cubicBezTo>
                  <a:cubicBezTo>
                    <a:pt x="3721" y="3681"/>
                    <a:pt x="3424" y="3762"/>
                    <a:pt x="3112" y="3790"/>
                  </a:cubicBezTo>
                  <a:lnTo>
                    <a:pt x="3153" y="3790"/>
                  </a:lnTo>
                  <a:cubicBezTo>
                    <a:pt x="2991" y="3817"/>
                    <a:pt x="2842" y="3817"/>
                    <a:pt x="2679" y="3817"/>
                  </a:cubicBezTo>
                  <a:cubicBezTo>
                    <a:pt x="2531" y="3817"/>
                    <a:pt x="2382" y="3803"/>
                    <a:pt x="2233" y="3776"/>
                  </a:cubicBezTo>
                  <a:cubicBezTo>
                    <a:pt x="1989" y="3735"/>
                    <a:pt x="1746" y="3681"/>
                    <a:pt x="1529" y="3587"/>
                  </a:cubicBezTo>
                  <a:cubicBezTo>
                    <a:pt x="1394" y="3532"/>
                    <a:pt x="1286" y="3465"/>
                    <a:pt x="1164" y="3384"/>
                  </a:cubicBezTo>
                  <a:cubicBezTo>
                    <a:pt x="1191" y="3248"/>
                    <a:pt x="1232" y="3127"/>
                    <a:pt x="1286" y="3005"/>
                  </a:cubicBezTo>
                  <a:cubicBezTo>
                    <a:pt x="1340" y="2869"/>
                    <a:pt x="1421" y="2748"/>
                    <a:pt x="1516" y="2639"/>
                  </a:cubicBezTo>
                  <a:cubicBezTo>
                    <a:pt x="1610" y="2518"/>
                    <a:pt x="1719" y="2396"/>
                    <a:pt x="1854" y="2301"/>
                  </a:cubicBezTo>
                  <a:cubicBezTo>
                    <a:pt x="1989" y="2206"/>
                    <a:pt x="2152" y="2112"/>
                    <a:pt x="2328" y="2044"/>
                  </a:cubicBezTo>
                  <a:cubicBezTo>
                    <a:pt x="2629" y="1927"/>
                    <a:pt x="2944" y="1867"/>
                    <a:pt x="3263" y="1867"/>
                  </a:cubicBezTo>
                  <a:close/>
                  <a:moveTo>
                    <a:pt x="4506" y="1"/>
                  </a:moveTo>
                  <a:cubicBezTo>
                    <a:pt x="4398" y="1"/>
                    <a:pt x="4276" y="14"/>
                    <a:pt x="4168" y="41"/>
                  </a:cubicBezTo>
                  <a:cubicBezTo>
                    <a:pt x="3938" y="123"/>
                    <a:pt x="3721" y="231"/>
                    <a:pt x="3518" y="380"/>
                  </a:cubicBezTo>
                  <a:lnTo>
                    <a:pt x="3437" y="420"/>
                  </a:lnTo>
                  <a:cubicBezTo>
                    <a:pt x="3261" y="542"/>
                    <a:pt x="3072" y="650"/>
                    <a:pt x="2882" y="732"/>
                  </a:cubicBezTo>
                  <a:lnTo>
                    <a:pt x="2828" y="759"/>
                  </a:lnTo>
                  <a:cubicBezTo>
                    <a:pt x="2625" y="718"/>
                    <a:pt x="2422" y="664"/>
                    <a:pt x="2233" y="610"/>
                  </a:cubicBezTo>
                  <a:cubicBezTo>
                    <a:pt x="2043" y="556"/>
                    <a:pt x="1841" y="501"/>
                    <a:pt x="1638" y="461"/>
                  </a:cubicBezTo>
                  <a:cubicBezTo>
                    <a:pt x="1543" y="447"/>
                    <a:pt x="1448" y="434"/>
                    <a:pt x="1353" y="434"/>
                  </a:cubicBezTo>
                  <a:cubicBezTo>
                    <a:pt x="1245" y="434"/>
                    <a:pt x="1137" y="447"/>
                    <a:pt x="1042" y="474"/>
                  </a:cubicBezTo>
                  <a:cubicBezTo>
                    <a:pt x="826" y="515"/>
                    <a:pt x="636" y="623"/>
                    <a:pt x="474" y="772"/>
                  </a:cubicBezTo>
                  <a:cubicBezTo>
                    <a:pt x="339" y="907"/>
                    <a:pt x="217" y="1056"/>
                    <a:pt x="136" y="1246"/>
                  </a:cubicBezTo>
                  <a:cubicBezTo>
                    <a:pt x="54" y="1408"/>
                    <a:pt x="14" y="1584"/>
                    <a:pt x="14" y="1760"/>
                  </a:cubicBezTo>
                  <a:cubicBezTo>
                    <a:pt x="0" y="1936"/>
                    <a:pt x="27" y="2112"/>
                    <a:pt x="68" y="2288"/>
                  </a:cubicBezTo>
                  <a:cubicBezTo>
                    <a:pt x="122" y="2463"/>
                    <a:pt x="203" y="2639"/>
                    <a:pt x="298" y="2788"/>
                  </a:cubicBezTo>
                  <a:cubicBezTo>
                    <a:pt x="663" y="3424"/>
                    <a:pt x="1299" y="3871"/>
                    <a:pt x="2030" y="3993"/>
                  </a:cubicBezTo>
                  <a:cubicBezTo>
                    <a:pt x="2246" y="4033"/>
                    <a:pt x="2463" y="4060"/>
                    <a:pt x="2679" y="4060"/>
                  </a:cubicBezTo>
                  <a:cubicBezTo>
                    <a:pt x="2708" y="4061"/>
                    <a:pt x="2737" y="4061"/>
                    <a:pt x="2766" y="4061"/>
                  </a:cubicBezTo>
                  <a:cubicBezTo>
                    <a:pt x="3252" y="4061"/>
                    <a:pt x="3748" y="3953"/>
                    <a:pt x="4195" y="3749"/>
                  </a:cubicBezTo>
                  <a:cubicBezTo>
                    <a:pt x="4520" y="3614"/>
                    <a:pt x="4817" y="3397"/>
                    <a:pt x="5074" y="3140"/>
                  </a:cubicBezTo>
                  <a:cubicBezTo>
                    <a:pt x="5304" y="2896"/>
                    <a:pt x="5480" y="2612"/>
                    <a:pt x="5589" y="2301"/>
                  </a:cubicBezTo>
                  <a:cubicBezTo>
                    <a:pt x="5643" y="2152"/>
                    <a:pt x="5683" y="1990"/>
                    <a:pt x="5710" y="1841"/>
                  </a:cubicBezTo>
                  <a:cubicBezTo>
                    <a:pt x="5737" y="1679"/>
                    <a:pt x="5751" y="1516"/>
                    <a:pt x="5751" y="1354"/>
                  </a:cubicBezTo>
                  <a:cubicBezTo>
                    <a:pt x="5751" y="1043"/>
                    <a:pt x="5643" y="732"/>
                    <a:pt x="5467" y="474"/>
                  </a:cubicBezTo>
                  <a:cubicBezTo>
                    <a:pt x="5399" y="393"/>
                    <a:pt x="5332" y="312"/>
                    <a:pt x="5237" y="258"/>
                  </a:cubicBezTo>
                  <a:cubicBezTo>
                    <a:pt x="5142" y="177"/>
                    <a:pt x="5047" y="123"/>
                    <a:pt x="4939" y="82"/>
                  </a:cubicBezTo>
                  <a:cubicBezTo>
                    <a:pt x="4817" y="41"/>
                    <a:pt x="4682" y="14"/>
                    <a:pt x="4560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182629DD-36D1-412E-BC3E-370A5AF9B11D}"/>
              </a:ext>
            </a:extLst>
          </p:cNvPr>
          <p:cNvSpPr txBox="1"/>
          <p:nvPr/>
        </p:nvSpPr>
        <p:spPr>
          <a:xfrm>
            <a:off x="914344" y="672971"/>
            <a:ext cx="4081891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Nội</a:t>
            </a:r>
            <a:r>
              <a:rPr kumimoji="0" 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 dung </a:t>
            </a:r>
            <a:r>
              <a:rPr kumimoji="0" 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các</a:t>
            </a:r>
            <a:r>
              <a:rPr kumimoji="0" 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 </a:t>
            </a:r>
            <a:r>
              <a:rPr kumimoji="0" 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bức</a:t>
            </a:r>
            <a:r>
              <a:rPr kumimoji="0" 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 </a:t>
            </a:r>
            <a:r>
              <a:rPr kumimoji="0" 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tranh</a:t>
            </a:r>
            <a:endParaRPr kumimoji="0" lang="en-US" sz="3733" b="0" i="0" u="none" strike="noStrike" kern="0" cap="none" spc="0" normalizeH="0" baseline="0" noProof="0" dirty="0">
              <a:ln>
                <a:noFill/>
              </a:ln>
              <a:solidFill>
                <a:srgbClr val="C25F7F">
                  <a:lumMod val="75000"/>
                </a:srgbClr>
              </a:solidFill>
              <a:effectLst/>
              <a:uLnTx/>
              <a:uFillTx/>
              <a:latin typeface="Coiny" panose="02000903060500060000" pitchFamily="2" charset="0"/>
              <a:ea typeface="+mn-ea"/>
              <a:cs typeface="Arial"/>
              <a:sym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A63845E-881F-421C-B094-361FB0E1C8DC}"/>
              </a:ext>
            </a:extLst>
          </p:cNvPr>
          <p:cNvGrpSpPr/>
          <p:nvPr/>
        </p:nvGrpSpPr>
        <p:grpSpPr>
          <a:xfrm>
            <a:off x="4996235" y="3956076"/>
            <a:ext cx="7311656" cy="2270273"/>
            <a:chOff x="4351528" y="3458048"/>
            <a:chExt cx="4444129" cy="1702706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37E1C9A-F795-4761-81AC-6A6F7EC30094}"/>
                </a:ext>
              </a:extLst>
            </p:cNvPr>
            <p:cNvSpPr/>
            <p:nvPr/>
          </p:nvSpPr>
          <p:spPr>
            <a:xfrm>
              <a:off x="4351528" y="3497942"/>
              <a:ext cx="4444129" cy="1662812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6FB1243-18C1-49C4-9C05-85E5B02FCEB9}"/>
                </a:ext>
              </a:extLst>
            </p:cNvPr>
            <p:cNvSpPr txBox="1"/>
            <p:nvPr/>
          </p:nvSpPr>
          <p:spPr>
            <a:xfrm>
              <a:off x="4572000" y="3458048"/>
              <a:ext cx="4102100" cy="16628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50000"/>
                </a:lnSpc>
                <a:spcBef>
                  <a:spcPts val="267"/>
                </a:spcBef>
                <a:spcAft>
                  <a:spcPts val="267"/>
                </a:spcAft>
                <a:buClr>
                  <a:srgbClr val="000000"/>
                </a:buClr>
                <a:buSzTx/>
                <a:buFontTx/>
                <a:buNone/>
                <a:tabLst>
                  <a:tab pos="120224" algn="l"/>
                  <a:tab pos="240447" algn="l"/>
                  <a:tab pos="360671" algn="l"/>
                </a:tabLst>
                <a:defRPr/>
              </a:pP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Thầy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giáo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yêu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cầu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Pu-skin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đọc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tiếp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các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câu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thơ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nhưng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không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được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thay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đổi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câu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mở</a:t>
              </a: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đầu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 panose="020B060402020202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760F7492-97B9-4983-9044-8BFBC7240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9216" y="159522"/>
            <a:ext cx="3833413" cy="3796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9465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069;p38">
            <a:extLst>
              <a:ext uri="{FF2B5EF4-FFF2-40B4-BE49-F238E27FC236}">
                <a16:creationId xmlns:a16="http://schemas.microsoft.com/office/drawing/2014/main" id="{B181F68D-8CAE-4D91-9DAC-78FBAA396157}"/>
              </a:ext>
            </a:extLst>
          </p:cNvPr>
          <p:cNvSpPr/>
          <p:nvPr/>
        </p:nvSpPr>
        <p:spPr>
          <a:xfrm>
            <a:off x="816774" y="369481"/>
            <a:ext cx="4426783" cy="1871108"/>
          </a:xfrm>
          <a:custGeom>
            <a:avLst/>
            <a:gdLst/>
            <a:ahLst/>
            <a:cxnLst/>
            <a:rect l="l" t="t" r="r" b="b"/>
            <a:pathLst>
              <a:path w="34424" h="23681" extrusionOk="0">
                <a:moveTo>
                  <a:pt x="17171" y="1"/>
                </a:moveTo>
                <a:cubicBezTo>
                  <a:pt x="15940" y="1"/>
                  <a:pt x="14749" y="14"/>
                  <a:pt x="13599" y="55"/>
                </a:cubicBezTo>
                <a:cubicBezTo>
                  <a:pt x="12463" y="96"/>
                  <a:pt x="11299" y="163"/>
                  <a:pt x="10189" y="258"/>
                </a:cubicBezTo>
                <a:cubicBezTo>
                  <a:pt x="9621" y="299"/>
                  <a:pt x="9053" y="353"/>
                  <a:pt x="8498" y="407"/>
                </a:cubicBezTo>
                <a:cubicBezTo>
                  <a:pt x="8133" y="434"/>
                  <a:pt x="7591" y="502"/>
                  <a:pt x="7037" y="569"/>
                </a:cubicBezTo>
                <a:cubicBezTo>
                  <a:pt x="6292" y="664"/>
                  <a:pt x="5562" y="813"/>
                  <a:pt x="4845" y="1002"/>
                </a:cubicBezTo>
                <a:cubicBezTo>
                  <a:pt x="4100" y="1192"/>
                  <a:pt x="3383" y="1462"/>
                  <a:pt x="2707" y="1814"/>
                </a:cubicBezTo>
                <a:cubicBezTo>
                  <a:pt x="2382" y="1990"/>
                  <a:pt x="2071" y="2193"/>
                  <a:pt x="1787" y="2409"/>
                </a:cubicBezTo>
                <a:cubicBezTo>
                  <a:pt x="1502" y="2639"/>
                  <a:pt x="1259" y="2897"/>
                  <a:pt x="1029" y="3181"/>
                </a:cubicBezTo>
                <a:cubicBezTo>
                  <a:pt x="636" y="3722"/>
                  <a:pt x="352" y="4344"/>
                  <a:pt x="230" y="5007"/>
                </a:cubicBezTo>
                <a:cubicBezTo>
                  <a:pt x="82" y="5670"/>
                  <a:pt x="0" y="6360"/>
                  <a:pt x="0" y="7037"/>
                </a:cubicBezTo>
                <a:cubicBezTo>
                  <a:pt x="0" y="7795"/>
                  <a:pt x="41" y="8539"/>
                  <a:pt x="149" y="9283"/>
                </a:cubicBezTo>
                <a:cubicBezTo>
                  <a:pt x="352" y="10839"/>
                  <a:pt x="718" y="12355"/>
                  <a:pt x="1259" y="13830"/>
                </a:cubicBezTo>
                <a:cubicBezTo>
                  <a:pt x="1502" y="14506"/>
                  <a:pt x="1787" y="15169"/>
                  <a:pt x="2125" y="15819"/>
                </a:cubicBezTo>
                <a:cubicBezTo>
                  <a:pt x="2409" y="16374"/>
                  <a:pt x="2747" y="16915"/>
                  <a:pt x="3126" y="17415"/>
                </a:cubicBezTo>
                <a:cubicBezTo>
                  <a:pt x="3586" y="17984"/>
                  <a:pt x="4154" y="18471"/>
                  <a:pt x="4804" y="18836"/>
                </a:cubicBezTo>
                <a:cubicBezTo>
                  <a:pt x="5129" y="19012"/>
                  <a:pt x="5480" y="19174"/>
                  <a:pt x="5832" y="19310"/>
                </a:cubicBezTo>
                <a:cubicBezTo>
                  <a:pt x="6198" y="19459"/>
                  <a:pt x="6563" y="19567"/>
                  <a:pt x="6942" y="19675"/>
                </a:cubicBezTo>
                <a:cubicBezTo>
                  <a:pt x="7916" y="19919"/>
                  <a:pt x="8917" y="20081"/>
                  <a:pt x="9932" y="20162"/>
                </a:cubicBezTo>
                <a:cubicBezTo>
                  <a:pt x="10162" y="20176"/>
                  <a:pt x="10406" y="20203"/>
                  <a:pt x="10649" y="20216"/>
                </a:cubicBezTo>
                <a:cubicBezTo>
                  <a:pt x="10663" y="20270"/>
                  <a:pt x="10676" y="20325"/>
                  <a:pt x="10676" y="20392"/>
                </a:cubicBezTo>
                <a:cubicBezTo>
                  <a:pt x="10704" y="20528"/>
                  <a:pt x="10704" y="20676"/>
                  <a:pt x="10676" y="20825"/>
                </a:cubicBezTo>
                <a:cubicBezTo>
                  <a:pt x="10649" y="21015"/>
                  <a:pt x="10609" y="21191"/>
                  <a:pt x="10528" y="21366"/>
                </a:cubicBezTo>
                <a:cubicBezTo>
                  <a:pt x="10446" y="21556"/>
                  <a:pt x="10338" y="21745"/>
                  <a:pt x="10203" y="21908"/>
                </a:cubicBezTo>
                <a:cubicBezTo>
                  <a:pt x="9959" y="22219"/>
                  <a:pt x="9635" y="22462"/>
                  <a:pt x="9269" y="22611"/>
                </a:cubicBezTo>
                <a:cubicBezTo>
                  <a:pt x="9120" y="22665"/>
                  <a:pt x="8972" y="22706"/>
                  <a:pt x="8823" y="22733"/>
                </a:cubicBezTo>
                <a:cubicBezTo>
                  <a:pt x="8728" y="22733"/>
                  <a:pt x="8647" y="22747"/>
                  <a:pt x="8566" y="22747"/>
                </a:cubicBezTo>
                <a:lnTo>
                  <a:pt x="8403" y="22747"/>
                </a:lnTo>
                <a:cubicBezTo>
                  <a:pt x="8349" y="22747"/>
                  <a:pt x="8295" y="22733"/>
                  <a:pt x="8241" y="22720"/>
                </a:cubicBezTo>
                <a:lnTo>
                  <a:pt x="8200" y="22720"/>
                </a:lnTo>
                <a:cubicBezTo>
                  <a:pt x="8119" y="22720"/>
                  <a:pt x="8051" y="22760"/>
                  <a:pt x="8011" y="22814"/>
                </a:cubicBezTo>
                <a:cubicBezTo>
                  <a:pt x="7984" y="22868"/>
                  <a:pt x="7984" y="22923"/>
                  <a:pt x="7997" y="22963"/>
                </a:cubicBezTo>
                <a:cubicBezTo>
                  <a:pt x="8011" y="23017"/>
                  <a:pt x="8038" y="23058"/>
                  <a:pt x="8092" y="23085"/>
                </a:cubicBezTo>
                <a:cubicBezTo>
                  <a:pt x="8241" y="23180"/>
                  <a:pt x="8403" y="23274"/>
                  <a:pt x="8579" y="23342"/>
                </a:cubicBezTo>
                <a:cubicBezTo>
                  <a:pt x="8755" y="23410"/>
                  <a:pt x="8944" y="23477"/>
                  <a:pt x="9134" y="23531"/>
                </a:cubicBezTo>
                <a:cubicBezTo>
                  <a:pt x="9499" y="23626"/>
                  <a:pt x="9892" y="23680"/>
                  <a:pt x="10271" y="23680"/>
                </a:cubicBezTo>
                <a:lnTo>
                  <a:pt x="10338" y="23680"/>
                </a:lnTo>
                <a:cubicBezTo>
                  <a:pt x="10717" y="23680"/>
                  <a:pt x="11082" y="23640"/>
                  <a:pt x="11448" y="23559"/>
                </a:cubicBezTo>
                <a:cubicBezTo>
                  <a:pt x="11827" y="23477"/>
                  <a:pt x="12205" y="23356"/>
                  <a:pt x="12571" y="23207"/>
                </a:cubicBezTo>
                <a:cubicBezTo>
                  <a:pt x="12882" y="23058"/>
                  <a:pt x="13193" y="22882"/>
                  <a:pt x="13477" y="22679"/>
                </a:cubicBezTo>
                <a:cubicBezTo>
                  <a:pt x="13775" y="22476"/>
                  <a:pt x="14046" y="22232"/>
                  <a:pt x="14289" y="21962"/>
                </a:cubicBezTo>
                <a:cubicBezTo>
                  <a:pt x="14519" y="21705"/>
                  <a:pt x="14709" y="21394"/>
                  <a:pt x="14858" y="21082"/>
                </a:cubicBezTo>
                <a:cubicBezTo>
                  <a:pt x="14898" y="20961"/>
                  <a:pt x="14952" y="20839"/>
                  <a:pt x="14979" y="20717"/>
                </a:cubicBezTo>
                <a:lnTo>
                  <a:pt x="15033" y="20717"/>
                </a:lnTo>
                <a:lnTo>
                  <a:pt x="15494" y="20771"/>
                </a:lnTo>
                <a:cubicBezTo>
                  <a:pt x="16535" y="20893"/>
                  <a:pt x="17658" y="21015"/>
                  <a:pt x="18782" y="21123"/>
                </a:cubicBezTo>
                <a:cubicBezTo>
                  <a:pt x="20446" y="21272"/>
                  <a:pt x="21826" y="21339"/>
                  <a:pt x="23112" y="21339"/>
                </a:cubicBezTo>
                <a:cubicBezTo>
                  <a:pt x="23883" y="21339"/>
                  <a:pt x="24641" y="21312"/>
                  <a:pt x="25358" y="21272"/>
                </a:cubicBezTo>
                <a:cubicBezTo>
                  <a:pt x="26440" y="21191"/>
                  <a:pt x="27523" y="21028"/>
                  <a:pt x="28578" y="20798"/>
                </a:cubicBezTo>
                <a:cubicBezTo>
                  <a:pt x="28835" y="20744"/>
                  <a:pt x="29025" y="20690"/>
                  <a:pt x="29201" y="20649"/>
                </a:cubicBezTo>
                <a:cubicBezTo>
                  <a:pt x="29363" y="20595"/>
                  <a:pt x="29566" y="20528"/>
                  <a:pt x="29769" y="20460"/>
                </a:cubicBezTo>
                <a:cubicBezTo>
                  <a:pt x="30107" y="20338"/>
                  <a:pt x="30432" y="20189"/>
                  <a:pt x="30743" y="20013"/>
                </a:cubicBezTo>
                <a:cubicBezTo>
                  <a:pt x="31311" y="19689"/>
                  <a:pt x="31839" y="19283"/>
                  <a:pt x="32286" y="18796"/>
                </a:cubicBezTo>
                <a:cubicBezTo>
                  <a:pt x="32719" y="18322"/>
                  <a:pt x="33084" y="17794"/>
                  <a:pt x="33368" y="17212"/>
                </a:cubicBezTo>
                <a:cubicBezTo>
                  <a:pt x="33896" y="16157"/>
                  <a:pt x="34221" y="14926"/>
                  <a:pt x="34329" y="13437"/>
                </a:cubicBezTo>
                <a:cubicBezTo>
                  <a:pt x="34424" y="12098"/>
                  <a:pt x="34369" y="10745"/>
                  <a:pt x="34180" y="9419"/>
                </a:cubicBezTo>
                <a:cubicBezTo>
                  <a:pt x="34153" y="9175"/>
                  <a:pt x="34112" y="8945"/>
                  <a:pt x="34072" y="8701"/>
                </a:cubicBezTo>
                <a:lnTo>
                  <a:pt x="34031" y="8444"/>
                </a:lnTo>
                <a:lnTo>
                  <a:pt x="33977" y="8065"/>
                </a:lnTo>
                <a:lnTo>
                  <a:pt x="33950" y="7903"/>
                </a:lnTo>
                <a:cubicBezTo>
                  <a:pt x="33923" y="7714"/>
                  <a:pt x="33896" y="7538"/>
                  <a:pt x="33869" y="7362"/>
                </a:cubicBezTo>
                <a:cubicBezTo>
                  <a:pt x="33774" y="6604"/>
                  <a:pt x="33612" y="5860"/>
                  <a:pt x="33422" y="5129"/>
                </a:cubicBezTo>
                <a:cubicBezTo>
                  <a:pt x="33219" y="4398"/>
                  <a:pt x="32908" y="3708"/>
                  <a:pt x="32502" y="3072"/>
                </a:cubicBezTo>
                <a:cubicBezTo>
                  <a:pt x="32286" y="2761"/>
                  <a:pt x="32042" y="2477"/>
                  <a:pt x="31758" y="2220"/>
                </a:cubicBezTo>
                <a:cubicBezTo>
                  <a:pt x="31460" y="1949"/>
                  <a:pt x="31135" y="1719"/>
                  <a:pt x="30784" y="1530"/>
                </a:cubicBezTo>
                <a:cubicBezTo>
                  <a:pt x="30432" y="1327"/>
                  <a:pt x="30039" y="1165"/>
                  <a:pt x="29647" y="1016"/>
                </a:cubicBezTo>
                <a:cubicBezTo>
                  <a:pt x="29255" y="867"/>
                  <a:pt x="28835" y="745"/>
                  <a:pt x="28416" y="650"/>
                </a:cubicBezTo>
                <a:cubicBezTo>
                  <a:pt x="27550" y="447"/>
                  <a:pt x="26657" y="299"/>
                  <a:pt x="25750" y="231"/>
                </a:cubicBezTo>
                <a:cubicBezTo>
                  <a:pt x="24803" y="136"/>
                  <a:pt x="23869" y="109"/>
                  <a:pt x="23071" y="96"/>
                </a:cubicBezTo>
                <a:lnTo>
                  <a:pt x="22178" y="69"/>
                </a:lnTo>
                <a:lnTo>
                  <a:pt x="21813" y="69"/>
                </a:lnTo>
                <a:lnTo>
                  <a:pt x="21217" y="55"/>
                </a:lnTo>
                <a:lnTo>
                  <a:pt x="21014" y="55"/>
                </a:lnTo>
                <a:lnTo>
                  <a:pt x="20486" y="41"/>
                </a:lnTo>
                <a:lnTo>
                  <a:pt x="20446" y="41"/>
                </a:lnTo>
                <a:cubicBezTo>
                  <a:pt x="19296" y="14"/>
                  <a:pt x="18227" y="1"/>
                  <a:pt x="17171" y="1"/>
                </a:cubicBezTo>
                <a:close/>
              </a:path>
            </a:pathLst>
          </a:custGeom>
          <a:solidFill>
            <a:srgbClr val="FFFFFF">
              <a:alpha val="625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" name="Google Shape;1079;p38">
            <a:extLst>
              <a:ext uri="{FF2B5EF4-FFF2-40B4-BE49-F238E27FC236}">
                <a16:creationId xmlns:a16="http://schemas.microsoft.com/office/drawing/2014/main" id="{380DAB51-57C6-461A-A9A9-65C0F1202406}"/>
              </a:ext>
            </a:extLst>
          </p:cNvPr>
          <p:cNvGrpSpPr/>
          <p:nvPr/>
        </p:nvGrpSpPr>
        <p:grpSpPr>
          <a:xfrm>
            <a:off x="219625" y="1894519"/>
            <a:ext cx="1766937" cy="1871109"/>
            <a:chOff x="4828875" y="565650"/>
            <a:chExt cx="704675" cy="688075"/>
          </a:xfrm>
        </p:grpSpPr>
        <p:sp>
          <p:nvSpPr>
            <p:cNvPr id="9" name="Google Shape;1080;p38">
              <a:extLst>
                <a:ext uri="{FF2B5EF4-FFF2-40B4-BE49-F238E27FC236}">
                  <a16:creationId xmlns:a16="http://schemas.microsoft.com/office/drawing/2014/main" id="{9D385D97-7768-4701-B055-82603694501C}"/>
                </a:ext>
              </a:extLst>
            </p:cNvPr>
            <p:cNvSpPr/>
            <p:nvPr/>
          </p:nvSpPr>
          <p:spPr>
            <a:xfrm>
              <a:off x="4828875" y="565650"/>
              <a:ext cx="704675" cy="688075"/>
            </a:xfrm>
            <a:custGeom>
              <a:avLst/>
              <a:gdLst/>
              <a:ahLst/>
              <a:cxnLst/>
              <a:rect l="l" t="t" r="r" b="b"/>
              <a:pathLst>
                <a:path w="28187" h="27523" extrusionOk="0">
                  <a:moveTo>
                    <a:pt x="5548" y="3383"/>
                  </a:moveTo>
                  <a:lnTo>
                    <a:pt x="5657" y="3397"/>
                  </a:lnTo>
                  <a:cubicBezTo>
                    <a:pt x="5792" y="3437"/>
                    <a:pt x="5941" y="3478"/>
                    <a:pt x="6076" y="3545"/>
                  </a:cubicBezTo>
                  <a:cubicBezTo>
                    <a:pt x="5995" y="3613"/>
                    <a:pt x="5927" y="3681"/>
                    <a:pt x="5860" y="3762"/>
                  </a:cubicBezTo>
                  <a:cubicBezTo>
                    <a:pt x="5778" y="3857"/>
                    <a:pt x="5697" y="3951"/>
                    <a:pt x="5643" y="4073"/>
                  </a:cubicBezTo>
                  <a:lnTo>
                    <a:pt x="5643" y="3965"/>
                  </a:lnTo>
                  <a:cubicBezTo>
                    <a:pt x="5630" y="3762"/>
                    <a:pt x="5589" y="3573"/>
                    <a:pt x="5548" y="3383"/>
                  </a:cubicBezTo>
                  <a:close/>
                  <a:moveTo>
                    <a:pt x="8958" y="4926"/>
                  </a:moveTo>
                  <a:cubicBezTo>
                    <a:pt x="9067" y="4966"/>
                    <a:pt x="9175" y="5020"/>
                    <a:pt x="9283" y="5075"/>
                  </a:cubicBezTo>
                  <a:cubicBezTo>
                    <a:pt x="9418" y="5142"/>
                    <a:pt x="9554" y="5223"/>
                    <a:pt x="9675" y="5332"/>
                  </a:cubicBezTo>
                  <a:cubicBezTo>
                    <a:pt x="9770" y="5426"/>
                    <a:pt x="9851" y="5521"/>
                    <a:pt x="9919" y="5643"/>
                  </a:cubicBezTo>
                  <a:cubicBezTo>
                    <a:pt x="9987" y="5751"/>
                    <a:pt x="10054" y="5886"/>
                    <a:pt x="10108" y="6008"/>
                  </a:cubicBezTo>
                  <a:cubicBezTo>
                    <a:pt x="9892" y="6143"/>
                    <a:pt x="9689" y="6292"/>
                    <a:pt x="9486" y="6455"/>
                  </a:cubicBezTo>
                  <a:lnTo>
                    <a:pt x="9459" y="6482"/>
                  </a:lnTo>
                  <a:cubicBezTo>
                    <a:pt x="9175" y="6401"/>
                    <a:pt x="8877" y="6346"/>
                    <a:pt x="8579" y="6319"/>
                  </a:cubicBezTo>
                  <a:cubicBezTo>
                    <a:pt x="8620" y="6252"/>
                    <a:pt x="8661" y="6198"/>
                    <a:pt x="8701" y="6130"/>
                  </a:cubicBezTo>
                  <a:cubicBezTo>
                    <a:pt x="8769" y="5981"/>
                    <a:pt x="8837" y="5832"/>
                    <a:pt x="8877" y="5670"/>
                  </a:cubicBezTo>
                  <a:cubicBezTo>
                    <a:pt x="8918" y="5507"/>
                    <a:pt x="8945" y="5345"/>
                    <a:pt x="8958" y="5169"/>
                  </a:cubicBezTo>
                  <a:lnTo>
                    <a:pt x="8958" y="4926"/>
                  </a:lnTo>
                  <a:close/>
                  <a:moveTo>
                    <a:pt x="11123" y="0"/>
                  </a:moveTo>
                  <a:cubicBezTo>
                    <a:pt x="10974" y="27"/>
                    <a:pt x="10839" y="54"/>
                    <a:pt x="10690" y="95"/>
                  </a:cubicBezTo>
                  <a:cubicBezTo>
                    <a:pt x="10271" y="217"/>
                    <a:pt x="9905" y="447"/>
                    <a:pt x="9608" y="772"/>
                  </a:cubicBezTo>
                  <a:cubicBezTo>
                    <a:pt x="9445" y="934"/>
                    <a:pt x="9310" y="1123"/>
                    <a:pt x="9202" y="1326"/>
                  </a:cubicBezTo>
                  <a:cubicBezTo>
                    <a:pt x="9067" y="1556"/>
                    <a:pt x="8958" y="1814"/>
                    <a:pt x="8904" y="2071"/>
                  </a:cubicBezTo>
                  <a:cubicBezTo>
                    <a:pt x="8850" y="2341"/>
                    <a:pt x="8850" y="2598"/>
                    <a:pt x="8931" y="2855"/>
                  </a:cubicBezTo>
                  <a:cubicBezTo>
                    <a:pt x="8931" y="2896"/>
                    <a:pt x="8945" y="2950"/>
                    <a:pt x="8972" y="2991"/>
                  </a:cubicBezTo>
                  <a:cubicBezTo>
                    <a:pt x="8715" y="2937"/>
                    <a:pt x="8471" y="2896"/>
                    <a:pt x="8214" y="2882"/>
                  </a:cubicBezTo>
                  <a:lnTo>
                    <a:pt x="8201" y="2882"/>
                  </a:lnTo>
                  <a:cubicBezTo>
                    <a:pt x="8174" y="2842"/>
                    <a:pt x="8133" y="2801"/>
                    <a:pt x="8106" y="2761"/>
                  </a:cubicBezTo>
                  <a:cubicBezTo>
                    <a:pt x="7903" y="2531"/>
                    <a:pt x="7673" y="2341"/>
                    <a:pt x="7429" y="2165"/>
                  </a:cubicBezTo>
                  <a:cubicBezTo>
                    <a:pt x="6915" y="1814"/>
                    <a:pt x="6320" y="1597"/>
                    <a:pt x="5711" y="1529"/>
                  </a:cubicBezTo>
                  <a:cubicBezTo>
                    <a:pt x="5589" y="1516"/>
                    <a:pt x="5481" y="1516"/>
                    <a:pt x="5373" y="1516"/>
                  </a:cubicBezTo>
                  <a:cubicBezTo>
                    <a:pt x="5156" y="1516"/>
                    <a:pt x="4940" y="1529"/>
                    <a:pt x="4737" y="1583"/>
                  </a:cubicBezTo>
                  <a:lnTo>
                    <a:pt x="4710" y="1583"/>
                  </a:lnTo>
                  <a:cubicBezTo>
                    <a:pt x="4615" y="1435"/>
                    <a:pt x="4507" y="1286"/>
                    <a:pt x="4385" y="1150"/>
                  </a:cubicBezTo>
                  <a:cubicBezTo>
                    <a:pt x="4168" y="893"/>
                    <a:pt x="3898" y="690"/>
                    <a:pt x="3586" y="555"/>
                  </a:cubicBezTo>
                  <a:cubicBezTo>
                    <a:pt x="3492" y="515"/>
                    <a:pt x="3383" y="487"/>
                    <a:pt x="3289" y="487"/>
                  </a:cubicBezTo>
                  <a:cubicBezTo>
                    <a:pt x="2396" y="487"/>
                    <a:pt x="2139" y="1719"/>
                    <a:pt x="2964" y="2071"/>
                  </a:cubicBezTo>
                  <a:cubicBezTo>
                    <a:pt x="2991" y="2084"/>
                    <a:pt x="3018" y="2111"/>
                    <a:pt x="3045" y="2138"/>
                  </a:cubicBezTo>
                  <a:cubicBezTo>
                    <a:pt x="3153" y="2233"/>
                    <a:pt x="3248" y="2355"/>
                    <a:pt x="3329" y="2477"/>
                  </a:cubicBezTo>
                  <a:cubicBezTo>
                    <a:pt x="3221" y="2612"/>
                    <a:pt x="3126" y="2761"/>
                    <a:pt x="3045" y="2910"/>
                  </a:cubicBezTo>
                  <a:cubicBezTo>
                    <a:pt x="2923" y="3112"/>
                    <a:pt x="2829" y="3343"/>
                    <a:pt x="2761" y="3573"/>
                  </a:cubicBezTo>
                  <a:cubicBezTo>
                    <a:pt x="2680" y="3830"/>
                    <a:pt x="2653" y="4114"/>
                    <a:pt x="2693" y="4398"/>
                  </a:cubicBezTo>
                  <a:cubicBezTo>
                    <a:pt x="2720" y="4533"/>
                    <a:pt x="2775" y="4682"/>
                    <a:pt x="2842" y="4817"/>
                  </a:cubicBezTo>
                  <a:cubicBezTo>
                    <a:pt x="2937" y="4966"/>
                    <a:pt x="3045" y="5102"/>
                    <a:pt x="3181" y="5223"/>
                  </a:cubicBezTo>
                  <a:cubicBezTo>
                    <a:pt x="3302" y="5332"/>
                    <a:pt x="3451" y="5426"/>
                    <a:pt x="3614" y="5507"/>
                  </a:cubicBezTo>
                  <a:cubicBezTo>
                    <a:pt x="3749" y="5548"/>
                    <a:pt x="3884" y="5589"/>
                    <a:pt x="4033" y="5616"/>
                  </a:cubicBezTo>
                  <a:cubicBezTo>
                    <a:pt x="4114" y="5616"/>
                    <a:pt x="4195" y="5629"/>
                    <a:pt x="4263" y="5629"/>
                  </a:cubicBezTo>
                  <a:cubicBezTo>
                    <a:pt x="4439" y="5629"/>
                    <a:pt x="4601" y="5602"/>
                    <a:pt x="4764" y="5548"/>
                  </a:cubicBezTo>
                  <a:cubicBezTo>
                    <a:pt x="4967" y="5467"/>
                    <a:pt x="5156" y="5332"/>
                    <a:pt x="5305" y="5169"/>
                  </a:cubicBezTo>
                  <a:lnTo>
                    <a:pt x="5305" y="5169"/>
                  </a:lnTo>
                  <a:cubicBezTo>
                    <a:pt x="5291" y="5291"/>
                    <a:pt x="5291" y="5426"/>
                    <a:pt x="5305" y="5562"/>
                  </a:cubicBezTo>
                  <a:cubicBezTo>
                    <a:pt x="5318" y="5738"/>
                    <a:pt x="5359" y="5913"/>
                    <a:pt x="5413" y="6089"/>
                  </a:cubicBezTo>
                  <a:cubicBezTo>
                    <a:pt x="5508" y="6333"/>
                    <a:pt x="5643" y="6549"/>
                    <a:pt x="5833" y="6725"/>
                  </a:cubicBezTo>
                  <a:cubicBezTo>
                    <a:pt x="5481" y="6874"/>
                    <a:pt x="5156" y="7050"/>
                    <a:pt x="4858" y="7253"/>
                  </a:cubicBezTo>
                  <a:cubicBezTo>
                    <a:pt x="4155" y="7727"/>
                    <a:pt x="3532" y="8308"/>
                    <a:pt x="3005" y="8971"/>
                  </a:cubicBezTo>
                  <a:cubicBezTo>
                    <a:pt x="2477" y="9648"/>
                    <a:pt x="2017" y="10379"/>
                    <a:pt x="1638" y="11163"/>
                  </a:cubicBezTo>
                  <a:cubicBezTo>
                    <a:pt x="907" y="12652"/>
                    <a:pt x="407" y="14262"/>
                    <a:pt x="163" y="15913"/>
                  </a:cubicBezTo>
                  <a:cubicBezTo>
                    <a:pt x="41" y="16792"/>
                    <a:pt x="1" y="17699"/>
                    <a:pt x="68" y="18592"/>
                  </a:cubicBezTo>
                  <a:cubicBezTo>
                    <a:pt x="136" y="19512"/>
                    <a:pt x="298" y="20419"/>
                    <a:pt x="583" y="21285"/>
                  </a:cubicBezTo>
                  <a:cubicBezTo>
                    <a:pt x="718" y="21718"/>
                    <a:pt x="880" y="22137"/>
                    <a:pt x="1083" y="22530"/>
                  </a:cubicBezTo>
                  <a:cubicBezTo>
                    <a:pt x="1273" y="22936"/>
                    <a:pt x="1503" y="23314"/>
                    <a:pt x="1760" y="23680"/>
                  </a:cubicBezTo>
                  <a:cubicBezTo>
                    <a:pt x="2260" y="24410"/>
                    <a:pt x="2896" y="25033"/>
                    <a:pt x="3627" y="25520"/>
                  </a:cubicBezTo>
                  <a:cubicBezTo>
                    <a:pt x="4398" y="26034"/>
                    <a:pt x="5264" y="26386"/>
                    <a:pt x="6171" y="26535"/>
                  </a:cubicBezTo>
                  <a:cubicBezTo>
                    <a:pt x="6617" y="26616"/>
                    <a:pt x="7064" y="26657"/>
                    <a:pt x="7510" y="26657"/>
                  </a:cubicBezTo>
                  <a:lnTo>
                    <a:pt x="7673" y="26657"/>
                  </a:lnTo>
                  <a:cubicBezTo>
                    <a:pt x="8187" y="26643"/>
                    <a:pt x="8701" y="26589"/>
                    <a:pt x="9202" y="26467"/>
                  </a:cubicBezTo>
                  <a:cubicBezTo>
                    <a:pt x="9567" y="26670"/>
                    <a:pt x="9960" y="26833"/>
                    <a:pt x="10352" y="26968"/>
                  </a:cubicBezTo>
                  <a:cubicBezTo>
                    <a:pt x="10771" y="27117"/>
                    <a:pt x="11204" y="27225"/>
                    <a:pt x="11651" y="27306"/>
                  </a:cubicBezTo>
                  <a:cubicBezTo>
                    <a:pt x="12084" y="27387"/>
                    <a:pt x="12531" y="27441"/>
                    <a:pt x="12977" y="27482"/>
                  </a:cubicBezTo>
                  <a:cubicBezTo>
                    <a:pt x="13342" y="27509"/>
                    <a:pt x="13708" y="27523"/>
                    <a:pt x="14046" y="27523"/>
                  </a:cubicBezTo>
                  <a:cubicBezTo>
                    <a:pt x="14520" y="27523"/>
                    <a:pt x="15007" y="27496"/>
                    <a:pt x="15507" y="27455"/>
                  </a:cubicBezTo>
                  <a:cubicBezTo>
                    <a:pt x="15940" y="27414"/>
                    <a:pt x="16373" y="27347"/>
                    <a:pt x="16793" y="27265"/>
                  </a:cubicBezTo>
                  <a:cubicBezTo>
                    <a:pt x="17239" y="27184"/>
                    <a:pt x="17686" y="27063"/>
                    <a:pt x="18119" y="26927"/>
                  </a:cubicBezTo>
                  <a:cubicBezTo>
                    <a:pt x="18998" y="26643"/>
                    <a:pt x="19851" y="26237"/>
                    <a:pt x="20649" y="25750"/>
                  </a:cubicBezTo>
                  <a:cubicBezTo>
                    <a:pt x="20771" y="25669"/>
                    <a:pt x="20893" y="25588"/>
                    <a:pt x="21015" y="25506"/>
                  </a:cubicBezTo>
                  <a:cubicBezTo>
                    <a:pt x="21042" y="25493"/>
                    <a:pt x="21082" y="25466"/>
                    <a:pt x="21109" y="25439"/>
                  </a:cubicBezTo>
                  <a:cubicBezTo>
                    <a:pt x="21502" y="25168"/>
                    <a:pt x="21867" y="24857"/>
                    <a:pt x="22219" y="24532"/>
                  </a:cubicBezTo>
                  <a:cubicBezTo>
                    <a:pt x="22435" y="24532"/>
                    <a:pt x="22665" y="24519"/>
                    <a:pt x="22895" y="24492"/>
                  </a:cubicBezTo>
                  <a:cubicBezTo>
                    <a:pt x="23382" y="24451"/>
                    <a:pt x="23856" y="24343"/>
                    <a:pt x="24316" y="24167"/>
                  </a:cubicBezTo>
                  <a:cubicBezTo>
                    <a:pt x="25250" y="23829"/>
                    <a:pt x="26062" y="23220"/>
                    <a:pt x="26643" y="22421"/>
                  </a:cubicBezTo>
                  <a:cubicBezTo>
                    <a:pt x="26968" y="21975"/>
                    <a:pt x="27225" y="21501"/>
                    <a:pt x="27415" y="21001"/>
                  </a:cubicBezTo>
                  <a:cubicBezTo>
                    <a:pt x="27618" y="20486"/>
                    <a:pt x="27780" y="19945"/>
                    <a:pt x="27902" y="19404"/>
                  </a:cubicBezTo>
                  <a:cubicBezTo>
                    <a:pt x="28118" y="18321"/>
                    <a:pt x="28186" y="17212"/>
                    <a:pt x="28091" y="16116"/>
                  </a:cubicBezTo>
                  <a:cubicBezTo>
                    <a:pt x="27997" y="15006"/>
                    <a:pt x="27780" y="13910"/>
                    <a:pt x="27428" y="12868"/>
                  </a:cubicBezTo>
                  <a:cubicBezTo>
                    <a:pt x="27090" y="11827"/>
                    <a:pt x="26643" y="10825"/>
                    <a:pt x="26089" y="9878"/>
                  </a:cubicBezTo>
                  <a:cubicBezTo>
                    <a:pt x="25561" y="8958"/>
                    <a:pt x="24925" y="8105"/>
                    <a:pt x="24194" y="7321"/>
                  </a:cubicBezTo>
                  <a:cubicBezTo>
                    <a:pt x="23477" y="6536"/>
                    <a:pt x="22611" y="5900"/>
                    <a:pt x="21650" y="5440"/>
                  </a:cubicBezTo>
                  <a:cubicBezTo>
                    <a:pt x="21245" y="5264"/>
                    <a:pt x="20812" y="5129"/>
                    <a:pt x="20365" y="5061"/>
                  </a:cubicBezTo>
                  <a:cubicBezTo>
                    <a:pt x="20176" y="5034"/>
                    <a:pt x="19973" y="5020"/>
                    <a:pt x="19770" y="5020"/>
                  </a:cubicBezTo>
                  <a:cubicBezTo>
                    <a:pt x="19513" y="5020"/>
                    <a:pt x="19255" y="5047"/>
                    <a:pt x="18998" y="5088"/>
                  </a:cubicBezTo>
                  <a:cubicBezTo>
                    <a:pt x="18525" y="5183"/>
                    <a:pt x="18051" y="5359"/>
                    <a:pt x="17632" y="5602"/>
                  </a:cubicBezTo>
                  <a:cubicBezTo>
                    <a:pt x="17524" y="5656"/>
                    <a:pt x="17429" y="5710"/>
                    <a:pt x="17334" y="5778"/>
                  </a:cubicBezTo>
                  <a:cubicBezTo>
                    <a:pt x="17118" y="5670"/>
                    <a:pt x="16901" y="5562"/>
                    <a:pt x="16685" y="5467"/>
                  </a:cubicBezTo>
                  <a:cubicBezTo>
                    <a:pt x="16549" y="4926"/>
                    <a:pt x="16387" y="4384"/>
                    <a:pt x="16170" y="3870"/>
                  </a:cubicBezTo>
                  <a:cubicBezTo>
                    <a:pt x="15981" y="3383"/>
                    <a:pt x="15737" y="2937"/>
                    <a:pt x="15453" y="2517"/>
                  </a:cubicBezTo>
                  <a:cubicBezTo>
                    <a:pt x="15250" y="2233"/>
                    <a:pt x="15034" y="1962"/>
                    <a:pt x="14804" y="1719"/>
                  </a:cubicBezTo>
                  <a:cubicBezTo>
                    <a:pt x="14533" y="1462"/>
                    <a:pt x="14249" y="1218"/>
                    <a:pt x="13951" y="988"/>
                  </a:cubicBezTo>
                  <a:cubicBezTo>
                    <a:pt x="13654" y="758"/>
                    <a:pt x="13315" y="569"/>
                    <a:pt x="12977" y="393"/>
                  </a:cubicBezTo>
                  <a:cubicBezTo>
                    <a:pt x="12490" y="149"/>
                    <a:pt x="11962" y="14"/>
                    <a:pt x="114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" name="Google Shape;1081;p38">
              <a:extLst>
                <a:ext uri="{FF2B5EF4-FFF2-40B4-BE49-F238E27FC236}">
                  <a16:creationId xmlns:a16="http://schemas.microsoft.com/office/drawing/2014/main" id="{61AE6078-AF53-4183-9BBB-4E07813E5C73}"/>
                </a:ext>
              </a:extLst>
            </p:cNvPr>
            <p:cNvSpPr/>
            <p:nvPr/>
          </p:nvSpPr>
          <p:spPr>
            <a:xfrm>
              <a:off x="4907025" y="595425"/>
              <a:ext cx="211450" cy="175000"/>
            </a:xfrm>
            <a:custGeom>
              <a:avLst/>
              <a:gdLst/>
              <a:ahLst/>
              <a:cxnLst/>
              <a:rect l="l" t="t" r="r" b="b"/>
              <a:pathLst>
                <a:path w="8458" h="7000" extrusionOk="0">
                  <a:moveTo>
                    <a:pt x="1272" y="1854"/>
                  </a:moveTo>
                  <a:cubicBezTo>
                    <a:pt x="1299" y="1921"/>
                    <a:pt x="1326" y="2003"/>
                    <a:pt x="1354" y="2070"/>
                  </a:cubicBezTo>
                  <a:lnTo>
                    <a:pt x="1354" y="2084"/>
                  </a:lnTo>
                  <a:cubicBezTo>
                    <a:pt x="1435" y="2327"/>
                    <a:pt x="1475" y="2571"/>
                    <a:pt x="1502" y="2828"/>
                  </a:cubicBezTo>
                  <a:cubicBezTo>
                    <a:pt x="1502" y="2923"/>
                    <a:pt x="1502" y="3018"/>
                    <a:pt x="1489" y="3112"/>
                  </a:cubicBezTo>
                  <a:cubicBezTo>
                    <a:pt x="1475" y="3153"/>
                    <a:pt x="1462" y="3193"/>
                    <a:pt x="1448" y="3234"/>
                  </a:cubicBezTo>
                  <a:cubicBezTo>
                    <a:pt x="1435" y="3248"/>
                    <a:pt x="1421" y="3275"/>
                    <a:pt x="1408" y="3288"/>
                  </a:cubicBezTo>
                  <a:lnTo>
                    <a:pt x="1354" y="3329"/>
                  </a:lnTo>
                  <a:lnTo>
                    <a:pt x="1299" y="3356"/>
                  </a:lnTo>
                  <a:cubicBezTo>
                    <a:pt x="1272" y="3356"/>
                    <a:pt x="1245" y="3369"/>
                    <a:pt x="1218" y="3369"/>
                  </a:cubicBezTo>
                  <a:cubicBezTo>
                    <a:pt x="1151" y="3369"/>
                    <a:pt x="1096" y="3369"/>
                    <a:pt x="1029" y="3356"/>
                  </a:cubicBezTo>
                  <a:cubicBezTo>
                    <a:pt x="961" y="3342"/>
                    <a:pt x="907" y="3315"/>
                    <a:pt x="853" y="3288"/>
                  </a:cubicBezTo>
                  <a:cubicBezTo>
                    <a:pt x="826" y="3275"/>
                    <a:pt x="799" y="3261"/>
                    <a:pt x="772" y="3234"/>
                  </a:cubicBezTo>
                  <a:cubicBezTo>
                    <a:pt x="758" y="3220"/>
                    <a:pt x="731" y="3193"/>
                    <a:pt x="718" y="3180"/>
                  </a:cubicBezTo>
                  <a:cubicBezTo>
                    <a:pt x="704" y="3153"/>
                    <a:pt x="704" y="3139"/>
                    <a:pt x="690" y="3112"/>
                  </a:cubicBezTo>
                  <a:cubicBezTo>
                    <a:pt x="677" y="3085"/>
                    <a:pt x="677" y="3045"/>
                    <a:pt x="677" y="3004"/>
                  </a:cubicBezTo>
                  <a:cubicBezTo>
                    <a:pt x="677" y="2950"/>
                    <a:pt x="677" y="2882"/>
                    <a:pt x="690" y="2815"/>
                  </a:cubicBezTo>
                  <a:cubicBezTo>
                    <a:pt x="731" y="2679"/>
                    <a:pt x="772" y="2557"/>
                    <a:pt x="839" y="2422"/>
                  </a:cubicBezTo>
                  <a:cubicBezTo>
                    <a:pt x="934" y="2246"/>
                    <a:pt x="1056" y="2084"/>
                    <a:pt x="1191" y="1935"/>
                  </a:cubicBezTo>
                  <a:cubicBezTo>
                    <a:pt x="1218" y="1908"/>
                    <a:pt x="1245" y="1881"/>
                    <a:pt x="1259" y="1854"/>
                  </a:cubicBezTo>
                  <a:close/>
                  <a:moveTo>
                    <a:pt x="7348" y="4059"/>
                  </a:moveTo>
                  <a:lnTo>
                    <a:pt x="7361" y="4080"/>
                  </a:lnTo>
                  <a:lnTo>
                    <a:pt x="7361" y="4080"/>
                  </a:lnTo>
                  <a:cubicBezTo>
                    <a:pt x="7358" y="4073"/>
                    <a:pt x="7355" y="4066"/>
                    <a:pt x="7348" y="4059"/>
                  </a:cubicBezTo>
                  <a:close/>
                  <a:moveTo>
                    <a:pt x="7361" y="4080"/>
                  </a:moveTo>
                  <a:cubicBezTo>
                    <a:pt x="7365" y="4086"/>
                    <a:pt x="7368" y="4093"/>
                    <a:pt x="7375" y="4100"/>
                  </a:cubicBezTo>
                  <a:lnTo>
                    <a:pt x="7361" y="4080"/>
                  </a:lnTo>
                  <a:close/>
                  <a:moveTo>
                    <a:pt x="4439" y="2923"/>
                  </a:moveTo>
                  <a:cubicBezTo>
                    <a:pt x="4479" y="3018"/>
                    <a:pt x="4520" y="3126"/>
                    <a:pt x="4560" y="3220"/>
                  </a:cubicBezTo>
                  <a:cubicBezTo>
                    <a:pt x="4615" y="3396"/>
                    <a:pt x="4642" y="3572"/>
                    <a:pt x="4669" y="3762"/>
                  </a:cubicBezTo>
                  <a:cubicBezTo>
                    <a:pt x="4669" y="3884"/>
                    <a:pt x="4655" y="4005"/>
                    <a:pt x="4642" y="4127"/>
                  </a:cubicBezTo>
                  <a:cubicBezTo>
                    <a:pt x="4615" y="4222"/>
                    <a:pt x="4587" y="4303"/>
                    <a:pt x="4547" y="4384"/>
                  </a:cubicBezTo>
                  <a:cubicBezTo>
                    <a:pt x="4520" y="4438"/>
                    <a:pt x="4466" y="4506"/>
                    <a:pt x="4425" y="4560"/>
                  </a:cubicBezTo>
                  <a:cubicBezTo>
                    <a:pt x="4371" y="4628"/>
                    <a:pt x="4303" y="4682"/>
                    <a:pt x="4236" y="4736"/>
                  </a:cubicBezTo>
                  <a:cubicBezTo>
                    <a:pt x="4182" y="4763"/>
                    <a:pt x="4127" y="4790"/>
                    <a:pt x="4060" y="4817"/>
                  </a:cubicBezTo>
                  <a:cubicBezTo>
                    <a:pt x="4019" y="4831"/>
                    <a:pt x="3965" y="4831"/>
                    <a:pt x="3924" y="4844"/>
                  </a:cubicBezTo>
                  <a:cubicBezTo>
                    <a:pt x="3870" y="4844"/>
                    <a:pt x="3830" y="4844"/>
                    <a:pt x="3789" y="4831"/>
                  </a:cubicBezTo>
                  <a:cubicBezTo>
                    <a:pt x="3749" y="4817"/>
                    <a:pt x="3708" y="4804"/>
                    <a:pt x="3667" y="4790"/>
                  </a:cubicBezTo>
                  <a:cubicBezTo>
                    <a:pt x="3627" y="4763"/>
                    <a:pt x="3600" y="4736"/>
                    <a:pt x="3573" y="4722"/>
                  </a:cubicBezTo>
                  <a:cubicBezTo>
                    <a:pt x="3532" y="4682"/>
                    <a:pt x="3505" y="4655"/>
                    <a:pt x="3478" y="4614"/>
                  </a:cubicBezTo>
                  <a:cubicBezTo>
                    <a:pt x="3451" y="4560"/>
                    <a:pt x="3424" y="4506"/>
                    <a:pt x="3410" y="4452"/>
                  </a:cubicBezTo>
                  <a:cubicBezTo>
                    <a:pt x="3383" y="4384"/>
                    <a:pt x="3370" y="4303"/>
                    <a:pt x="3370" y="4235"/>
                  </a:cubicBezTo>
                  <a:cubicBezTo>
                    <a:pt x="3370" y="4114"/>
                    <a:pt x="3383" y="3978"/>
                    <a:pt x="3397" y="3856"/>
                  </a:cubicBezTo>
                  <a:cubicBezTo>
                    <a:pt x="3424" y="3748"/>
                    <a:pt x="3464" y="3640"/>
                    <a:pt x="3518" y="3532"/>
                  </a:cubicBezTo>
                  <a:cubicBezTo>
                    <a:pt x="3559" y="3464"/>
                    <a:pt x="3613" y="3383"/>
                    <a:pt x="3681" y="3315"/>
                  </a:cubicBezTo>
                  <a:cubicBezTo>
                    <a:pt x="3735" y="3248"/>
                    <a:pt x="3803" y="3193"/>
                    <a:pt x="3884" y="3139"/>
                  </a:cubicBezTo>
                  <a:cubicBezTo>
                    <a:pt x="3979" y="3085"/>
                    <a:pt x="4087" y="3031"/>
                    <a:pt x="4209" y="2990"/>
                  </a:cubicBezTo>
                  <a:cubicBezTo>
                    <a:pt x="4276" y="2977"/>
                    <a:pt x="4357" y="2950"/>
                    <a:pt x="4439" y="2936"/>
                  </a:cubicBezTo>
                  <a:lnTo>
                    <a:pt x="4439" y="2923"/>
                  </a:lnTo>
                  <a:close/>
                  <a:moveTo>
                    <a:pt x="176" y="0"/>
                  </a:moveTo>
                  <a:cubicBezTo>
                    <a:pt x="122" y="0"/>
                    <a:pt x="68" y="41"/>
                    <a:pt x="41" y="95"/>
                  </a:cubicBezTo>
                  <a:lnTo>
                    <a:pt x="27" y="95"/>
                  </a:lnTo>
                  <a:cubicBezTo>
                    <a:pt x="0" y="162"/>
                    <a:pt x="41" y="257"/>
                    <a:pt x="109" y="284"/>
                  </a:cubicBezTo>
                  <a:lnTo>
                    <a:pt x="163" y="298"/>
                  </a:lnTo>
                  <a:cubicBezTo>
                    <a:pt x="244" y="352"/>
                    <a:pt x="325" y="406"/>
                    <a:pt x="393" y="474"/>
                  </a:cubicBezTo>
                  <a:cubicBezTo>
                    <a:pt x="555" y="636"/>
                    <a:pt x="704" y="812"/>
                    <a:pt x="826" y="1015"/>
                  </a:cubicBezTo>
                  <a:lnTo>
                    <a:pt x="812" y="988"/>
                  </a:lnTo>
                  <a:lnTo>
                    <a:pt x="812" y="988"/>
                  </a:lnTo>
                  <a:cubicBezTo>
                    <a:pt x="893" y="1123"/>
                    <a:pt x="975" y="1258"/>
                    <a:pt x="1042" y="1407"/>
                  </a:cubicBezTo>
                  <a:cubicBezTo>
                    <a:pt x="961" y="1488"/>
                    <a:pt x="893" y="1570"/>
                    <a:pt x="826" y="1651"/>
                  </a:cubicBezTo>
                  <a:cubicBezTo>
                    <a:pt x="704" y="1786"/>
                    <a:pt x="609" y="1935"/>
                    <a:pt x="515" y="2084"/>
                  </a:cubicBezTo>
                  <a:cubicBezTo>
                    <a:pt x="420" y="2246"/>
                    <a:pt x="352" y="2409"/>
                    <a:pt x="298" y="2585"/>
                  </a:cubicBezTo>
                  <a:cubicBezTo>
                    <a:pt x="244" y="2760"/>
                    <a:pt x="230" y="2936"/>
                    <a:pt x="257" y="3112"/>
                  </a:cubicBezTo>
                  <a:cubicBezTo>
                    <a:pt x="271" y="3193"/>
                    <a:pt x="298" y="3261"/>
                    <a:pt x="339" y="3329"/>
                  </a:cubicBezTo>
                  <a:cubicBezTo>
                    <a:pt x="379" y="3410"/>
                    <a:pt x="447" y="3491"/>
                    <a:pt x="515" y="3545"/>
                  </a:cubicBezTo>
                  <a:cubicBezTo>
                    <a:pt x="582" y="3599"/>
                    <a:pt x="663" y="3640"/>
                    <a:pt x="745" y="3681"/>
                  </a:cubicBezTo>
                  <a:cubicBezTo>
                    <a:pt x="826" y="3708"/>
                    <a:pt x="921" y="3735"/>
                    <a:pt x="1015" y="3748"/>
                  </a:cubicBezTo>
                  <a:cubicBezTo>
                    <a:pt x="1049" y="3752"/>
                    <a:pt x="1083" y="3753"/>
                    <a:pt x="1117" y="3753"/>
                  </a:cubicBezTo>
                  <a:cubicBezTo>
                    <a:pt x="1218" y="3753"/>
                    <a:pt x="1320" y="3738"/>
                    <a:pt x="1421" y="3708"/>
                  </a:cubicBezTo>
                  <a:cubicBezTo>
                    <a:pt x="1529" y="3667"/>
                    <a:pt x="1624" y="3599"/>
                    <a:pt x="1692" y="3505"/>
                  </a:cubicBezTo>
                  <a:cubicBezTo>
                    <a:pt x="1759" y="3410"/>
                    <a:pt x="1814" y="3302"/>
                    <a:pt x="1827" y="3180"/>
                  </a:cubicBezTo>
                  <a:cubicBezTo>
                    <a:pt x="1854" y="3058"/>
                    <a:pt x="1854" y="2936"/>
                    <a:pt x="1841" y="2801"/>
                  </a:cubicBezTo>
                  <a:cubicBezTo>
                    <a:pt x="1827" y="2530"/>
                    <a:pt x="1759" y="2246"/>
                    <a:pt x="1665" y="1989"/>
                  </a:cubicBezTo>
                  <a:cubicBezTo>
                    <a:pt x="1624" y="1867"/>
                    <a:pt x="1570" y="1759"/>
                    <a:pt x="1529" y="1651"/>
                  </a:cubicBezTo>
                  <a:cubicBezTo>
                    <a:pt x="1584" y="1624"/>
                    <a:pt x="1651" y="1597"/>
                    <a:pt x="1705" y="1570"/>
                  </a:cubicBezTo>
                  <a:cubicBezTo>
                    <a:pt x="1841" y="1529"/>
                    <a:pt x="1989" y="1516"/>
                    <a:pt x="2138" y="1502"/>
                  </a:cubicBezTo>
                  <a:cubicBezTo>
                    <a:pt x="2171" y="1500"/>
                    <a:pt x="2203" y="1498"/>
                    <a:pt x="2236" y="1498"/>
                  </a:cubicBezTo>
                  <a:cubicBezTo>
                    <a:pt x="2383" y="1498"/>
                    <a:pt x="2536" y="1521"/>
                    <a:pt x="2680" y="1543"/>
                  </a:cubicBezTo>
                  <a:cubicBezTo>
                    <a:pt x="2910" y="1597"/>
                    <a:pt x="3126" y="1678"/>
                    <a:pt x="3343" y="1786"/>
                  </a:cubicBezTo>
                  <a:cubicBezTo>
                    <a:pt x="3546" y="1894"/>
                    <a:pt x="3735" y="2030"/>
                    <a:pt x="3911" y="2192"/>
                  </a:cubicBezTo>
                  <a:cubicBezTo>
                    <a:pt x="4006" y="2273"/>
                    <a:pt x="4087" y="2368"/>
                    <a:pt x="4168" y="2463"/>
                  </a:cubicBezTo>
                  <a:lnTo>
                    <a:pt x="4087" y="2490"/>
                  </a:lnTo>
                  <a:cubicBezTo>
                    <a:pt x="3924" y="2530"/>
                    <a:pt x="3789" y="2598"/>
                    <a:pt x="3640" y="2679"/>
                  </a:cubicBezTo>
                  <a:cubicBezTo>
                    <a:pt x="3573" y="2720"/>
                    <a:pt x="3505" y="2774"/>
                    <a:pt x="3437" y="2828"/>
                  </a:cubicBezTo>
                  <a:cubicBezTo>
                    <a:pt x="3248" y="2990"/>
                    <a:pt x="3099" y="3207"/>
                    <a:pt x="3004" y="3437"/>
                  </a:cubicBezTo>
                  <a:cubicBezTo>
                    <a:pt x="2937" y="3613"/>
                    <a:pt x="2883" y="3789"/>
                    <a:pt x="2869" y="3965"/>
                  </a:cubicBezTo>
                  <a:cubicBezTo>
                    <a:pt x="2855" y="4086"/>
                    <a:pt x="2855" y="4195"/>
                    <a:pt x="2869" y="4303"/>
                  </a:cubicBezTo>
                  <a:cubicBezTo>
                    <a:pt x="2883" y="4425"/>
                    <a:pt x="2910" y="4547"/>
                    <a:pt x="2950" y="4655"/>
                  </a:cubicBezTo>
                  <a:cubicBezTo>
                    <a:pt x="3018" y="4858"/>
                    <a:pt x="3153" y="5020"/>
                    <a:pt x="3316" y="5142"/>
                  </a:cubicBezTo>
                  <a:cubicBezTo>
                    <a:pt x="3478" y="5264"/>
                    <a:pt x="3667" y="5331"/>
                    <a:pt x="3870" y="5331"/>
                  </a:cubicBezTo>
                  <a:cubicBezTo>
                    <a:pt x="4087" y="5331"/>
                    <a:pt x="4303" y="5277"/>
                    <a:pt x="4479" y="5155"/>
                  </a:cubicBezTo>
                  <a:cubicBezTo>
                    <a:pt x="4790" y="4966"/>
                    <a:pt x="5020" y="4668"/>
                    <a:pt x="5115" y="4316"/>
                  </a:cubicBezTo>
                  <a:cubicBezTo>
                    <a:pt x="5142" y="4195"/>
                    <a:pt x="5169" y="4073"/>
                    <a:pt x="5169" y="3938"/>
                  </a:cubicBezTo>
                  <a:cubicBezTo>
                    <a:pt x="5183" y="3708"/>
                    <a:pt x="5156" y="3464"/>
                    <a:pt x="5088" y="3234"/>
                  </a:cubicBezTo>
                  <a:cubicBezTo>
                    <a:pt x="5061" y="3112"/>
                    <a:pt x="5020" y="2990"/>
                    <a:pt x="4980" y="2882"/>
                  </a:cubicBezTo>
                  <a:cubicBezTo>
                    <a:pt x="5183" y="2882"/>
                    <a:pt x="5386" y="2909"/>
                    <a:pt x="5575" y="2950"/>
                  </a:cubicBezTo>
                  <a:cubicBezTo>
                    <a:pt x="5900" y="3031"/>
                    <a:pt x="6198" y="3139"/>
                    <a:pt x="6495" y="3288"/>
                  </a:cubicBezTo>
                  <a:cubicBezTo>
                    <a:pt x="6685" y="3383"/>
                    <a:pt x="6861" y="3505"/>
                    <a:pt x="7023" y="3640"/>
                  </a:cubicBezTo>
                  <a:cubicBezTo>
                    <a:pt x="7158" y="3775"/>
                    <a:pt x="7280" y="3924"/>
                    <a:pt x="7375" y="4086"/>
                  </a:cubicBezTo>
                  <a:cubicBezTo>
                    <a:pt x="7524" y="4316"/>
                    <a:pt x="7632" y="4560"/>
                    <a:pt x="7713" y="4804"/>
                  </a:cubicBezTo>
                  <a:cubicBezTo>
                    <a:pt x="7835" y="5169"/>
                    <a:pt x="7903" y="5561"/>
                    <a:pt x="7916" y="5940"/>
                  </a:cubicBezTo>
                  <a:cubicBezTo>
                    <a:pt x="7930" y="6197"/>
                    <a:pt x="7916" y="6454"/>
                    <a:pt x="7903" y="6725"/>
                  </a:cubicBezTo>
                  <a:cubicBezTo>
                    <a:pt x="7881" y="6904"/>
                    <a:pt x="8015" y="7000"/>
                    <a:pt x="8150" y="7000"/>
                  </a:cubicBezTo>
                  <a:cubicBezTo>
                    <a:pt x="8270" y="7000"/>
                    <a:pt x="8390" y="6925"/>
                    <a:pt x="8403" y="6766"/>
                  </a:cubicBezTo>
                  <a:cubicBezTo>
                    <a:pt x="8457" y="6238"/>
                    <a:pt x="8430" y="5710"/>
                    <a:pt x="8336" y="5196"/>
                  </a:cubicBezTo>
                  <a:cubicBezTo>
                    <a:pt x="8295" y="4925"/>
                    <a:pt x="8214" y="4668"/>
                    <a:pt x="8119" y="4425"/>
                  </a:cubicBezTo>
                  <a:cubicBezTo>
                    <a:pt x="8024" y="4181"/>
                    <a:pt x="7889" y="3938"/>
                    <a:pt x="7740" y="3721"/>
                  </a:cubicBezTo>
                  <a:cubicBezTo>
                    <a:pt x="7551" y="3423"/>
                    <a:pt x="7294" y="3180"/>
                    <a:pt x="6982" y="2977"/>
                  </a:cubicBezTo>
                  <a:cubicBezTo>
                    <a:pt x="6698" y="2801"/>
                    <a:pt x="6401" y="2666"/>
                    <a:pt x="6076" y="2571"/>
                  </a:cubicBezTo>
                  <a:cubicBezTo>
                    <a:pt x="5751" y="2463"/>
                    <a:pt x="5413" y="2395"/>
                    <a:pt x="5061" y="2368"/>
                  </a:cubicBezTo>
                  <a:lnTo>
                    <a:pt x="4723" y="2368"/>
                  </a:lnTo>
                  <a:cubicBezTo>
                    <a:pt x="4655" y="2246"/>
                    <a:pt x="4560" y="2138"/>
                    <a:pt x="4466" y="2016"/>
                  </a:cubicBezTo>
                  <a:cubicBezTo>
                    <a:pt x="4317" y="1840"/>
                    <a:pt x="4127" y="1678"/>
                    <a:pt x="3924" y="1543"/>
                  </a:cubicBezTo>
                  <a:cubicBezTo>
                    <a:pt x="3505" y="1258"/>
                    <a:pt x="3018" y="1083"/>
                    <a:pt x="2517" y="1015"/>
                  </a:cubicBezTo>
                  <a:cubicBezTo>
                    <a:pt x="2436" y="1006"/>
                    <a:pt x="2353" y="1001"/>
                    <a:pt x="2271" y="1001"/>
                  </a:cubicBezTo>
                  <a:cubicBezTo>
                    <a:pt x="2105" y="1001"/>
                    <a:pt x="1940" y="1019"/>
                    <a:pt x="1787" y="1056"/>
                  </a:cubicBezTo>
                  <a:cubicBezTo>
                    <a:pt x="1624" y="1096"/>
                    <a:pt x="1462" y="1150"/>
                    <a:pt x="1326" y="1218"/>
                  </a:cubicBezTo>
                  <a:lnTo>
                    <a:pt x="1286" y="1164"/>
                  </a:lnTo>
                  <a:cubicBezTo>
                    <a:pt x="1137" y="907"/>
                    <a:pt x="975" y="663"/>
                    <a:pt x="785" y="433"/>
                  </a:cubicBezTo>
                  <a:cubicBezTo>
                    <a:pt x="636" y="257"/>
                    <a:pt x="447" y="108"/>
                    <a:pt x="2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" name="Google Shape;1082;p38">
              <a:extLst>
                <a:ext uri="{FF2B5EF4-FFF2-40B4-BE49-F238E27FC236}">
                  <a16:creationId xmlns:a16="http://schemas.microsoft.com/office/drawing/2014/main" id="{47E0DCDB-8FB9-42FC-8BF1-400CD96A1177}"/>
                </a:ext>
              </a:extLst>
            </p:cNvPr>
            <p:cNvSpPr/>
            <p:nvPr/>
          </p:nvSpPr>
          <p:spPr>
            <a:xfrm>
              <a:off x="5067025" y="582900"/>
              <a:ext cx="168150" cy="188475"/>
            </a:xfrm>
            <a:custGeom>
              <a:avLst/>
              <a:gdLst/>
              <a:ahLst/>
              <a:cxnLst/>
              <a:rect l="l" t="t" r="r" b="b"/>
              <a:pathLst>
                <a:path w="6726" h="7539" extrusionOk="0">
                  <a:moveTo>
                    <a:pt x="1881" y="0"/>
                  </a:moveTo>
                  <a:cubicBezTo>
                    <a:pt x="1706" y="0"/>
                    <a:pt x="1530" y="27"/>
                    <a:pt x="1354" y="82"/>
                  </a:cubicBezTo>
                  <a:cubicBezTo>
                    <a:pt x="1056" y="163"/>
                    <a:pt x="785" y="339"/>
                    <a:pt x="582" y="569"/>
                  </a:cubicBezTo>
                  <a:cubicBezTo>
                    <a:pt x="461" y="704"/>
                    <a:pt x="352" y="839"/>
                    <a:pt x="258" y="1002"/>
                  </a:cubicBezTo>
                  <a:cubicBezTo>
                    <a:pt x="149" y="1164"/>
                    <a:pt x="82" y="1354"/>
                    <a:pt x="41" y="1543"/>
                  </a:cubicBezTo>
                  <a:cubicBezTo>
                    <a:pt x="1" y="1692"/>
                    <a:pt x="14" y="1854"/>
                    <a:pt x="55" y="2003"/>
                  </a:cubicBezTo>
                  <a:cubicBezTo>
                    <a:pt x="95" y="2138"/>
                    <a:pt x="163" y="2274"/>
                    <a:pt x="258" y="2382"/>
                  </a:cubicBezTo>
                  <a:cubicBezTo>
                    <a:pt x="352" y="2490"/>
                    <a:pt x="461" y="2598"/>
                    <a:pt x="569" y="2693"/>
                  </a:cubicBezTo>
                  <a:lnTo>
                    <a:pt x="691" y="2788"/>
                  </a:lnTo>
                  <a:cubicBezTo>
                    <a:pt x="772" y="2855"/>
                    <a:pt x="840" y="2923"/>
                    <a:pt x="921" y="2991"/>
                  </a:cubicBezTo>
                  <a:cubicBezTo>
                    <a:pt x="1015" y="3086"/>
                    <a:pt x="1110" y="3180"/>
                    <a:pt x="1191" y="3288"/>
                  </a:cubicBezTo>
                  <a:cubicBezTo>
                    <a:pt x="1273" y="3397"/>
                    <a:pt x="1340" y="3532"/>
                    <a:pt x="1394" y="3654"/>
                  </a:cubicBezTo>
                  <a:cubicBezTo>
                    <a:pt x="1462" y="3816"/>
                    <a:pt x="1503" y="3979"/>
                    <a:pt x="1530" y="4141"/>
                  </a:cubicBezTo>
                  <a:cubicBezTo>
                    <a:pt x="1557" y="4357"/>
                    <a:pt x="1557" y="4587"/>
                    <a:pt x="1530" y="4817"/>
                  </a:cubicBezTo>
                  <a:cubicBezTo>
                    <a:pt x="1476" y="5156"/>
                    <a:pt x="1381" y="5481"/>
                    <a:pt x="1259" y="5792"/>
                  </a:cubicBezTo>
                  <a:cubicBezTo>
                    <a:pt x="1097" y="6171"/>
                    <a:pt x="880" y="6536"/>
                    <a:pt x="637" y="6874"/>
                  </a:cubicBezTo>
                  <a:cubicBezTo>
                    <a:pt x="610" y="6901"/>
                    <a:pt x="610" y="6942"/>
                    <a:pt x="623" y="6969"/>
                  </a:cubicBezTo>
                  <a:cubicBezTo>
                    <a:pt x="623" y="7010"/>
                    <a:pt x="650" y="7037"/>
                    <a:pt x="677" y="7050"/>
                  </a:cubicBezTo>
                  <a:lnTo>
                    <a:pt x="691" y="7050"/>
                  </a:lnTo>
                  <a:cubicBezTo>
                    <a:pt x="1340" y="7321"/>
                    <a:pt x="2030" y="7483"/>
                    <a:pt x="2720" y="7524"/>
                  </a:cubicBezTo>
                  <a:cubicBezTo>
                    <a:pt x="2910" y="7537"/>
                    <a:pt x="3086" y="7537"/>
                    <a:pt x="3262" y="7537"/>
                  </a:cubicBezTo>
                  <a:cubicBezTo>
                    <a:pt x="3304" y="7538"/>
                    <a:pt x="3346" y="7539"/>
                    <a:pt x="3388" y="7539"/>
                  </a:cubicBezTo>
                  <a:cubicBezTo>
                    <a:pt x="3927" y="7539"/>
                    <a:pt x="4465" y="7459"/>
                    <a:pt x="4980" y="7321"/>
                  </a:cubicBezTo>
                  <a:cubicBezTo>
                    <a:pt x="5616" y="7145"/>
                    <a:pt x="6198" y="6807"/>
                    <a:pt x="6658" y="6319"/>
                  </a:cubicBezTo>
                  <a:cubicBezTo>
                    <a:pt x="6658" y="6319"/>
                    <a:pt x="6671" y="6306"/>
                    <a:pt x="6685" y="6306"/>
                  </a:cubicBezTo>
                  <a:cubicBezTo>
                    <a:pt x="6712" y="6279"/>
                    <a:pt x="6726" y="6238"/>
                    <a:pt x="6726" y="6211"/>
                  </a:cubicBezTo>
                  <a:cubicBezTo>
                    <a:pt x="6604" y="5264"/>
                    <a:pt x="6374" y="4330"/>
                    <a:pt x="6008" y="3437"/>
                  </a:cubicBezTo>
                  <a:cubicBezTo>
                    <a:pt x="5833" y="3004"/>
                    <a:pt x="5616" y="2598"/>
                    <a:pt x="5345" y="2206"/>
                  </a:cubicBezTo>
                  <a:cubicBezTo>
                    <a:pt x="5183" y="1962"/>
                    <a:pt x="4994" y="1719"/>
                    <a:pt x="4777" y="1516"/>
                  </a:cubicBezTo>
                  <a:cubicBezTo>
                    <a:pt x="4534" y="1272"/>
                    <a:pt x="4290" y="1042"/>
                    <a:pt x="4019" y="853"/>
                  </a:cubicBezTo>
                  <a:cubicBezTo>
                    <a:pt x="3749" y="650"/>
                    <a:pt x="3451" y="474"/>
                    <a:pt x="3153" y="325"/>
                  </a:cubicBezTo>
                  <a:cubicBezTo>
                    <a:pt x="2761" y="122"/>
                    <a:pt x="2328" y="14"/>
                    <a:pt x="1881" y="0"/>
                  </a:cubicBez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" name="Google Shape;1083;p38">
              <a:extLst>
                <a:ext uri="{FF2B5EF4-FFF2-40B4-BE49-F238E27FC236}">
                  <a16:creationId xmlns:a16="http://schemas.microsoft.com/office/drawing/2014/main" id="{77D057CA-42D5-4C4C-9878-E890FC7BDE0C}"/>
                </a:ext>
              </a:extLst>
            </p:cNvPr>
            <p:cNvSpPr/>
            <p:nvPr/>
          </p:nvSpPr>
          <p:spPr>
            <a:xfrm>
              <a:off x="5067025" y="583225"/>
              <a:ext cx="91700" cy="188450"/>
            </a:xfrm>
            <a:custGeom>
              <a:avLst/>
              <a:gdLst/>
              <a:ahLst/>
              <a:cxnLst/>
              <a:rect l="l" t="t" r="r" b="b"/>
              <a:pathLst>
                <a:path w="3668" h="7538" extrusionOk="0">
                  <a:moveTo>
                    <a:pt x="1651" y="1"/>
                  </a:moveTo>
                  <a:cubicBezTo>
                    <a:pt x="1543" y="14"/>
                    <a:pt x="1435" y="42"/>
                    <a:pt x="1340" y="69"/>
                  </a:cubicBezTo>
                  <a:lnTo>
                    <a:pt x="1354" y="55"/>
                  </a:lnTo>
                  <a:lnTo>
                    <a:pt x="1354" y="55"/>
                  </a:lnTo>
                  <a:cubicBezTo>
                    <a:pt x="1056" y="136"/>
                    <a:pt x="785" y="312"/>
                    <a:pt x="569" y="542"/>
                  </a:cubicBezTo>
                  <a:cubicBezTo>
                    <a:pt x="447" y="678"/>
                    <a:pt x="339" y="826"/>
                    <a:pt x="258" y="989"/>
                  </a:cubicBezTo>
                  <a:cubicBezTo>
                    <a:pt x="149" y="1151"/>
                    <a:pt x="82" y="1327"/>
                    <a:pt x="28" y="1530"/>
                  </a:cubicBezTo>
                  <a:cubicBezTo>
                    <a:pt x="1" y="1679"/>
                    <a:pt x="1" y="1841"/>
                    <a:pt x="41" y="1990"/>
                  </a:cubicBezTo>
                  <a:cubicBezTo>
                    <a:pt x="95" y="2125"/>
                    <a:pt x="163" y="2261"/>
                    <a:pt x="258" y="2369"/>
                  </a:cubicBezTo>
                  <a:cubicBezTo>
                    <a:pt x="352" y="2477"/>
                    <a:pt x="447" y="2572"/>
                    <a:pt x="569" y="2667"/>
                  </a:cubicBezTo>
                  <a:lnTo>
                    <a:pt x="691" y="2775"/>
                  </a:lnTo>
                  <a:cubicBezTo>
                    <a:pt x="758" y="2842"/>
                    <a:pt x="840" y="2910"/>
                    <a:pt x="921" y="2978"/>
                  </a:cubicBezTo>
                  <a:cubicBezTo>
                    <a:pt x="1015" y="3073"/>
                    <a:pt x="1097" y="3167"/>
                    <a:pt x="1191" y="3275"/>
                  </a:cubicBezTo>
                  <a:cubicBezTo>
                    <a:pt x="1273" y="3384"/>
                    <a:pt x="1340" y="3506"/>
                    <a:pt x="1394" y="3641"/>
                  </a:cubicBezTo>
                  <a:cubicBezTo>
                    <a:pt x="1462" y="3790"/>
                    <a:pt x="1503" y="3952"/>
                    <a:pt x="1530" y="4128"/>
                  </a:cubicBezTo>
                  <a:cubicBezTo>
                    <a:pt x="1557" y="4344"/>
                    <a:pt x="1557" y="4574"/>
                    <a:pt x="1530" y="4804"/>
                  </a:cubicBezTo>
                  <a:cubicBezTo>
                    <a:pt x="1476" y="5129"/>
                    <a:pt x="1381" y="5454"/>
                    <a:pt x="1245" y="5779"/>
                  </a:cubicBezTo>
                  <a:cubicBezTo>
                    <a:pt x="1083" y="6158"/>
                    <a:pt x="880" y="6523"/>
                    <a:pt x="623" y="6861"/>
                  </a:cubicBezTo>
                  <a:cubicBezTo>
                    <a:pt x="610" y="6888"/>
                    <a:pt x="596" y="6929"/>
                    <a:pt x="610" y="6956"/>
                  </a:cubicBezTo>
                  <a:cubicBezTo>
                    <a:pt x="623" y="6997"/>
                    <a:pt x="637" y="7024"/>
                    <a:pt x="677" y="7037"/>
                  </a:cubicBezTo>
                  <a:lnTo>
                    <a:pt x="691" y="7051"/>
                  </a:lnTo>
                  <a:cubicBezTo>
                    <a:pt x="1340" y="7321"/>
                    <a:pt x="2017" y="7484"/>
                    <a:pt x="2720" y="7524"/>
                  </a:cubicBezTo>
                  <a:cubicBezTo>
                    <a:pt x="2923" y="7538"/>
                    <a:pt x="3099" y="7538"/>
                    <a:pt x="3262" y="7538"/>
                  </a:cubicBezTo>
                  <a:lnTo>
                    <a:pt x="3559" y="7538"/>
                  </a:lnTo>
                  <a:cubicBezTo>
                    <a:pt x="3559" y="7497"/>
                    <a:pt x="3573" y="7443"/>
                    <a:pt x="3573" y="7402"/>
                  </a:cubicBezTo>
                  <a:cubicBezTo>
                    <a:pt x="3668" y="6699"/>
                    <a:pt x="3668" y="5982"/>
                    <a:pt x="3573" y="5278"/>
                  </a:cubicBezTo>
                  <a:cubicBezTo>
                    <a:pt x="3505" y="4750"/>
                    <a:pt x="3370" y="4250"/>
                    <a:pt x="3180" y="3763"/>
                  </a:cubicBezTo>
                  <a:cubicBezTo>
                    <a:pt x="3126" y="3641"/>
                    <a:pt x="3072" y="3519"/>
                    <a:pt x="3005" y="3411"/>
                  </a:cubicBezTo>
                  <a:cubicBezTo>
                    <a:pt x="2950" y="3289"/>
                    <a:pt x="2883" y="3181"/>
                    <a:pt x="2802" y="3073"/>
                  </a:cubicBezTo>
                  <a:cubicBezTo>
                    <a:pt x="2693" y="2937"/>
                    <a:pt x="2572" y="2815"/>
                    <a:pt x="2423" y="2707"/>
                  </a:cubicBezTo>
                  <a:cubicBezTo>
                    <a:pt x="2274" y="2585"/>
                    <a:pt x="2125" y="2491"/>
                    <a:pt x="1963" y="2382"/>
                  </a:cubicBezTo>
                  <a:cubicBezTo>
                    <a:pt x="1800" y="2274"/>
                    <a:pt x="1665" y="2179"/>
                    <a:pt x="1516" y="2071"/>
                  </a:cubicBezTo>
                  <a:cubicBezTo>
                    <a:pt x="1381" y="1963"/>
                    <a:pt x="1273" y="1855"/>
                    <a:pt x="1164" y="1719"/>
                  </a:cubicBezTo>
                  <a:cubicBezTo>
                    <a:pt x="1124" y="1665"/>
                    <a:pt x="1083" y="1598"/>
                    <a:pt x="1056" y="1530"/>
                  </a:cubicBezTo>
                  <a:cubicBezTo>
                    <a:pt x="1029" y="1449"/>
                    <a:pt x="1002" y="1368"/>
                    <a:pt x="988" y="1273"/>
                  </a:cubicBezTo>
                  <a:cubicBezTo>
                    <a:pt x="988" y="1192"/>
                    <a:pt x="988" y="1111"/>
                    <a:pt x="988" y="1016"/>
                  </a:cubicBezTo>
                  <a:cubicBezTo>
                    <a:pt x="988" y="975"/>
                    <a:pt x="1015" y="935"/>
                    <a:pt x="1029" y="894"/>
                  </a:cubicBezTo>
                  <a:cubicBezTo>
                    <a:pt x="1029" y="853"/>
                    <a:pt x="1056" y="813"/>
                    <a:pt x="1070" y="772"/>
                  </a:cubicBezTo>
                  <a:cubicBezTo>
                    <a:pt x="1137" y="610"/>
                    <a:pt x="1245" y="461"/>
                    <a:pt x="1354" y="326"/>
                  </a:cubicBezTo>
                  <a:cubicBezTo>
                    <a:pt x="1448" y="217"/>
                    <a:pt x="1543" y="109"/>
                    <a:pt x="1651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Google Shape;1084;p38">
              <a:extLst>
                <a:ext uri="{FF2B5EF4-FFF2-40B4-BE49-F238E27FC236}">
                  <a16:creationId xmlns:a16="http://schemas.microsoft.com/office/drawing/2014/main" id="{C0D3EC14-CEEF-4AD5-9854-D855A9138F4A}"/>
                </a:ext>
              </a:extLst>
            </p:cNvPr>
            <p:cNvSpPr/>
            <p:nvPr/>
          </p:nvSpPr>
          <p:spPr>
            <a:xfrm>
              <a:off x="5127925" y="65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AA55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" name="Google Shape;1085;p38">
              <a:extLst>
                <a:ext uri="{FF2B5EF4-FFF2-40B4-BE49-F238E27FC236}">
                  <a16:creationId xmlns:a16="http://schemas.microsoft.com/office/drawing/2014/main" id="{2D47963C-A6D1-4E42-925E-6EDB056D64A6}"/>
                </a:ext>
              </a:extLst>
            </p:cNvPr>
            <p:cNvSpPr/>
            <p:nvPr/>
          </p:nvSpPr>
          <p:spPr>
            <a:xfrm>
              <a:off x="5127925" y="65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AA55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" name="Google Shape;1086;p38">
              <a:extLst>
                <a:ext uri="{FF2B5EF4-FFF2-40B4-BE49-F238E27FC236}">
                  <a16:creationId xmlns:a16="http://schemas.microsoft.com/office/drawing/2014/main" id="{94559315-C4AF-4A81-814A-FD164486BD3F}"/>
                </a:ext>
              </a:extLst>
            </p:cNvPr>
            <p:cNvSpPr/>
            <p:nvPr/>
          </p:nvSpPr>
          <p:spPr>
            <a:xfrm>
              <a:off x="5137400" y="659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A55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" name="Google Shape;1087;p38">
              <a:extLst>
                <a:ext uri="{FF2B5EF4-FFF2-40B4-BE49-F238E27FC236}">
                  <a16:creationId xmlns:a16="http://schemas.microsoft.com/office/drawing/2014/main" id="{4B988841-6830-49DF-846B-79616A4E78C2}"/>
                </a:ext>
              </a:extLst>
            </p:cNvPr>
            <p:cNvSpPr/>
            <p:nvPr/>
          </p:nvSpPr>
          <p:spPr>
            <a:xfrm>
              <a:off x="5137400" y="660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AA553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" name="Google Shape;1088;p38">
              <a:extLst>
                <a:ext uri="{FF2B5EF4-FFF2-40B4-BE49-F238E27FC236}">
                  <a16:creationId xmlns:a16="http://schemas.microsoft.com/office/drawing/2014/main" id="{58B1D219-929F-46CA-9AD0-C73D8F8CB3EB}"/>
                </a:ext>
              </a:extLst>
            </p:cNvPr>
            <p:cNvSpPr/>
            <p:nvPr/>
          </p:nvSpPr>
          <p:spPr>
            <a:xfrm>
              <a:off x="5131975" y="601175"/>
              <a:ext cx="83575" cy="126225"/>
            </a:xfrm>
            <a:custGeom>
              <a:avLst/>
              <a:gdLst/>
              <a:ahLst/>
              <a:cxnLst/>
              <a:rect l="l" t="t" r="r" b="b"/>
              <a:pathLst>
                <a:path w="3343" h="5049" extrusionOk="0">
                  <a:moveTo>
                    <a:pt x="41" y="0"/>
                  </a:moveTo>
                  <a:cubicBezTo>
                    <a:pt x="14" y="0"/>
                    <a:pt x="1" y="14"/>
                    <a:pt x="1" y="27"/>
                  </a:cubicBezTo>
                  <a:cubicBezTo>
                    <a:pt x="1" y="54"/>
                    <a:pt x="14" y="81"/>
                    <a:pt x="28" y="81"/>
                  </a:cubicBezTo>
                  <a:lnTo>
                    <a:pt x="109" y="122"/>
                  </a:lnTo>
                  <a:cubicBezTo>
                    <a:pt x="393" y="271"/>
                    <a:pt x="664" y="460"/>
                    <a:pt x="907" y="677"/>
                  </a:cubicBezTo>
                  <a:lnTo>
                    <a:pt x="894" y="677"/>
                  </a:lnTo>
                  <a:cubicBezTo>
                    <a:pt x="975" y="744"/>
                    <a:pt x="1056" y="826"/>
                    <a:pt x="1137" y="907"/>
                  </a:cubicBezTo>
                  <a:cubicBezTo>
                    <a:pt x="1218" y="988"/>
                    <a:pt x="1300" y="1083"/>
                    <a:pt x="1381" y="1177"/>
                  </a:cubicBezTo>
                  <a:cubicBezTo>
                    <a:pt x="1530" y="1367"/>
                    <a:pt x="1678" y="1570"/>
                    <a:pt x="1814" y="1773"/>
                  </a:cubicBezTo>
                  <a:cubicBezTo>
                    <a:pt x="1990" y="2043"/>
                    <a:pt x="2152" y="2327"/>
                    <a:pt x="2287" y="2625"/>
                  </a:cubicBezTo>
                  <a:cubicBezTo>
                    <a:pt x="2430" y="2910"/>
                    <a:pt x="2548" y="3208"/>
                    <a:pt x="2653" y="3518"/>
                  </a:cubicBezTo>
                  <a:lnTo>
                    <a:pt x="2653" y="3518"/>
                  </a:lnTo>
                  <a:cubicBezTo>
                    <a:pt x="2653" y="3518"/>
                    <a:pt x="2653" y="3518"/>
                    <a:pt x="2653" y="3518"/>
                  </a:cubicBezTo>
                  <a:lnTo>
                    <a:pt x="2653" y="3518"/>
                  </a:lnTo>
                  <a:cubicBezTo>
                    <a:pt x="2653" y="3519"/>
                    <a:pt x="2653" y="3520"/>
                    <a:pt x="2653" y="3520"/>
                  </a:cubicBezTo>
                  <a:lnTo>
                    <a:pt x="2653" y="3520"/>
                  </a:lnTo>
                  <a:cubicBezTo>
                    <a:pt x="2653" y="3520"/>
                    <a:pt x="2653" y="3519"/>
                    <a:pt x="2653" y="3518"/>
                  </a:cubicBezTo>
                  <a:lnTo>
                    <a:pt x="2653" y="3518"/>
                  </a:lnTo>
                  <a:cubicBezTo>
                    <a:pt x="2653" y="3524"/>
                    <a:pt x="2655" y="3529"/>
                    <a:pt x="2657" y="3534"/>
                  </a:cubicBezTo>
                  <a:lnTo>
                    <a:pt x="2657" y="3534"/>
                  </a:lnTo>
                  <a:cubicBezTo>
                    <a:pt x="2656" y="3530"/>
                    <a:pt x="2655" y="3525"/>
                    <a:pt x="2653" y="3520"/>
                  </a:cubicBezTo>
                  <a:lnTo>
                    <a:pt x="2653" y="3520"/>
                  </a:lnTo>
                  <a:cubicBezTo>
                    <a:pt x="2655" y="3526"/>
                    <a:pt x="2657" y="3532"/>
                    <a:pt x="2659" y="3538"/>
                  </a:cubicBezTo>
                  <a:lnTo>
                    <a:pt x="2659" y="3538"/>
                  </a:lnTo>
                  <a:cubicBezTo>
                    <a:pt x="2659" y="3537"/>
                    <a:pt x="2658" y="3536"/>
                    <a:pt x="2657" y="3534"/>
                  </a:cubicBezTo>
                  <a:lnTo>
                    <a:pt x="2657" y="3534"/>
                  </a:lnTo>
                  <a:cubicBezTo>
                    <a:pt x="2724" y="3759"/>
                    <a:pt x="2789" y="3984"/>
                    <a:pt x="2842" y="4208"/>
                  </a:cubicBezTo>
                  <a:cubicBezTo>
                    <a:pt x="2869" y="4330"/>
                    <a:pt x="2883" y="4438"/>
                    <a:pt x="2910" y="4547"/>
                  </a:cubicBezTo>
                  <a:cubicBezTo>
                    <a:pt x="2937" y="4655"/>
                    <a:pt x="2950" y="4777"/>
                    <a:pt x="2964" y="4885"/>
                  </a:cubicBezTo>
                  <a:cubicBezTo>
                    <a:pt x="2989" y="4984"/>
                    <a:pt x="3070" y="5049"/>
                    <a:pt x="3156" y="5049"/>
                  </a:cubicBezTo>
                  <a:cubicBezTo>
                    <a:pt x="3164" y="5049"/>
                    <a:pt x="3172" y="5048"/>
                    <a:pt x="3180" y="5047"/>
                  </a:cubicBezTo>
                  <a:cubicBezTo>
                    <a:pt x="3235" y="5034"/>
                    <a:pt x="3275" y="5007"/>
                    <a:pt x="3316" y="4966"/>
                  </a:cubicBezTo>
                  <a:cubicBezTo>
                    <a:pt x="3316" y="4952"/>
                    <a:pt x="3329" y="4939"/>
                    <a:pt x="3329" y="4925"/>
                  </a:cubicBezTo>
                  <a:cubicBezTo>
                    <a:pt x="3343" y="4885"/>
                    <a:pt x="3343" y="4858"/>
                    <a:pt x="3329" y="4817"/>
                  </a:cubicBezTo>
                  <a:lnTo>
                    <a:pt x="3329" y="4844"/>
                  </a:lnTo>
                  <a:cubicBezTo>
                    <a:pt x="3302" y="4452"/>
                    <a:pt x="3235" y="4046"/>
                    <a:pt x="3113" y="3667"/>
                  </a:cubicBezTo>
                  <a:cubicBezTo>
                    <a:pt x="2977" y="3261"/>
                    <a:pt x="2815" y="2869"/>
                    <a:pt x="2612" y="2503"/>
                  </a:cubicBezTo>
                  <a:cubicBezTo>
                    <a:pt x="2423" y="2124"/>
                    <a:pt x="2179" y="1773"/>
                    <a:pt x="1908" y="1448"/>
                  </a:cubicBezTo>
                  <a:cubicBezTo>
                    <a:pt x="1773" y="1299"/>
                    <a:pt x="1638" y="1150"/>
                    <a:pt x="1489" y="1001"/>
                  </a:cubicBezTo>
                  <a:cubicBezTo>
                    <a:pt x="1340" y="866"/>
                    <a:pt x="1191" y="731"/>
                    <a:pt x="1029" y="609"/>
                  </a:cubicBezTo>
                  <a:cubicBezTo>
                    <a:pt x="731" y="365"/>
                    <a:pt x="393" y="162"/>
                    <a:pt x="55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" name="Google Shape;1089;p38">
              <a:extLst>
                <a:ext uri="{FF2B5EF4-FFF2-40B4-BE49-F238E27FC236}">
                  <a16:creationId xmlns:a16="http://schemas.microsoft.com/office/drawing/2014/main" id="{8FD9592A-9361-4E39-94FE-03A204249C47}"/>
                </a:ext>
              </a:extLst>
            </p:cNvPr>
            <p:cNvSpPr/>
            <p:nvPr/>
          </p:nvSpPr>
          <p:spPr>
            <a:xfrm>
              <a:off x="5139425" y="645825"/>
              <a:ext cx="38575" cy="78550"/>
            </a:xfrm>
            <a:custGeom>
              <a:avLst/>
              <a:gdLst/>
              <a:ahLst/>
              <a:cxnLst/>
              <a:rect l="l" t="t" r="r" b="b"/>
              <a:pathLst>
                <a:path w="1543" h="3142" extrusionOk="0">
                  <a:moveTo>
                    <a:pt x="68" y="0"/>
                  </a:moveTo>
                  <a:cubicBezTo>
                    <a:pt x="68" y="0"/>
                    <a:pt x="54" y="0"/>
                    <a:pt x="41" y="14"/>
                  </a:cubicBezTo>
                  <a:lnTo>
                    <a:pt x="27" y="14"/>
                  </a:lnTo>
                  <a:cubicBezTo>
                    <a:pt x="0" y="27"/>
                    <a:pt x="0" y="54"/>
                    <a:pt x="27" y="68"/>
                  </a:cubicBezTo>
                  <a:cubicBezTo>
                    <a:pt x="81" y="149"/>
                    <a:pt x="149" y="217"/>
                    <a:pt x="203" y="298"/>
                  </a:cubicBezTo>
                  <a:cubicBezTo>
                    <a:pt x="257" y="366"/>
                    <a:pt x="311" y="460"/>
                    <a:pt x="379" y="541"/>
                  </a:cubicBezTo>
                  <a:lnTo>
                    <a:pt x="379" y="528"/>
                  </a:lnTo>
                  <a:cubicBezTo>
                    <a:pt x="433" y="636"/>
                    <a:pt x="501" y="731"/>
                    <a:pt x="555" y="839"/>
                  </a:cubicBezTo>
                  <a:cubicBezTo>
                    <a:pt x="623" y="934"/>
                    <a:pt x="677" y="1056"/>
                    <a:pt x="731" y="1164"/>
                  </a:cubicBezTo>
                  <a:cubicBezTo>
                    <a:pt x="839" y="1394"/>
                    <a:pt x="934" y="1637"/>
                    <a:pt x="1015" y="1881"/>
                  </a:cubicBezTo>
                  <a:lnTo>
                    <a:pt x="1015" y="1854"/>
                  </a:lnTo>
                  <a:cubicBezTo>
                    <a:pt x="1069" y="2043"/>
                    <a:pt x="1123" y="2246"/>
                    <a:pt x="1164" y="2436"/>
                  </a:cubicBezTo>
                  <a:cubicBezTo>
                    <a:pt x="1205" y="2625"/>
                    <a:pt x="1218" y="2828"/>
                    <a:pt x="1245" y="3018"/>
                  </a:cubicBezTo>
                  <a:cubicBezTo>
                    <a:pt x="1245" y="3058"/>
                    <a:pt x="1272" y="3099"/>
                    <a:pt x="1299" y="3112"/>
                  </a:cubicBezTo>
                  <a:cubicBezTo>
                    <a:pt x="1325" y="3133"/>
                    <a:pt x="1355" y="3142"/>
                    <a:pt x="1385" y="3142"/>
                  </a:cubicBezTo>
                  <a:cubicBezTo>
                    <a:pt x="1433" y="3142"/>
                    <a:pt x="1482" y="3119"/>
                    <a:pt x="1516" y="3085"/>
                  </a:cubicBezTo>
                  <a:cubicBezTo>
                    <a:pt x="1529" y="3045"/>
                    <a:pt x="1543" y="3004"/>
                    <a:pt x="1529" y="2977"/>
                  </a:cubicBezTo>
                  <a:cubicBezTo>
                    <a:pt x="1502" y="2706"/>
                    <a:pt x="1435" y="2436"/>
                    <a:pt x="1353" y="2179"/>
                  </a:cubicBezTo>
                  <a:cubicBezTo>
                    <a:pt x="1259" y="1908"/>
                    <a:pt x="1150" y="1651"/>
                    <a:pt x="1029" y="1394"/>
                  </a:cubicBezTo>
                  <a:cubicBezTo>
                    <a:pt x="907" y="1150"/>
                    <a:pt x="772" y="907"/>
                    <a:pt x="609" y="677"/>
                  </a:cubicBezTo>
                  <a:cubicBezTo>
                    <a:pt x="460" y="447"/>
                    <a:pt x="284" y="217"/>
                    <a:pt x="109" y="14"/>
                  </a:cubicBezTo>
                  <a:cubicBezTo>
                    <a:pt x="95" y="0"/>
                    <a:pt x="81" y="0"/>
                    <a:pt x="68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" name="Google Shape;1090;p38">
              <a:extLst>
                <a:ext uri="{FF2B5EF4-FFF2-40B4-BE49-F238E27FC236}">
                  <a16:creationId xmlns:a16="http://schemas.microsoft.com/office/drawing/2014/main" id="{AE126B88-F12E-40F1-947C-46B052841AA4}"/>
                </a:ext>
              </a:extLst>
            </p:cNvPr>
            <p:cNvSpPr/>
            <p:nvPr/>
          </p:nvSpPr>
          <p:spPr>
            <a:xfrm>
              <a:off x="5105600" y="608275"/>
              <a:ext cx="72400" cy="65775"/>
            </a:xfrm>
            <a:custGeom>
              <a:avLst/>
              <a:gdLst/>
              <a:ahLst/>
              <a:cxnLst/>
              <a:rect l="l" t="t" r="r" b="b"/>
              <a:pathLst>
                <a:path w="2896" h="2631" extrusionOk="0">
                  <a:moveTo>
                    <a:pt x="176" y="0"/>
                  </a:moveTo>
                  <a:cubicBezTo>
                    <a:pt x="108" y="0"/>
                    <a:pt x="54" y="41"/>
                    <a:pt x="27" y="109"/>
                  </a:cubicBezTo>
                  <a:lnTo>
                    <a:pt x="27" y="95"/>
                  </a:lnTo>
                  <a:lnTo>
                    <a:pt x="27" y="95"/>
                  </a:lnTo>
                  <a:cubicBezTo>
                    <a:pt x="0" y="163"/>
                    <a:pt x="27" y="244"/>
                    <a:pt x="95" y="284"/>
                  </a:cubicBezTo>
                  <a:cubicBezTo>
                    <a:pt x="149" y="311"/>
                    <a:pt x="217" y="352"/>
                    <a:pt x="284" y="379"/>
                  </a:cubicBezTo>
                  <a:lnTo>
                    <a:pt x="474" y="460"/>
                  </a:lnTo>
                  <a:cubicBezTo>
                    <a:pt x="596" y="501"/>
                    <a:pt x="717" y="555"/>
                    <a:pt x="826" y="623"/>
                  </a:cubicBezTo>
                  <a:cubicBezTo>
                    <a:pt x="812" y="623"/>
                    <a:pt x="798" y="609"/>
                    <a:pt x="785" y="609"/>
                  </a:cubicBezTo>
                  <a:lnTo>
                    <a:pt x="785" y="609"/>
                  </a:lnTo>
                  <a:lnTo>
                    <a:pt x="961" y="690"/>
                  </a:lnTo>
                  <a:lnTo>
                    <a:pt x="934" y="677"/>
                  </a:lnTo>
                  <a:lnTo>
                    <a:pt x="934" y="677"/>
                  </a:lnTo>
                  <a:cubicBezTo>
                    <a:pt x="1110" y="758"/>
                    <a:pt x="1259" y="866"/>
                    <a:pt x="1421" y="961"/>
                  </a:cubicBezTo>
                  <a:cubicBezTo>
                    <a:pt x="1597" y="1069"/>
                    <a:pt x="1746" y="1191"/>
                    <a:pt x="1895" y="1326"/>
                  </a:cubicBezTo>
                  <a:lnTo>
                    <a:pt x="1881" y="1313"/>
                  </a:lnTo>
                  <a:lnTo>
                    <a:pt x="1881" y="1313"/>
                  </a:lnTo>
                  <a:cubicBezTo>
                    <a:pt x="2125" y="1529"/>
                    <a:pt x="2328" y="1773"/>
                    <a:pt x="2503" y="2043"/>
                  </a:cubicBezTo>
                  <a:cubicBezTo>
                    <a:pt x="2625" y="2219"/>
                    <a:pt x="2720" y="2409"/>
                    <a:pt x="2815" y="2612"/>
                  </a:cubicBezTo>
                  <a:cubicBezTo>
                    <a:pt x="2824" y="2621"/>
                    <a:pt x="2841" y="2631"/>
                    <a:pt x="2854" y="2631"/>
                  </a:cubicBezTo>
                  <a:cubicBezTo>
                    <a:pt x="2860" y="2631"/>
                    <a:pt x="2865" y="2629"/>
                    <a:pt x="2869" y="2625"/>
                  </a:cubicBezTo>
                  <a:cubicBezTo>
                    <a:pt x="2896" y="2625"/>
                    <a:pt x="2896" y="2598"/>
                    <a:pt x="2882" y="2571"/>
                  </a:cubicBezTo>
                  <a:cubicBezTo>
                    <a:pt x="2639" y="1989"/>
                    <a:pt x="2287" y="1448"/>
                    <a:pt x="1840" y="1002"/>
                  </a:cubicBezTo>
                  <a:cubicBezTo>
                    <a:pt x="1732" y="880"/>
                    <a:pt x="1624" y="785"/>
                    <a:pt x="1502" y="677"/>
                  </a:cubicBezTo>
                  <a:cubicBezTo>
                    <a:pt x="1380" y="569"/>
                    <a:pt x="1245" y="474"/>
                    <a:pt x="1110" y="393"/>
                  </a:cubicBezTo>
                  <a:cubicBezTo>
                    <a:pt x="1042" y="352"/>
                    <a:pt x="988" y="325"/>
                    <a:pt x="920" y="284"/>
                  </a:cubicBezTo>
                  <a:cubicBezTo>
                    <a:pt x="853" y="244"/>
                    <a:pt x="758" y="203"/>
                    <a:pt x="677" y="163"/>
                  </a:cubicBezTo>
                  <a:cubicBezTo>
                    <a:pt x="609" y="122"/>
                    <a:pt x="528" y="95"/>
                    <a:pt x="447" y="68"/>
                  </a:cubicBezTo>
                  <a:cubicBezTo>
                    <a:pt x="366" y="27"/>
                    <a:pt x="284" y="14"/>
                    <a:pt x="190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" name="Google Shape;1091;p38">
              <a:extLst>
                <a:ext uri="{FF2B5EF4-FFF2-40B4-BE49-F238E27FC236}">
                  <a16:creationId xmlns:a16="http://schemas.microsoft.com/office/drawing/2014/main" id="{C49D301E-B977-4E8F-9F6D-50DC7D3DC6C6}"/>
                </a:ext>
              </a:extLst>
            </p:cNvPr>
            <p:cNvSpPr/>
            <p:nvPr/>
          </p:nvSpPr>
          <p:spPr>
            <a:xfrm>
              <a:off x="4846125" y="705025"/>
              <a:ext cx="670150" cy="531450"/>
            </a:xfrm>
            <a:custGeom>
              <a:avLst/>
              <a:gdLst/>
              <a:ahLst/>
              <a:cxnLst/>
              <a:rect l="l" t="t" r="r" b="b"/>
              <a:pathLst>
                <a:path w="26806" h="21258" extrusionOk="0">
                  <a:moveTo>
                    <a:pt x="13180" y="0"/>
                  </a:moveTo>
                  <a:cubicBezTo>
                    <a:pt x="13031" y="0"/>
                    <a:pt x="12896" y="0"/>
                    <a:pt x="12761" y="14"/>
                  </a:cubicBezTo>
                  <a:cubicBezTo>
                    <a:pt x="11922" y="68"/>
                    <a:pt x="11096" y="298"/>
                    <a:pt x="10339" y="690"/>
                  </a:cubicBezTo>
                  <a:cubicBezTo>
                    <a:pt x="9946" y="893"/>
                    <a:pt x="9567" y="1137"/>
                    <a:pt x="9229" y="1421"/>
                  </a:cubicBezTo>
                  <a:cubicBezTo>
                    <a:pt x="9107" y="1502"/>
                    <a:pt x="9013" y="1583"/>
                    <a:pt x="8931" y="1664"/>
                  </a:cubicBezTo>
                  <a:cubicBezTo>
                    <a:pt x="8552" y="1543"/>
                    <a:pt x="8160" y="1462"/>
                    <a:pt x="7754" y="1421"/>
                  </a:cubicBezTo>
                  <a:cubicBezTo>
                    <a:pt x="7605" y="1407"/>
                    <a:pt x="7456" y="1394"/>
                    <a:pt x="7294" y="1394"/>
                  </a:cubicBezTo>
                  <a:cubicBezTo>
                    <a:pt x="6306" y="1394"/>
                    <a:pt x="5359" y="1692"/>
                    <a:pt x="4547" y="2246"/>
                  </a:cubicBezTo>
                  <a:cubicBezTo>
                    <a:pt x="3898" y="2679"/>
                    <a:pt x="3329" y="3207"/>
                    <a:pt x="2856" y="3829"/>
                  </a:cubicBezTo>
                  <a:cubicBezTo>
                    <a:pt x="2355" y="4465"/>
                    <a:pt x="1922" y="5155"/>
                    <a:pt x="1570" y="5886"/>
                  </a:cubicBezTo>
                  <a:cubicBezTo>
                    <a:pt x="1205" y="6630"/>
                    <a:pt x="894" y="7388"/>
                    <a:pt x="664" y="8186"/>
                  </a:cubicBezTo>
                  <a:cubicBezTo>
                    <a:pt x="434" y="8917"/>
                    <a:pt x="258" y="9661"/>
                    <a:pt x="150" y="10433"/>
                  </a:cubicBezTo>
                  <a:cubicBezTo>
                    <a:pt x="28" y="11272"/>
                    <a:pt x="1" y="12124"/>
                    <a:pt x="55" y="12963"/>
                  </a:cubicBezTo>
                  <a:cubicBezTo>
                    <a:pt x="123" y="13829"/>
                    <a:pt x="285" y="14681"/>
                    <a:pt x="542" y="15507"/>
                  </a:cubicBezTo>
                  <a:cubicBezTo>
                    <a:pt x="677" y="15899"/>
                    <a:pt x="826" y="16292"/>
                    <a:pt x="1016" y="16670"/>
                  </a:cubicBezTo>
                  <a:cubicBezTo>
                    <a:pt x="1192" y="17036"/>
                    <a:pt x="1395" y="17388"/>
                    <a:pt x="1625" y="17712"/>
                  </a:cubicBezTo>
                  <a:cubicBezTo>
                    <a:pt x="2085" y="18375"/>
                    <a:pt x="2653" y="18944"/>
                    <a:pt x="3316" y="19390"/>
                  </a:cubicBezTo>
                  <a:cubicBezTo>
                    <a:pt x="4006" y="19837"/>
                    <a:pt x="4777" y="20148"/>
                    <a:pt x="5603" y="20283"/>
                  </a:cubicBezTo>
                  <a:cubicBezTo>
                    <a:pt x="5995" y="20364"/>
                    <a:pt x="6415" y="20392"/>
                    <a:pt x="6820" y="20392"/>
                  </a:cubicBezTo>
                  <a:lnTo>
                    <a:pt x="6969" y="20392"/>
                  </a:lnTo>
                  <a:cubicBezTo>
                    <a:pt x="7524" y="20392"/>
                    <a:pt x="8079" y="20310"/>
                    <a:pt x="8607" y="20161"/>
                  </a:cubicBezTo>
                  <a:cubicBezTo>
                    <a:pt x="8661" y="20202"/>
                    <a:pt x="8728" y="20229"/>
                    <a:pt x="8782" y="20256"/>
                  </a:cubicBezTo>
                  <a:cubicBezTo>
                    <a:pt x="9134" y="20459"/>
                    <a:pt x="9500" y="20622"/>
                    <a:pt x="9892" y="20743"/>
                  </a:cubicBezTo>
                  <a:cubicBezTo>
                    <a:pt x="10271" y="20879"/>
                    <a:pt x="10677" y="20973"/>
                    <a:pt x="11083" y="21055"/>
                  </a:cubicBezTo>
                  <a:cubicBezTo>
                    <a:pt x="11502" y="21136"/>
                    <a:pt x="11922" y="21190"/>
                    <a:pt x="12341" y="21217"/>
                  </a:cubicBezTo>
                  <a:cubicBezTo>
                    <a:pt x="12679" y="21244"/>
                    <a:pt x="13018" y="21258"/>
                    <a:pt x="13370" y="21258"/>
                  </a:cubicBezTo>
                  <a:cubicBezTo>
                    <a:pt x="13816" y="21258"/>
                    <a:pt x="14290" y="21244"/>
                    <a:pt x="14763" y="21203"/>
                  </a:cubicBezTo>
                  <a:cubicBezTo>
                    <a:pt x="15169" y="21163"/>
                    <a:pt x="15575" y="21109"/>
                    <a:pt x="15968" y="21027"/>
                  </a:cubicBezTo>
                  <a:cubicBezTo>
                    <a:pt x="16387" y="20946"/>
                    <a:pt x="16806" y="20838"/>
                    <a:pt x="17212" y="20703"/>
                  </a:cubicBezTo>
                  <a:cubicBezTo>
                    <a:pt x="18051" y="20432"/>
                    <a:pt x="18850" y="20067"/>
                    <a:pt x="19594" y="19593"/>
                  </a:cubicBezTo>
                  <a:cubicBezTo>
                    <a:pt x="20203" y="19228"/>
                    <a:pt x="20744" y="18781"/>
                    <a:pt x="21245" y="18281"/>
                  </a:cubicBezTo>
                  <a:lnTo>
                    <a:pt x="21488" y="18281"/>
                  </a:lnTo>
                  <a:cubicBezTo>
                    <a:pt x="21705" y="18281"/>
                    <a:pt x="21921" y="18267"/>
                    <a:pt x="22124" y="18240"/>
                  </a:cubicBezTo>
                  <a:cubicBezTo>
                    <a:pt x="22557" y="18199"/>
                    <a:pt x="22977" y="18105"/>
                    <a:pt x="23396" y="17956"/>
                  </a:cubicBezTo>
                  <a:cubicBezTo>
                    <a:pt x="24194" y="17672"/>
                    <a:pt x="24898" y="17144"/>
                    <a:pt x="25412" y="16454"/>
                  </a:cubicBezTo>
                  <a:cubicBezTo>
                    <a:pt x="25683" y="16062"/>
                    <a:pt x="25913" y="15629"/>
                    <a:pt x="26089" y="15182"/>
                  </a:cubicBezTo>
                  <a:cubicBezTo>
                    <a:pt x="26278" y="14708"/>
                    <a:pt x="26427" y="14208"/>
                    <a:pt x="26535" y="13707"/>
                  </a:cubicBezTo>
                  <a:cubicBezTo>
                    <a:pt x="26738" y="12679"/>
                    <a:pt x="26806" y="11637"/>
                    <a:pt x="26711" y="10595"/>
                  </a:cubicBezTo>
                  <a:cubicBezTo>
                    <a:pt x="26616" y="9540"/>
                    <a:pt x="26414" y="8498"/>
                    <a:pt x="26075" y="7496"/>
                  </a:cubicBezTo>
                  <a:cubicBezTo>
                    <a:pt x="25751" y="6509"/>
                    <a:pt x="25318" y="5548"/>
                    <a:pt x="24803" y="4655"/>
                  </a:cubicBezTo>
                  <a:cubicBezTo>
                    <a:pt x="24289" y="3775"/>
                    <a:pt x="23680" y="2963"/>
                    <a:pt x="22990" y="2219"/>
                  </a:cubicBezTo>
                  <a:cubicBezTo>
                    <a:pt x="22341" y="1489"/>
                    <a:pt x="21556" y="907"/>
                    <a:pt x="20676" y="487"/>
                  </a:cubicBezTo>
                  <a:cubicBezTo>
                    <a:pt x="20311" y="325"/>
                    <a:pt x="19946" y="217"/>
                    <a:pt x="19567" y="163"/>
                  </a:cubicBezTo>
                  <a:cubicBezTo>
                    <a:pt x="19391" y="135"/>
                    <a:pt x="19229" y="122"/>
                    <a:pt x="19053" y="122"/>
                  </a:cubicBezTo>
                  <a:cubicBezTo>
                    <a:pt x="18836" y="122"/>
                    <a:pt x="18620" y="149"/>
                    <a:pt x="18417" y="190"/>
                  </a:cubicBezTo>
                  <a:cubicBezTo>
                    <a:pt x="17997" y="271"/>
                    <a:pt x="17605" y="406"/>
                    <a:pt x="17253" y="623"/>
                  </a:cubicBezTo>
                  <a:cubicBezTo>
                    <a:pt x="17036" y="744"/>
                    <a:pt x="16847" y="880"/>
                    <a:pt x="16658" y="1029"/>
                  </a:cubicBezTo>
                  <a:cubicBezTo>
                    <a:pt x="16211" y="744"/>
                    <a:pt x="15724" y="514"/>
                    <a:pt x="15223" y="352"/>
                  </a:cubicBezTo>
                  <a:cubicBezTo>
                    <a:pt x="14594" y="133"/>
                    <a:pt x="13927" y="13"/>
                    <a:pt x="13259" y="13"/>
                  </a:cubicBezTo>
                  <a:cubicBezTo>
                    <a:pt x="13224" y="13"/>
                    <a:pt x="13188" y="13"/>
                    <a:pt x="13153" y="14"/>
                  </a:cubicBezTo>
                  <a:lnTo>
                    <a:pt x="13180" y="0"/>
                  </a:lnTo>
                  <a:close/>
                </a:path>
              </a:pathLst>
            </a:custGeom>
            <a:solidFill>
              <a:srgbClr val="F97F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" name="Google Shape;1092;p38">
              <a:extLst>
                <a:ext uri="{FF2B5EF4-FFF2-40B4-BE49-F238E27FC236}">
                  <a16:creationId xmlns:a16="http://schemas.microsoft.com/office/drawing/2014/main" id="{8D7223E0-C74F-411E-BA29-6B688EF56943}"/>
                </a:ext>
              </a:extLst>
            </p:cNvPr>
            <p:cNvSpPr/>
            <p:nvPr/>
          </p:nvSpPr>
          <p:spPr>
            <a:xfrm>
              <a:off x="5008175" y="756100"/>
              <a:ext cx="59550" cy="327475"/>
            </a:xfrm>
            <a:custGeom>
              <a:avLst/>
              <a:gdLst/>
              <a:ahLst/>
              <a:cxnLst/>
              <a:rect l="l" t="t" r="r" b="b"/>
              <a:pathLst>
                <a:path w="2382" h="13099" extrusionOk="0">
                  <a:moveTo>
                    <a:pt x="2300" y="0"/>
                  </a:moveTo>
                  <a:cubicBezTo>
                    <a:pt x="2273" y="0"/>
                    <a:pt x="2246" y="14"/>
                    <a:pt x="2233" y="41"/>
                  </a:cubicBezTo>
                  <a:cubicBezTo>
                    <a:pt x="1976" y="542"/>
                    <a:pt x="1759" y="1002"/>
                    <a:pt x="1556" y="1435"/>
                  </a:cubicBezTo>
                  <a:cubicBezTo>
                    <a:pt x="1367" y="1868"/>
                    <a:pt x="1177" y="2328"/>
                    <a:pt x="988" y="2842"/>
                  </a:cubicBezTo>
                  <a:cubicBezTo>
                    <a:pt x="826" y="3315"/>
                    <a:pt x="677" y="3789"/>
                    <a:pt x="555" y="4276"/>
                  </a:cubicBezTo>
                  <a:cubicBezTo>
                    <a:pt x="420" y="4763"/>
                    <a:pt x="311" y="5264"/>
                    <a:pt x="230" y="5738"/>
                  </a:cubicBezTo>
                  <a:cubicBezTo>
                    <a:pt x="149" y="6225"/>
                    <a:pt x="95" y="6725"/>
                    <a:pt x="68" y="7212"/>
                  </a:cubicBezTo>
                  <a:cubicBezTo>
                    <a:pt x="27" y="7740"/>
                    <a:pt x="0" y="8227"/>
                    <a:pt x="0" y="8701"/>
                  </a:cubicBezTo>
                  <a:cubicBezTo>
                    <a:pt x="0" y="9229"/>
                    <a:pt x="27" y="9743"/>
                    <a:pt x="81" y="10257"/>
                  </a:cubicBezTo>
                  <a:cubicBezTo>
                    <a:pt x="122" y="10758"/>
                    <a:pt x="203" y="11272"/>
                    <a:pt x="298" y="11772"/>
                  </a:cubicBezTo>
                  <a:cubicBezTo>
                    <a:pt x="379" y="12178"/>
                    <a:pt x="487" y="12571"/>
                    <a:pt x="623" y="12963"/>
                  </a:cubicBezTo>
                  <a:cubicBezTo>
                    <a:pt x="636" y="12990"/>
                    <a:pt x="663" y="13031"/>
                    <a:pt x="704" y="13058"/>
                  </a:cubicBezTo>
                  <a:cubicBezTo>
                    <a:pt x="744" y="13085"/>
                    <a:pt x="799" y="13098"/>
                    <a:pt x="853" y="13098"/>
                  </a:cubicBezTo>
                  <a:lnTo>
                    <a:pt x="893" y="13098"/>
                  </a:lnTo>
                  <a:cubicBezTo>
                    <a:pt x="1015" y="13071"/>
                    <a:pt x="1110" y="12950"/>
                    <a:pt x="1083" y="12814"/>
                  </a:cubicBezTo>
                  <a:cubicBezTo>
                    <a:pt x="1042" y="12571"/>
                    <a:pt x="1002" y="12314"/>
                    <a:pt x="947" y="12070"/>
                  </a:cubicBezTo>
                  <a:lnTo>
                    <a:pt x="947" y="12043"/>
                  </a:lnTo>
                  <a:cubicBezTo>
                    <a:pt x="934" y="11935"/>
                    <a:pt x="907" y="11827"/>
                    <a:pt x="893" y="11705"/>
                  </a:cubicBezTo>
                  <a:cubicBezTo>
                    <a:pt x="812" y="11272"/>
                    <a:pt x="744" y="10933"/>
                    <a:pt x="704" y="10622"/>
                  </a:cubicBezTo>
                  <a:cubicBezTo>
                    <a:pt x="596" y="9919"/>
                    <a:pt x="528" y="9215"/>
                    <a:pt x="487" y="8511"/>
                  </a:cubicBezTo>
                  <a:lnTo>
                    <a:pt x="487" y="8471"/>
                  </a:lnTo>
                  <a:cubicBezTo>
                    <a:pt x="474" y="7767"/>
                    <a:pt x="487" y="7050"/>
                    <a:pt x="555" y="6346"/>
                  </a:cubicBezTo>
                  <a:cubicBezTo>
                    <a:pt x="623" y="5616"/>
                    <a:pt x="731" y="4899"/>
                    <a:pt x="893" y="4181"/>
                  </a:cubicBezTo>
                  <a:lnTo>
                    <a:pt x="893" y="4181"/>
                  </a:lnTo>
                  <a:lnTo>
                    <a:pt x="880" y="4195"/>
                  </a:lnTo>
                  <a:cubicBezTo>
                    <a:pt x="1042" y="3491"/>
                    <a:pt x="1245" y="2801"/>
                    <a:pt x="1489" y="2125"/>
                  </a:cubicBezTo>
                  <a:cubicBezTo>
                    <a:pt x="1732" y="1435"/>
                    <a:pt x="2030" y="758"/>
                    <a:pt x="2382" y="95"/>
                  </a:cubicBezTo>
                  <a:cubicBezTo>
                    <a:pt x="2382" y="82"/>
                    <a:pt x="2382" y="68"/>
                    <a:pt x="2382" y="54"/>
                  </a:cubicBezTo>
                  <a:cubicBezTo>
                    <a:pt x="2368" y="27"/>
                    <a:pt x="2355" y="14"/>
                    <a:pt x="2341" y="14"/>
                  </a:cubicBezTo>
                  <a:lnTo>
                    <a:pt x="2314" y="14"/>
                  </a:lnTo>
                  <a:lnTo>
                    <a:pt x="2300" y="0"/>
                  </a:ln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" name="Google Shape;1093;p38">
              <a:extLst>
                <a:ext uri="{FF2B5EF4-FFF2-40B4-BE49-F238E27FC236}">
                  <a16:creationId xmlns:a16="http://schemas.microsoft.com/office/drawing/2014/main" id="{698DB0BA-40F3-4FF8-8E18-99CB3DAF5448}"/>
                </a:ext>
              </a:extLst>
            </p:cNvPr>
            <p:cNvSpPr/>
            <p:nvPr/>
          </p:nvSpPr>
          <p:spPr>
            <a:xfrm>
              <a:off x="5330200" y="848450"/>
              <a:ext cx="13900" cy="18625"/>
            </a:xfrm>
            <a:custGeom>
              <a:avLst/>
              <a:gdLst/>
              <a:ahLst/>
              <a:cxnLst/>
              <a:rect l="l" t="t" r="r" b="b"/>
              <a:pathLst>
                <a:path w="556" h="745" extrusionOk="0">
                  <a:moveTo>
                    <a:pt x="231" y="0"/>
                  </a:moveTo>
                  <a:cubicBezTo>
                    <a:pt x="233" y="0"/>
                    <a:pt x="235" y="0"/>
                    <a:pt x="237" y="0"/>
                  </a:cubicBezTo>
                  <a:lnTo>
                    <a:pt x="237" y="0"/>
                  </a:lnTo>
                  <a:cubicBezTo>
                    <a:pt x="240" y="0"/>
                    <a:pt x="242" y="0"/>
                    <a:pt x="244" y="0"/>
                  </a:cubicBezTo>
                  <a:close/>
                  <a:moveTo>
                    <a:pt x="237" y="0"/>
                  </a:moveTo>
                  <a:cubicBezTo>
                    <a:pt x="222" y="1"/>
                    <a:pt x="200" y="2"/>
                    <a:pt x="177" y="14"/>
                  </a:cubicBezTo>
                  <a:cubicBezTo>
                    <a:pt x="68" y="54"/>
                    <a:pt x="1" y="176"/>
                    <a:pt x="41" y="284"/>
                  </a:cubicBezTo>
                  <a:cubicBezTo>
                    <a:pt x="41" y="312"/>
                    <a:pt x="55" y="339"/>
                    <a:pt x="68" y="379"/>
                  </a:cubicBezTo>
                  <a:lnTo>
                    <a:pt x="68" y="393"/>
                  </a:lnTo>
                  <a:lnTo>
                    <a:pt x="82" y="420"/>
                  </a:lnTo>
                  <a:cubicBezTo>
                    <a:pt x="96" y="474"/>
                    <a:pt x="109" y="542"/>
                    <a:pt x="123" y="596"/>
                  </a:cubicBezTo>
                  <a:cubicBezTo>
                    <a:pt x="150" y="690"/>
                    <a:pt x="244" y="745"/>
                    <a:pt x="339" y="745"/>
                  </a:cubicBezTo>
                  <a:cubicBezTo>
                    <a:pt x="353" y="745"/>
                    <a:pt x="380" y="745"/>
                    <a:pt x="393" y="731"/>
                  </a:cubicBezTo>
                  <a:cubicBezTo>
                    <a:pt x="447" y="717"/>
                    <a:pt x="501" y="677"/>
                    <a:pt x="529" y="636"/>
                  </a:cubicBezTo>
                  <a:cubicBezTo>
                    <a:pt x="556" y="582"/>
                    <a:pt x="556" y="515"/>
                    <a:pt x="542" y="460"/>
                  </a:cubicBezTo>
                  <a:cubicBezTo>
                    <a:pt x="515" y="339"/>
                    <a:pt x="474" y="217"/>
                    <a:pt x="420" y="95"/>
                  </a:cubicBezTo>
                  <a:cubicBezTo>
                    <a:pt x="381" y="29"/>
                    <a:pt x="315" y="2"/>
                    <a:pt x="237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" name="Google Shape;1094;p38">
              <a:extLst>
                <a:ext uri="{FF2B5EF4-FFF2-40B4-BE49-F238E27FC236}">
                  <a16:creationId xmlns:a16="http://schemas.microsoft.com/office/drawing/2014/main" id="{BBAF96B4-D8FE-4DEF-9D59-9D13EC3AFBB4}"/>
                </a:ext>
              </a:extLst>
            </p:cNvPr>
            <p:cNvSpPr/>
            <p:nvPr/>
          </p:nvSpPr>
          <p:spPr>
            <a:xfrm>
              <a:off x="5267300" y="743325"/>
              <a:ext cx="61575" cy="87900"/>
            </a:xfrm>
            <a:custGeom>
              <a:avLst/>
              <a:gdLst/>
              <a:ahLst/>
              <a:cxnLst/>
              <a:rect l="l" t="t" r="r" b="b"/>
              <a:pathLst>
                <a:path w="2463" h="3516" extrusionOk="0">
                  <a:moveTo>
                    <a:pt x="244" y="1"/>
                  </a:moveTo>
                  <a:cubicBezTo>
                    <a:pt x="233" y="1"/>
                    <a:pt x="223" y="4"/>
                    <a:pt x="217" y="11"/>
                  </a:cubicBezTo>
                  <a:lnTo>
                    <a:pt x="230" y="11"/>
                  </a:lnTo>
                  <a:cubicBezTo>
                    <a:pt x="176" y="11"/>
                    <a:pt x="135" y="11"/>
                    <a:pt x="108" y="38"/>
                  </a:cubicBezTo>
                  <a:cubicBezTo>
                    <a:pt x="54" y="65"/>
                    <a:pt x="27" y="119"/>
                    <a:pt x="14" y="173"/>
                  </a:cubicBezTo>
                  <a:cubicBezTo>
                    <a:pt x="0" y="214"/>
                    <a:pt x="0" y="254"/>
                    <a:pt x="14" y="295"/>
                  </a:cubicBezTo>
                  <a:cubicBezTo>
                    <a:pt x="14" y="335"/>
                    <a:pt x="41" y="363"/>
                    <a:pt x="68" y="390"/>
                  </a:cubicBezTo>
                  <a:lnTo>
                    <a:pt x="162" y="498"/>
                  </a:lnTo>
                  <a:lnTo>
                    <a:pt x="257" y="620"/>
                  </a:lnTo>
                  <a:cubicBezTo>
                    <a:pt x="677" y="1120"/>
                    <a:pt x="1015" y="1567"/>
                    <a:pt x="1299" y="1973"/>
                  </a:cubicBezTo>
                  <a:cubicBezTo>
                    <a:pt x="1637" y="2446"/>
                    <a:pt x="1935" y="2947"/>
                    <a:pt x="2192" y="3461"/>
                  </a:cubicBezTo>
                  <a:cubicBezTo>
                    <a:pt x="2219" y="3502"/>
                    <a:pt x="2260" y="3515"/>
                    <a:pt x="2314" y="3515"/>
                  </a:cubicBezTo>
                  <a:cubicBezTo>
                    <a:pt x="2327" y="3515"/>
                    <a:pt x="2354" y="3515"/>
                    <a:pt x="2382" y="3502"/>
                  </a:cubicBezTo>
                  <a:cubicBezTo>
                    <a:pt x="2436" y="3461"/>
                    <a:pt x="2463" y="3380"/>
                    <a:pt x="2422" y="3312"/>
                  </a:cubicBezTo>
                  <a:cubicBezTo>
                    <a:pt x="2111" y="2703"/>
                    <a:pt x="1800" y="2162"/>
                    <a:pt x="1488" y="1661"/>
                  </a:cubicBezTo>
                  <a:cubicBezTo>
                    <a:pt x="1164" y="1120"/>
                    <a:pt x="798" y="593"/>
                    <a:pt x="406" y="105"/>
                  </a:cubicBezTo>
                  <a:cubicBezTo>
                    <a:pt x="379" y="51"/>
                    <a:pt x="325" y="24"/>
                    <a:pt x="271" y="11"/>
                  </a:cubicBezTo>
                  <a:cubicBezTo>
                    <a:pt x="264" y="4"/>
                    <a:pt x="254" y="1"/>
                    <a:pt x="244" y="1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" name="Google Shape;1095;p38">
              <a:extLst>
                <a:ext uri="{FF2B5EF4-FFF2-40B4-BE49-F238E27FC236}">
                  <a16:creationId xmlns:a16="http://schemas.microsoft.com/office/drawing/2014/main" id="{673CA7BC-F3C7-4DFF-8E75-3BF7513E5700}"/>
                </a:ext>
              </a:extLst>
            </p:cNvPr>
            <p:cNvSpPr/>
            <p:nvPr/>
          </p:nvSpPr>
          <p:spPr>
            <a:xfrm>
              <a:off x="5350500" y="895475"/>
              <a:ext cx="44000" cy="255425"/>
            </a:xfrm>
            <a:custGeom>
              <a:avLst/>
              <a:gdLst/>
              <a:ahLst/>
              <a:cxnLst/>
              <a:rect l="l" t="t" r="r" b="b"/>
              <a:pathLst>
                <a:path w="1760" h="10217" extrusionOk="0">
                  <a:moveTo>
                    <a:pt x="244" y="0"/>
                  </a:moveTo>
                  <a:cubicBezTo>
                    <a:pt x="217" y="0"/>
                    <a:pt x="190" y="0"/>
                    <a:pt x="177" y="14"/>
                  </a:cubicBezTo>
                  <a:cubicBezTo>
                    <a:pt x="109" y="27"/>
                    <a:pt x="68" y="68"/>
                    <a:pt x="28" y="135"/>
                  </a:cubicBezTo>
                  <a:cubicBezTo>
                    <a:pt x="1" y="190"/>
                    <a:pt x="1" y="257"/>
                    <a:pt x="14" y="311"/>
                  </a:cubicBezTo>
                  <a:cubicBezTo>
                    <a:pt x="55" y="460"/>
                    <a:pt x="95" y="623"/>
                    <a:pt x="136" y="758"/>
                  </a:cubicBezTo>
                  <a:lnTo>
                    <a:pt x="163" y="826"/>
                  </a:lnTo>
                  <a:lnTo>
                    <a:pt x="285" y="1231"/>
                  </a:lnTo>
                  <a:lnTo>
                    <a:pt x="325" y="1326"/>
                  </a:lnTo>
                  <a:cubicBezTo>
                    <a:pt x="420" y="1664"/>
                    <a:pt x="528" y="2003"/>
                    <a:pt x="623" y="2341"/>
                  </a:cubicBezTo>
                  <a:cubicBezTo>
                    <a:pt x="826" y="3004"/>
                    <a:pt x="988" y="3667"/>
                    <a:pt x="1110" y="4344"/>
                  </a:cubicBezTo>
                  <a:cubicBezTo>
                    <a:pt x="1232" y="5020"/>
                    <a:pt x="1300" y="5697"/>
                    <a:pt x="1327" y="6373"/>
                  </a:cubicBezTo>
                  <a:cubicBezTo>
                    <a:pt x="1354" y="7063"/>
                    <a:pt x="1327" y="7740"/>
                    <a:pt x="1273" y="8416"/>
                  </a:cubicBezTo>
                  <a:cubicBezTo>
                    <a:pt x="1246" y="8660"/>
                    <a:pt x="1205" y="8931"/>
                    <a:pt x="1151" y="9242"/>
                  </a:cubicBezTo>
                  <a:cubicBezTo>
                    <a:pt x="1097" y="9553"/>
                    <a:pt x="1029" y="9824"/>
                    <a:pt x="948" y="10094"/>
                  </a:cubicBezTo>
                  <a:cubicBezTo>
                    <a:pt x="948" y="10108"/>
                    <a:pt x="948" y="10135"/>
                    <a:pt x="961" y="10162"/>
                  </a:cubicBezTo>
                  <a:cubicBezTo>
                    <a:pt x="975" y="10189"/>
                    <a:pt x="1002" y="10203"/>
                    <a:pt x="1029" y="10216"/>
                  </a:cubicBezTo>
                  <a:lnTo>
                    <a:pt x="1056" y="10216"/>
                  </a:lnTo>
                  <a:cubicBezTo>
                    <a:pt x="1097" y="10203"/>
                    <a:pt x="1137" y="10176"/>
                    <a:pt x="1151" y="10135"/>
                  </a:cubicBezTo>
                  <a:cubicBezTo>
                    <a:pt x="1259" y="9715"/>
                    <a:pt x="1408" y="9174"/>
                    <a:pt x="1516" y="8619"/>
                  </a:cubicBezTo>
                  <a:cubicBezTo>
                    <a:pt x="1584" y="8295"/>
                    <a:pt x="1624" y="8078"/>
                    <a:pt x="1651" y="7862"/>
                  </a:cubicBezTo>
                  <a:cubicBezTo>
                    <a:pt x="1679" y="7645"/>
                    <a:pt x="1706" y="7361"/>
                    <a:pt x="1733" y="7063"/>
                  </a:cubicBezTo>
                  <a:cubicBezTo>
                    <a:pt x="1760" y="6779"/>
                    <a:pt x="1760" y="6522"/>
                    <a:pt x="1760" y="6292"/>
                  </a:cubicBezTo>
                  <a:cubicBezTo>
                    <a:pt x="1760" y="6035"/>
                    <a:pt x="1760" y="5778"/>
                    <a:pt x="1760" y="5507"/>
                  </a:cubicBezTo>
                  <a:cubicBezTo>
                    <a:pt x="1746" y="5210"/>
                    <a:pt x="1733" y="4966"/>
                    <a:pt x="1706" y="4736"/>
                  </a:cubicBezTo>
                  <a:cubicBezTo>
                    <a:pt x="1692" y="4506"/>
                    <a:pt x="1651" y="4235"/>
                    <a:pt x="1624" y="3965"/>
                  </a:cubicBezTo>
                  <a:cubicBezTo>
                    <a:pt x="1530" y="3302"/>
                    <a:pt x="1394" y="2639"/>
                    <a:pt x="1218" y="1989"/>
                  </a:cubicBezTo>
                  <a:cubicBezTo>
                    <a:pt x="1124" y="1651"/>
                    <a:pt x="1016" y="1340"/>
                    <a:pt x="894" y="1042"/>
                  </a:cubicBezTo>
                  <a:cubicBezTo>
                    <a:pt x="840" y="907"/>
                    <a:pt x="772" y="758"/>
                    <a:pt x="691" y="582"/>
                  </a:cubicBezTo>
                  <a:cubicBezTo>
                    <a:pt x="623" y="420"/>
                    <a:pt x="542" y="257"/>
                    <a:pt x="447" y="108"/>
                  </a:cubicBezTo>
                  <a:cubicBezTo>
                    <a:pt x="407" y="41"/>
                    <a:pt x="325" y="0"/>
                    <a:pt x="244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" name="Google Shape;1096;p38">
              <a:extLst>
                <a:ext uri="{FF2B5EF4-FFF2-40B4-BE49-F238E27FC236}">
                  <a16:creationId xmlns:a16="http://schemas.microsoft.com/office/drawing/2014/main" id="{A1D164A8-A850-44EC-9EE7-C03B302014BA}"/>
                </a:ext>
              </a:extLst>
            </p:cNvPr>
            <p:cNvSpPr/>
            <p:nvPr/>
          </p:nvSpPr>
          <p:spPr>
            <a:xfrm>
              <a:off x="4846125" y="739525"/>
              <a:ext cx="498650" cy="496950"/>
            </a:xfrm>
            <a:custGeom>
              <a:avLst/>
              <a:gdLst/>
              <a:ahLst/>
              <a:cxnLst/>
              <a:rect l="l" t="t" r="r" b="b"/>
              <a:pathLst>
                <a:path w="19946" h="19878" extrusionOk="0">
                  <a:moveTo>
                    <a:pt x="7281" y="0"/>
                  </a:moveTo>
                  <a:lnTo>
                    <a:pt x="7294" y="14"/>
                  </a:lnTo>
                  <a:cubicBezTo>
                    <a:pt x="7273" y="14"/>
                    <a:pt x="7251" y="13"/>
                    <a:pt x="7230" y="13"/>
                  </a:cubicBezTo>
                  <a:cubicBezTo>
                    <a:pt x="6265" y="13"/>
                    <a:pt x="5328" y="310"/>
                    <a:pt x="4547" y="853"/>
                  </a:cubicBezTo>
                  <a:cubicBezTo>
                    <a:pt x="3898" y="1286"/>
                    <a:pt x="3329" y="1827"/>
                    <a:pt x="2856" y="2436"/>
                  </a:cubicBezTo>
                  <a:cubicBezTo>
                    <a:pt x="2342" y="3072"/>
                    <a:pt x="1909" y="3762"/>
                    <a:pt x="1557" y="4506"/>
                  </a:cubicBezTo>
                  <a:cubicBezTo>
                    <a:pt x="867" y="5940"/>
                    <a:pt x="380" y="7469"/>
                    <a:pt x="150" y="9039"/>
                  </a:cubicBezTo>
                  <a:cubicBezTo>
                    <a:pt x="28" y="9878"/>
                    <a:pt x="1" y="10730"/>
                    <a:pt x="55" y="11583"/>
                  </a:cubicBezTo>
                  <a:cubicBezTo>
                    <a:pt x="123" y="12449"/>
                    <a:pt x="285" y="13301"/>
                    <a:pt x="542" y="14113"/>
                  </a:cubicBezTo>
                  <a:cubicBezTo>
                    <a:pt x="664" y="14519"/>
                    <a:pt x="826" y="14898"/>
                    <a:pt x="1016" y="15277"/>
                  </a:cubicBezTo>
                  <a:cubicBezTo>
                    <a:pt x="1192" y="15642"/>
                    <a:pt x="1395" y="15994"/>
                    <a:pt x="1625" y="16332"/>
                  </a:cubicBezTo>
                  <a:cubicBezTo>
                    <a:pt x="2085" y="16995"/>
                    <a:pt x="2653" y="17550"/>
                    <a:pt x="3316" y="17997"/>
                  </a:cubicBezTo>
                  <a:cubicBezTo>
                    <a:pt x="4006" y="18457"/>
                    <a:pt x="4791" y="18768"/>
                    <a:pt x="5603" y="18903"/>
                  </a:cubicBezTo>
                  <a:cubicBezTo>
                    <a:pt x="6009" y="18984"/>
                    <a:pt x="6415" y="19012"/>
                    <a:pt x="6820" y="19012"/>
                  </a:cubicBezTo>
                  <a:lnTo>
                    <a:pt x="6969" y="19012"/>
                  </a:lnTo>
                  <a:cubicBezTo>
                    <a:pt x="7524" y="19012"/>
                    <a:pt x="8079" y="18930"/>
                    <a:pt x="8620" y="18781"/>
                  </a:cubicBezTo>
                  <a:cubicBezTo>
                    <a:pt x="8674" y="18809"/>
                    <a:pt x="8728" y="18849"/>
                    <a:pt x="8796" y="18876"/>
                  </a:cubicBezTo>
                  <a:cubicBezTo>
                    <a:pt x="9148" y="19079"/>
                    <a:pt x="9513" y="19242"/>
                    <a:pt x="9892" y="19363"/>
                  </a:cubicBezTo>
                  <a:cubicBezTo>
                    <a:pt x="10284" y="19499"/>
                    <a:pt x="10690" y="19593"/>
                    <a:pt x="11096" y="19675"/>
                  </a:cubicBezTo>
                  <a:cubicBezTo>
                    <a:pt x="11502" y="19756"/>
                    <a:pt x="11922" y="19810"/>
                    <a:pt x="12341" y="19837"/>
                  </a:cubicBezTo>
                  <a:cubicBezTo>
                    <a:pt x="12707" y="19864"/>
                    <a:pt x="13045" y="19878"/>
                    <a:pt x="13370" y="19878"/>
                  </a:cubicBezTo>
                  <a:cubicBezTo>
                    <a:pt x="13830" y="19878"/>
                    <a:pt x="14290" y="19864"/>
                    <a:pt x="14777" y="19823"/>
                  </a:cubicBezTo>
                  <a:cubicBezTo>
                    <a:pt x="15183" y="19783"/>
                    <a:pt x="15575" y="19729"/>
                    <a:pt x="15981" y="19647"/>
                  </a:cubicBezTo>
                  <a:cubicBezTo>
                    <a:pt x="16401" y="19566"/>
                    <a:pt x="16820" y="19458"/>
                    <a:pt x="17226" y="19323"/>
                  </a:cubicBezTo>
                  <a:cubicBezTo>
                    <a:pt x="18065" y="19052"/>
                    <a:pt x="18863" y="18687"/>
                    <a:pt x="19607" y="18213"/>
                  </a:cubicBezTo>
                  <a:cubicBezTo>
                    <a:pt x="19716" y="18146"/>
                    <a:pt x="19837" y="18064"/>
                    <a:pt x="19946" y="17997"/>
                  </a:cubicBezTo>
                  <a:lnTo>
                    <a:pt x="19946" y="17997"/>
                  </a:lnTo>
                  <a:lnTo>
                    <a:pt x="19540" y="18146"/>
                  </a:lnTo>
                  <a:cubicBezTo>
                    <a:pt x="19066" y="18321"/>
                    <a:pt x="18606" y="18457"/>
                    <a:pt x="18119" y="18579"/>
                  </a:cubicBezTo>
                  <a:cubicBezTo>
                    <a:pt x="17943" y="18619"/>
                    <a:pt x="17767" y="18660"/>
                    <a:pt x="17591" y="18700"/>
                  </a:cubicBezTo>
                  <a:cubicBezTo>
                    <a:pt x="17415" y="18741"/>
                    <a:pt x="17280" y="18754"/>
                    <a:pt x="17118" y="18781"/>
                  </a:cubicBezTo>
                  <a:cubicBezTo>
                    <a:pt x="16793" y="18836"/>
                    <a:pt x="16468" y="18890"/>
                    <a:pt x="16157" y="18917"/>
                  </a:cubicBezTo>
                  <a:cubicBezTo>
                    <a:pt x="15724" y="18957"/>
                    <a:pt x="15304" y="18971"/>
                    <a:pt x="14899" y="18971"/>
                  </a:cubicBezTo>
                  <a:cubicBezTo>
                    <a:pt x="14493" y="18971"/>
                    <a:pt x="14100" y="18957"/>
                    <a:pt x="13708" y="18917"/>
                  </a:cubicBezTo>
                  <a:cubicBezTo>
                    <a:pt x="13302" y="18876"/>
                    <a:pt x="12909" y="18822"/>
                    <a:pt x="12517" y="18727"/>
                  </a:cubicBezTo>
                  <a:cubicBezTo>
                    <a:pt x="12125" y="18646"/>
                    <a:pt x="11732" y="18538"/>
                    <a:pt x="11367" y="18389"/>
                  </a:cubicBezTo>
                  <a:cubicBezTo>
                    <a:pt x="11002" y="18254"/>
                    <a:pt x="10650" y="18091"/>
                    <a:pt x="10325" y="17902"/>
                  </a:cubicBezTo>
                  <a:cubicBezTo>
                    <a:pt x="10000" y="17713"/>
                    <a:pt x="9689" y="17496"/>
                    <a:pt x="9405" y="17239"/>
                  </a:cubicBezTo>
                  <a:cubicBezTo>
                    <a:pt x="9121" y="16982"/>
                    <a:pt x="8877" y="16711"/>
                    <a:pt x="8661" y="16400"/>
                  </a:cubicBezTo>
                  <a:cubicBezTo>
                    <a:pt x="8552" y="16238"/>
                    <a:pt x="8444" y="16062"/>
                    <a:pt x="8363" y="15886"/>
                  </a:cubicBezTo>
                  <a:cubicBezTo>
                    <a:pt x="8268" y="15723"/>
                    <a:pt x="8201" y="15561"/>
                    <a:pt x="8147" y="15412"/>
                  </a:cubicBezTo>
                  <a:cubicBezTo>
                    <a:pt x="8025" y="15534"/>
                    <a:pt x="7903" y="15642"/>
                    <a:pt x="7768" y="15751"/>
                  </a:cubicBezTo>
                  <a:cubicBezTo>
                    <a:pt x="7659" y="15845"/>
                    <a:pt x="7538" y="15926"/>
                    <a:pt x="7402" y="16008"/>
                  </a:cubicBezTo>
                  <a:cubicBezTo>
                    <a:pt x="7172" y="16143"/>
                    <a:pt x="6902" y="16238"/>
                    <a:pt x="6631" y="16278"/>
                  </a:cubicBezTo>
                  <a:cubicBezTo>
                    <a:pt x="6536" y="16292"/>
                    <a:pt x="6442" y="16305"/>
                    <a:pt x="6347" y="16305"/>
                  </a:cubicBezTo>
                  <a:lnTo>
                    <a:pt x="6239" y="16305"/>
                  </a:lnTo>
                  <a:cubicBezTo>
                    <a:pt x="6117" y="16292"/>
                    <a:pt x="5995" y="16278"/>
                    <a:pt x="5873" y="16251"/>
                  </a:cubicBezTo>
                  <a:cubicBezTo>
                    <a:pt x="5616" y="16184"/>
                    <a:pt x="5373" y="16075"/>
                    <a:pt x="5156" y="15940"/>
                  </a:cubicBezTo>
                  <a:cubicBezTo>
                    <a:pt x="4764" y="15696"/>
                    <a:pt x="4425" y="15385"/>
                    <a:pt x="4141" y="15033"/>
                  </a:cubicBezTo>
                  <a:cubicBezTo>
                    <a:pt x="3979" y="14830"/>
                    <a:pt x="3844" y="14641"/>
                    <a:pt x="3708" y="14424"/>
                  </a:cubicBezTo>
                  <a:cubicBezTo>
                    <a:pt x="3573" y="14194"/>
                    <a:pt x="3451" y="13964"/>
                    <a:pt x="3343" y="13734"/>
                  </a:cubicBezTo>
                  <a:cubicBezTo>
                    <a:pt x="3126" y="13234"/>
                    <a:pt x="2937" y="12733"/>
                    <a:pt x="2802" y="12205"/>
                  </a:cubicBezTo>
                  <a:cubicBezTo>
                    <a:pt x="2653" y="11678"/>
                    <a:pt x="2558" y="11136"/>
                    <a:pt x="2491" y="10595"/>
                  </a:cubicBezTo>
                  <a:cubicBezTo>
                    <a:pt x="2369" y="9486"/>
                    <a:pt x="2382" y="8376"/>
                    <a:pt x="2545" y="7280"/>
                  </a:cubicBezTo>
                  <a:cubicBezTo>
                    <a:pt x="2626" y="6739"/>
                    <a:pt x="2734" y="6198"/>
                    <a:pt x="2883" y="5670"/>
                  </a:cubicBezTo>
                  <a:cubicBezTo>
                    <a:pt x="3032" y="5156"/>
                    <a:pt x="3208" y="4641"/>
                    <a:pt x="3424" y="4154"/>
                  </a:cubicBezTo>
                  <a:cubicBezTo>
                    <a:pt x="3654" y="3654"/>
                    <a:pt x="3911" y="3167"/>
                    <a:pt x="4209" y="2707"/>
                  </a:cubicBezTo>
                  <a:cubicBezTo>
                    <a:pt x="4507" y="2260"/>
                    <a:pt x="4845" y="1827"/>
                    <a:pt x="5210" y="1435"/>
                  </a:cubicBezTo>
                  <a:cubicBezTo>
                    <a:pt x="5305" y="1340"/>
                    <a:pt x="5413" y="1232"/>
                    <a:pt x="5508" y="1137"/>
                  </a:cubicBezTo>
                  <a:cubicBezTo>
                    <a:pt x="5616" y="1042"/>
                    <a:pt x="5697" y="961"/>
                    <a:pt x="5819" y="866"/>
                  </a:cubicBezTo>
                  <a:cubicBezTo>
                    <a:pt x="6022" y="690"/>
                    <a:pt x="6239" y="542"/>
                    <a:pt x="6482" y="420"/>
                  </a:cubicBezTo>
                  <a:cubicBezTo>
                    <a:pt x="6699" y="298"/>
                    <a:pt x="6942" y="176"/>
                    <a:pt x="7172" y="82"/>
                  </a:cubicBezTo>
                  <a:lnTo>
                    <a:pt x="7375" y="0"/>
                  </a:lnTo>
                  <a:close/>
                </a:path>
              </a:pathLst>
            </a:custGeom>
            <a:solidFill>
              <a:srgbClr val="F96E0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" name="Google Shape;1097;p38">
              <a:extLst>
                <a:ext uri="{FF2B5EF4-FFF2-40B4-BE49-F238E27FC236}">
                  <a16:creationId xmlns:a16="http://schemas.microsoft.com/office/drawing/2014/main" id="{21E0234E-1335-46FB-846A-BEE3C382E76B}"/>
                </a:ext>
              </a:extLst>
            </p:cNvPr>
            <p:cNvSpPr/>
            <p:nvPr/>
          </p:nvSpPr>
          <p:spPr>
            <a:xfrm>
              <a:off x="4918525" y="959750"/>
              <a:ext cx="20325" cy="37000"/>
            </a:xfrm>
            <a:custGeom>
              <a:avLst/>
              <a:gdLst/>
              <a:ahLst/>
              <a:cxnLst/>
              <a:rect l="l" t="t" r="r" b="b"/>
              <a:pathLst>
                <a:path w="813" h="1480" extrusionOk="0">
                  <a:moveTo>
                    <a:pt x="406" y="0"/>
                  </a:moveTo>
                  <a:cubicBezTo>
                    <a:pt x="298" y="0"/>
                    <a:pt x="203" y="68"/>
                    <a:pt x="149" y="162"/>
                  </a:cubicBezTo>
                  <a:lnTo>
                    <a:pt x="149" y="149"/>
                  </a:lnTo>
                  <a:cubicBezTo>
                    <a:pt x="122" y="190"/>
                    <a:pt x="95" y="230"/>
                    <a:pt x="82" y="284"/>
                  </a:cubicBezTo>
                  <a:cubicBezTo>
                    <a:pt x="55" y="338"/>
                    <a:pt x="41" y="392"/>
                    <a:pt x="28" y="460"/>
                  </a:cubicBezTo>
                  <a:cubicBezTo>
                    <a:pt x="0" y="568"/>
                    <a:pt x="0" y="677"/>
                    <a:pt x="0" y="798"/>
                  </a:cubicBezTo>
                  <a:cubicBezTo>
                    <a:pt x="0" y="907"/>
                    <a:pt x="14" y="1015"/>
                    <a:pt x="55" y="1123"/>
                  </a:cubicBezTo>
                  <a:cubicBezTo>
                    <a:pt x="68" y="1177"/>
                    <a:pt x="95" y="1231"/>
                    <a:pt x="136" y="1286"/>
                  </a:cubicBezTo>
                  <a:cubicBezTo>
                    <a:pt x="163" y="1340"/>
                    <a:pt x="203" y="1394"/>
                    <a:pt x="244" y="1421"/>
                  </a:cubicBezTo>
                  <a:cubicBezTo>
                    <a:pt x="285" y="1462"/>
                    <a:pt x="335" y="1480"/>
                    <a:pt x="386" y="1480"/>
                  </a:cubicBezTo>
                  <a:cubicBezTo>
                    <a:pt x="402" y="1480"/>
                    <a:pt x="417" y="1478"/>
                    <a:pt x="433" y="1475"/>
                  </a:cubicBezTo>
                  <a:lnTo>
                    <a:pt x="501" y="1461"/>
                  </a:lnTo>
                  <a:cubicBezTo>
                    <a:pt x="542" y="1448"/>
                    <a:pt x="582" y="1421"/>
                    <a:pt x="609" y="1380"/>
                  </a:cubicBezTo>
                  <a:cubicBezTo>
                    <a:pt x="677" y="1313"/>
                    <a:pt x="731" y="1218"/>
                    <a:pt x="772" y="1123"/>
                  </a:cubicBezTo>
                  <a:cubicBezTo>
                    <a:pt x="785" y="1069"/>
                    <a:pt x="799" y="1015"/>
                    <a:pt x="812" y="961"/>
                  </a:cubicBezTo>
                  <a:cubicBezTo>
                    <a:pt x="812" y="893"/>
                    <a:pt x="812" y="812"/>
                    <a:pt x="812" y="744"/>
                  </a:cubicBezTo>
                  <a:cubicBezTo>
                    <a:pt x="812" y="636"/>
                    <a:pt x="785" y="514"/>
                    <a:pt x="758" y="406"/>
                  </a:cubicBezTo>
                  <a:cubicBezTo>
                    <a:pt x="745" y="365"/>
                    <a:pt x="731" y="325"/>
                    <a:pt x="704" y="284"/>
                  </a:cubicBezTo>
                  <a:cubicBezTo>
                    <a:pt x="704" y="271"/>
                    <a:pt x="691" y="244"/>
                    <a:pt x="691" y="230"/>
                  </a:cubicBezTo>
                  <a:cubicBezTo>
                    <a:pt x="650" y="108"/>
                    <a:pt x="555" y="27"/>
                    <a:pt x="447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" name="Google Shape;1098;p38">
              <a:extLst>
                <a:ext uri="{FF2B5EF4-FFF2-40B4-BE49-F238E27FC236}">
                  <a16:creationId xmlns:a16="http://schemas.microsoft.com/office/drawing/2014/main" id="{0F01892C-C1F2-4ADC-A784-D32324A27A4D}"/>
                </a:ext>
              </a:extLst>
            </p:cNvPr>
            <p:cNvSpPr/>
            <p:nvPr/>
          </p:nvSpPr>
          <p:spPr>
            <a:xfrm>
              <a:off x="4937475" y="902375"/>
              <a:ext cx="34175" cy="54350"/>
            </a:xfrm>
            <a:custGeom>
              <a:avLst/>
              <a:gdLst/>
              <a:ahLst/>
              <a:cxnLst/>
              <a:rect l="l" t="t" r="r" b="b"/>
              <a:pathLst>
                <a:path w="1367" h="2174" extrusionOk="0">
                  <a:moveTo>
                    <a:pt x="820" y="0"/>
                  </a:moveTo>
                  <a:cubicBezTo>
                    <a:pt x="795" y="0"/>
                    <a:pt x="769" y="3"/>
                    <a:pt x="744" y="8"/>
                  </a:cubicBezTo>
                  <a:cubicBezTo>
                    <a:pt x="474" y="76"/>
                    <a:pt x="298" y="333"/>
                    <a:pt x="190" y="563"/>
                  </a:cubicBezTo>
                  <a:cubicBezTo>
                    <a:pt x="122" y="698"/>
                    <a:pt x="81" y="834"/>
                    <a:pt x="54" y="969"/>
                  </a:cubicBezTo>
                  <a:cubicBezTo>
                    <a:pt x="14" y="1104"/>
                    <a:pt x="0" y="1253"/>
                    <a:pt x="14" y="1388"/>
                  </a:cubicBezTo>
                  <a:cubicBezTo>
                    <a:pt x="14" y="1483"/>
                    <a:pt x="41" y="1578"/>
                    <a:pt x="81" y="1673"/>
                  </a:cubicBezTo>
                  <a:lnTo>
                    <a:pt x="81" y="1686"/>
                  </a:lnTo>
                  <a:cubicBezTo>
                    <a:pt x="95" y="1808"/>
                    <a:pt x="163" y="1930"/>
                    <a:pt x="257" y="2011"/>
                  </a:cubicBezTo>
                  <a:cubicBezTo>
                    <a:pt x="338" y="2106"/>
                    <a:pt x="474" y="2160"/>
                    <a:pt x="596" y="2173"/>
                  </a:cubicBezTo>
                  <a:cubicBezTo>
                    <a:pt x="663" y="2173"/>
                    <a:pt x="717" y="2160"/>
                    <a:pt x="785" y="2133"/>
                  </a:cubicBezTo>
                  <a:cubicBezTo>
                    <a:pt x="839" y="2106"/>
                    <a:pt x="893" y="2079"/>
                    <a:pt x="934" y="2038"/>
                  </a:cubicBezTo>
                  <a:cubicBezTo>
                    <a:pt x="1123" y="1821"/>
                    <a:pt x="1259" y="1564"/>
                    <a:pt x="1299" y="1280"/>
                  </a:cubicBezTo>
                  <a:cubicBezTo>
                    <a:pt x="1340" y="1145"/>
                    <a:pt x="1353" y="996"/>
                    <a:pt x="1367" y="861"/>
                  </a:cubicBezTo>
                  <a:cubicBezTo>
                    <a:pt x="1367" y="725"/>
                    <a:pt x="1353" y="590"/>
                    <a:pt x="1326" y="468"/>
                  </a:cubicBezTo>
                  <a:cubicBezTo>
                    <a:pt x="1299" y="414"/>
                    <a:pt x="1286" y="360"/>
                    <a:pt x="1259" y="306"/>
                  </a:cubicBezTo>
                  <a:cubicBezTo>
                    <a:pt x="1232" y="279"/>
                    <a:pt x="1218" y="238"/>
                    <a:pt x="1191" y="211"/>
                  </a:cubicBezTo>
                  <a:cubicBezTo>
                    <a:pt x="1164" y="171"/>
                    <a:pt x="1137" y="144"/>
                    <a:pt x="1096" y="117"/>
                  </a:cubicBezTo>
                  <a:cubicBezTo>
                    <a:pt x="1021" y="41"/>
                    <a:pt x="920" y="0"/>
                    <a:pt x="820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" name="Google Shape;1099;p38">
              <a:extLst>
                <a:ext uri="{FF2B5EF4-FFF2-40B4-BE49-F238E27FC236}">
                  <a16:creationId xmlns:a16="http://schemas.microsoft.com/office/drawing/2014/main" id="{D1927F08-CF8E-4082-9CFB-B4C8D606DD2A}"/>
                </a:ext>
              </a:extLst>
            </p:cNvPr>
            <p:cNvSpPr/>
            <p:nvPr/>
          </p:nvSpPr>
          <p:spPr>
            <a:xfrm>
              <a:off x="4951325" y="975975"/>
              <a:ext cx="12550" cy="18800"/>
            </a:xfrm>
            <a:custGeom>
              <a:avLst/>
              <a:gdLst/>
              <a:ahLst/>
              <a:cxnLst/>
              <a:rect l="l" t="t" r="r" b="b"/>
              <a:pathLst>
                <a:path w="502" h="752" extrusionOk="0">
                  <a:moveTo>
                    <a:pt x="272" y="1"/>
                  </a:moveTo>
                  <a:cubicBezTo>
                    <a:pt x="231" y="1"/>
                    <a:pt x="190" y="14"/>
                    <a:pt x="163" y="41"/>
                  </a:cubicBezTo>
                  <a:lnTo>
                    <a:pt x="163" y="55"/>
                  </a:lnTo>
                  <a:cubicBezTo>
                    <a:pt x="136" y="82"/>
                    <a:pt x="109" y="122"/>
                    <a:pt x="82" y="163"/>
                  </a:cubicBezTo>
                  <a:cubicBezTo>
                    <a:pt x="55" y="204"/>
                    <a:pt x="28" y="271"/>
                    <a:pt x="28" y="325"/>
                  </a:cubicBezTo>
                  <a:cubicBezTo>
                    <a:pt x="28" y="339"/>
                    <a:pt x="28" y="352"/>
                    <a:pt x="28" y="352"/>
                  </a:cubicBezTo>
                  <a:cubicBezTo>
                    <a:pt x="1" y="434"/>
                    <a:pt x="1" y="515"/>
                    <a:pt x="28" y="596"/>
                  </a:cubicBezTo>
                  <a:cubicBezTo>
                    <a:pt x="42" y="637"/>
                    <a:pt x="69" y="664"/>
                    <a:pt x="96" y="691"/>
                  </a:cubicBezTo>
                  <a:cubicBezTo>
                    <a:pt x="109" y="704"/>
                    <a:pt x="136" y="731"/>
                    <a:pt x="163" y="731"/>
                  </a:cubicBezTo>
                  <a:cubicBezTo>
                    <a:pt x="184" y="745"/>
                    <a:pt x="204" y="752"/>
                    <a:pt x="226" y="752"/>
                  </a:cubicBezTo>
                  <a:cubicBezTo>
                    <a:pt x="248" y="752"/>
                    <a:pt x="272" y="745"/>
                    <a:pt x="299" y="731"/>
                  </a:cubicBezTo>
                  <a:cubicBezTo>
                    <a:pt x="326" y="731"/>
                    <a:pt x="339" y="704"/>
                    <a:pt x="366" y="677"/>
                  </a:cubicBezTo>
                  <a:cubicBezTo>
                    <a:pt x="407" y="637"/>
                    <a:pt x="448" y="582"/>
                    <a:pt x="461" y="528"/>
                  </a:cubicBezTo>
                  <a:cubicBezTo>
                    <a:pt x="502" y="366"/>
                    <a:pt x="475" y="204"/>
                    <a:pt x="380" y="68"/>
                  </a:cubicBezTo>
                  <a:cubicBezTo>
                    <a:pt x="380" y="55"/>
                    <a:pt x="366" y="41"/>
                    <a:pt x="339" y="28"/>
                  </a:cubicBezTo>
                  <a:cubicBezTo>
                    <a:pt x="326" y="14"/>
                    <a:pt x="312" y="1"/>
                    <a:pt x="285" y="1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" name="Google Shape;1100;p38">
              <a:extLst>
                <a:ext uri="{FF2B5EF4-FFF2-40B4-BE49-F238E27FC236}">
                  <a16:creationId xmlns:a16="http://schemas.microsoft.com/office/drawing/2014/main" id="{0625BB29-4AF5-4C91-A892-6A095B8039E8}"/>
                </a:ext>
              </a:extLst>
            </p:cNvPr>
            <p:cNvSpPr/>
            <p:nvPr/>
          </p:nvSpPr>
          <p:spPr>
            <a:xfrm>
              <a:off x="4939825" y="1042625"/>
              <a:ext cx="31500" cy="47300"/>
            </a:xfrm>
            <a:custGeom>
              <a:avLst/>
              <a:gdLst/>
              <a:ahLst/>
              <a:cxnLst/>
              <a:rect l="l" t="t" r="r" b="b"/>
              <a:pathLst>
                <a:path w="1260" h="1892" extrusionOk="0">
                  <a:moveTo>
                    <a:pt x="407" y="0"/>
                  </a:moveTo>
                  <a:cubicBezTo>
                    <a:pt x="339" y="14"/>
                    <a:pt x="285" y="41"/>
                    <a:pt x="231" y="81"/>
                  </a:cubicBezTo>
                  <a:cubicBezTo>
                    <a:pt x="177" y="122"/>
                    <a:pt x="136" y="176"/>
                    <a:pt x="96" y="230"/>
                  </a:cubicBezTo>
                  <a:cubicBezTo>
                    <a:pt x="42" y="338"/>
                    <a:pt x="14" y="447"/>
                    <a:pt x="14" y="568"/>
                  </a:cubicBezTo>
                  <a:cubicBezTo>
                    <a:pt x="1" y="704"/>
                    <a:pt x="14" y="826"/>
                    <a:pt x="42" y="961"/>
                  </a:cubicBezTo>
                  <a:cubicBezTo>
                    <a:pt x="69" y="1096"/>
                    <a:pt x="109" y="1218"/>
                    <a:pt x="163" y="1353"/>
                  </a:cubicBezTo>
                  <a:cubicBezTo>
                    <a:pt x="190" y="1407"/>
                    <a:pt x="217" y="1462"/>
                    <a:pt x="258" y="1516"/>
                  </a:cubicBezTo>
                  <a:cubicBezTo>
                    <a:pt x="285" y="1570"/>
                    <a:pt x="326" y="1610"/>
                    <a:pt x="380" y="1665"/>
                  </a:cubicBezTo>
                  <a:cubicBezTo>
                    <a:pt x="393" y="1678"/>
                    <a:pt x="420" y="1692"/>
                    <a:pt x="434" y="1705"/>
                  </a:cubicBezTo>
                  <a:lnTo>
                    <a:pt x="461" y="1719"/>
                  </a:lnTo>
                  <a:cubicBezTo>
                    <a:pt x="502" y="1759"/>
                    <a:pt x="529" y="1786"/>
                    <a:pt x="569" y="1813"/>
                  </a:cubicBezTo>
                  <a:cubicBezTo>
                    <a:pt x="650" y="1864"/>
                    <a:pt x="737" y="1891"/>
                    <a:pt x="832" y="1891"/>
                  </a:cubicBezTo>
                  <a:cubicBezTo>
                    <a:pt x="866" y="1891"/>
                    <a:pt x="900" y="1888"/>
                    <a:pt x="935" y="1881"/>
                  </a:cubicBezTo>
                  <a:cubicBezTo>
                    <a:pt x="1043" y="1854"/>
                    <a:pt x="1138" y="1759"/>
                    <a:pt x="1192" y="1651"/>
                  </a:cubicBezTo>
                  <a:cubicBezTo>
                    <a:pt x="1232" y="1529"/>
                    <a:pt x="1259" y="1394"/>
                    <a:pt x="1246" y="1259"/>
                  </a:cubicBezTo>
                  <a:cubicBezTo>
                    <a:pt x="1246" y="1110"/>
                    <a:pt x="1219" y="961"/>
                    <a:pt x="1178" y="826"/>
                  </a:cubicBezTo>
                  <a:cubicBezTo>
                    <a:pt x="1138" y="677"/>
                    <a:pt x="1083" y="541"/>
                    <a:pt x="1016" y="406"/>
                  </a:cubicBezTo>
                  <a:cubicBezTo>
                    <a:pt x="962" y="284"/>
                    <a:pt x="880" y="190"/>
                    <a:pt x="786" y="95"/>
                  </a:cubicBezTo>
                  <a:cubicBezTo>
                    <a:pt x="745" y="68"/>
                    <a:pt x="691" y="41"/>
                    <a:pt x="623" y="27"/>
                  </a:cubicBezTo>
                  <a:cubicBezTo>
                    <a:pt x="569" y="14"/>
                    <a:pt x="515" y="0"/>
                    <a:pt x="461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" name="Google Shape;1101;p38">
              <a:extLst>
                <a:ext uri="{FF2B5EF4-FFF2-40B4-BE49-F238E27FC236}">
                  <a16:creationId xmlns:a16="http://schemas.microsoft.com/office/drawing/2014/main" id="{4FFE2DE9-701E-4C9E-B5D9-4BDCD2777A71}"/>
                </a:ext>
              </a:extLst>
            </p:cNvPr>
            <p:cNvSpPr/>
            <p:nvPr/>
          </p:nvSpPr>
          <p:spPr>
            <a:xfrm>
              <a:off x="4959800" y="1011075"/>
              <a:ext cx="16925" cy="28250"/>
            </a:xfrm>
            <a:custGeom>
              <a:avLst/>
              <a:gdLst/>
              <a:ahLst/>
              <a:cxnLst/>
              <a:rect l="l" t="t" r="r" b="b"/>
              <a:pathLst>
                <a:path w="677" h="1130" extrusionOk="0">
                  <a:moveTo>
                    <a:pt x="230" y="0"/>
                  </a:moveTo>
                  <a:cubicBezTo>
                    <a:pt x="189" y="0"/>
                    <a:pt x="158" y="25"/>
                    <a:pt x="136" y="58"/>
                  </a:cubicBezTo>
                  <a:cubicBezTo>
                    <a:pt x="109" y="99"/>
                    <a:pt x="81" y="139"/>
                    <a:pt x="54" y="180"/>
                  </a:cubicBezTo>
                  <a:cubicBezTo>
                    <a:pt x="41" y="220"/>
                    <a:pt x="27" y="261"/>
                    <a:pt x="14" y="315"/>
                  </a:cubicBezTo>
                  <a:cubicBezTo>
                    <a:pt x="0" y="396"/>
                    <a:pt x="0" y="491"/>
                    <a:pt x="14" y="572"/>
                  </a:cubicBezTo>
                  <a:cubicBezTo>
                    <a:pt x="27" y="667"/>
                    <a:pt x="54" y="748"/>
                    <a:pt x="95" y="829"/>
                  </a:cubicBezTo>
                  <a:cubicBezTo>
                    <a:pt x="122" y="910"/>
                    <a:pt x="176" y="978"/>
                    <a:pt x="230" y="1046"/>
                  </a:cubicBezTo>
                  <a:cubicBezTo>
                    <a:pt x="266" y="1093"/>
                    <a:pt x="331" y="1129"/>
                    <a:pt x="392" y="1129"/>
                  </a:cubicBezTo>
                  <a:cubicBezTo>
                    <a:pt x="402" y="1129"/>
                    <a:pt x="411" y="1129"/>
                    <a:pt x="420" y="1127"/>
                  </a:cubicBezTo>
                  <a:cubicBezTo>
                    <a:pt x="460" y="1113"/>
                    <a:pt x="487" y="1100"/>
                    <a:pt x="514" y="1086"/>
                  </a:cubicBezTo>
                  <a:cubicBezTo>
                    <a:pt x="541" y="1059"/>
                    <a:pt x="569" y="1032"/>
                    <a:pt x="582" y="1005"/>
                  </a:cubicBezTo>
                  <a:cubicBezTo>
                    <a:pt x="636" y="910"/>
                    <a:pt x="650" y="802"/>
                    <a:pt x="650" y="707"/>
                  </a:cubicBezTo>
                  <a:cubicBezTo>
                    <a:pt x="663" y="640"/>
                    <a:pt x="677" y="572"/>
                    <a:pt x="663" y="518"/>
                  </a:cubicBezTo>
                  <a:cubicBezTo>
                    <a:pt x="663" y="423"/>
                    <a:pt x="623" y="329"/>
                    <a:pt x="582" y="261"/>
                  </a:cubicBezTo>
                  <a:cubicBezTo>
                    <a:pt x="514" y="166"/>
                    <a:pt x="447" y="85"/>
                    <a:pt x="352" y="31"/>
                  </a:cubicBezTo>
                  <a:cubicBezTo>
                    <a:pt x="325" y="4"/>
                    <a:pt x="284" y="4"/>
                    <a:pt x="257" y="4"/>
                  </a:cubicBezTo>
                  <a:cubicBezTo>
                    <a:pt x="248" y="1"/>
                    <a:pt x="239" y="0"/>
                    <a:pt x="230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" name="Google Shape;1102;p38">
              <a:extLst>
                <a:ext uri="{FF2B5EF4-FFF2-40B4-BE49-F238E27FC236}">
                  <a16:creationId xmlns:a16="http://schemas.microsoft.com/office/drawing/2014/main" id="{58BEC300-1EEE-455D-9F1B-B983F0B745CF}"/>
                </a:ext>
              </a:extLst>
            </p:cNvPr>
            <p:cNvSpPr/>
            <p:nvPr/>
          </p:nvSpPr>
          <p:spPr>
            <a:xfrm>
              <a:off x="4949650" y="816650"/>
              <a:ext cx="23025" cy="31950"/>
            </a:xfrm>
            <a:custGeom>
              <a:avLst/>
              <a:gdLst/>
              <a:ahLst/>
              <a:cxnLst/>
              <a:rect l="l" t="t" r="r" b="b"/>
              <a:pathLst>
                <a:path w="921" h="1278" extrusionOk="0">
                  <a:moveTo>
                    <a:pt x="704" y="0"/>
                  </a:moveTo>
                  <a:lnTo>
                    <a:pt x="717" y="14"/>
                  </a:lnTo>
                  <a:cubicBezTo>
                    <a:pt x="677" y="14"/>
                    <a:pt x="650" y="27"/>
                    <a:pt x="609" y="41"/>
                  </a:cubicBezTo>
                  <a:cubicBezTo>
                    <a:pt x="555" y="55"/>
                    <a:pt x="501" y="82"/>
                    <a:pt x="447" y="122"/>
                  </a:cubicBezTo>
                  <a:cubicBezTo>
                    <a:pt x="393" y="149"/>
                    <a:pt x="352" y="190"/>
                    <a:pt x="312" y="230"/>
                  </a:cubicBezTo>
                  <a:cubicBezTo>
                    <a:pt x="271" y="271"/>
                    <a:pt x="244" y="312"/>
                    <a:pt x="217" y="366"/>
                  </a:cubicBezTo>
                  <a:cubicBezTo>
                    <a:pt x="149" y="460"/>
                    <a:pt x="95" y="569"/>
                    <a:pt x="54" y="690"/>
                  </a:cubicBezTo>
                  <a:cubicBezTo>
                    <a:pt x="27" y="799"/>
                    <a:pt x="0" y="907"/>
                    <a:pt x="0" y="1029"/>
                  </a:cubicBezTo>
                  <a:lnTo>
                    <a:pt x="0" y="1083"/>
                  </a:lnTo>
                  <a:cubicBezTo>
                    <a:pt x="14" y="1123"/>
                    <a:pt x="27" y="1164"/>
                    <a:pt x="41" y="1191"/>
                  </a:cubicBezTo>
                  <a:cubicBezTo>
                    <a:pt x="68" y="1218"/>
                    <a:pt x="95" y="1245"/>
                    <a:pt x="136" y="1259"/>
                  </a:cubicBezTo>
                  <a:cubicBezTo>
                    <a:pt x="164" y="1268"/>
                    <a:pt x="193" y="1278"/>
                    <a:pt x="222" y="1278"/>
                  </a:cubicBezTo>
                  <a:cubicBezTo>
                    <a:pt x="234" y="1278"/>
                    <a:pt x="246" y="1276"/>
                    <a:pt x="257" y="1272"/>
                  </a:cubicBezTo>
                  <a:cubicBezTo>
                    <a:pt x="366" y="1259"/>
                    <a:pt x="460" y="1232"/>
                    <a:pt x="555" y="1164"/>
                  </a:cubicBezTo>
                  <a:cubicBezTo>
                    <a:pt x="596" y="1123"/>
                    <a:pt x="623" y="1083"/>
                    <a:pt x="663" y="1042"/>
                  </a:cubicBezTo>
                  <a:cubicBezTo>
                    <a:pt x="704" y="1002"/>
                    <a:pt x="731" y="961"/>
                    <a:pt x="758" y="907"/>
                  </a:cubicBezTo>
                  <a:cubicBezTo>
                    <a:pt x="799" y="826"/>
                    <a:pt x="839" y="731"/>
                    <a:pt x="866" y="623"/>
                  </a:cubicBezTo>
                  <a:cubicBezTo>
                    <a:pt x="880" y="582"/>
                    <a:pt x="880" y="542"/>
                    <a:pt x="893" y="501"/>
                  </a:cubicBezTo>
                  <a:cubicBezTo>
                    <a:pt x="893" y="488"/>
                    <a:pt x="893" y="474"/>
                    <a:pt x="893" y="474"/>
                  </a:cubicBezTo>
                  <a:cubicBezTo>
                    <a:pt x="920" y="366"/>
                    <a:pt x="920" y="244"/>
                    <a:pt x="920" y="136"/>
                  </a:cubicBezTo>
                  <a:cubicBezTo>
                    <a:pt x="907" y="55"/>
                    <a:pt x="853" y="0"/>
                    <a:pt x="785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" name="Google Shape;1103;p38">
              <a:extLst>
                <a:ext uri="{FF2B5EF4-FFF2-40B4-BE49-F238E27FC236}">
                  <a16:creationId xmlns:a16="http://schemas.microsoft.com/office/drawing/2014/main" id="{16EE2C5E-9012-4530-A556-B27772C9B7FA}"/>
                </a:ext>
              </a:extLst>
            </p:cNvPr>
            <p:cNvSpPr/>
            <p:nvPr/>
          </p:nvSpPr>
          <p:spPr>
            <a:xfrm>
              <a:off x="5083600" y="1131575"/>
              <a:ext cx="37925" cy="36900"/>
            </a:xfrm>
            <a:custGeom>
              <a:avLst/>
              <a:gdLst/>
              <a:ahLst/>
              <a:cxnLst/>
              <a:rect l="l" t="t" r="r" b="b"/>
              <a:pathLst>
                <a:path w="1517" h="1476" extrusionOk="0">
                  <a:moveTo>
                    <a:pt x="339" y="1"/>
                  </a:moveTo>
                  <a:cubicBezTo>
                    <a:pt x="285" y="1"/>
                    <a:pt x="231" y="1"/>
                    <a:pt x="190" y="28"/>
                  </a:cubicBezTo>
                  <a:cubicBezTo>
                    <a:pt x="95" y="82"/>
                    <a:pt x="28" y="177"/>
                    <a:pt x="14" y="285"/>
                  </a:cubicBezTo>
                  <a:cubicBezTo>
                    <a:pt x="1" y="339"/>
                    <a:pt x="1" y="380"/>
                    <a:pt x="14" y="434"/>
                  </a:cubicBezTo>
                  <a:cubicBezTo>
                    <a:pt x="28" y="488"/>
                    <a:pt x="41" y="542"/>
                    <a:pt x="55" y="596"/>
                  </a:cubicBezTo>
                  <a:cubicBezTo>
                    <a:pt x="68" y="637"/>
                    <a:pt x="95" y="691"/>
                    <a:pt x="122" y="732"/>
                  </a:cubicBezTo>
                  <a:cubicBezTo>
                    <a:pt x="149" y="786"/>
                    <a:pt x="190" y="840"/>
                    <a:pt x="231" y="894"/>
                  </a:cubicBezTo>
                  <a:cubicBezTo>
                    <a:pt x="312" y="1002"/>
                    <a:pt x="407" y="1097"/>
                    <a:pt x="501" y="1178"/>
                  </a:cubicBezTo>
                  <a:cubicBezTo>
                    <a:pt x="610" y="1259"/>
                    <a:pt x="718" y="1340"/>
                    <a:pt x="840" y="1395"/>
                  </a:cubicBezTo>
                  <a:cubicBezTo>
                    <a:pt x="907" y="1422"/>
                    <a:pt x="988" y="1435"/>
                    <a:pt x="1056" y="1449"/>
                  </a:cubicBezTo>
                  <a:cubicBezTo>
                    <a:pt x="1110" y="1462"/>
                    <a:pt x="1178" y="1476"/>
                    <a:pt x="1232" y="1476"/>
                  </a:cubicBezTo>
                  <a:lnTo>
                    <a:pt x="1300" y="1476"/>
                  </a:lnTo>
                  <a:cubicBezTo>
                    <a:pt x="1340" y="1462"/>
                    <a:pt x="1394" y="1449"/>
                    <a:pt x="1421" y="1422"/>
                  </a:cubicBezTo>
                  <a:cubicBezTo>
                    <a:pt x="1476" y="1381"/>
                    <a:pt x="1503" y="1313"/>
                    <a:pt x="1516" y="1246"/>
                  </a:cubicBezTo>
                  <a:cubicBezTo>
                    <a:pt x="1516" y="1192"/>
                    <a:pt x="1503" y="1124"/>
                    <a:pt x="1503" y="1056"/>
                  </a:cubicBezTo>
                  <a:cubicBezTo>
                    <a:pt x="1503" y="1029"/>
                    <a:pt x="1489" y="1002"/>
                    <a:pt x="1476" y="989"/>
                  </a:cubicBezTo>
                  <a:cubicBezTo>
                    <a:pt x="1489" y="948"/>
                    <a:pt x="1489" y="907"/>
                    <a:pt x="1476" y="867"/>
                  </a:cubicBezTo>
                  <a:cubicBezTo>
                    <a:pt x="1448" y="759"/>
                    <a:pt x="1394" y="650"/>
                    <a:pt x="1327" y="556"/>
                  </a:cubicBezTo>
                  <a:cubicBezTo>
                    <a:pt x="1205" y="434"/>
                    <a:pt x="1070" y="326"/>
                    <a:pt x="921" y="231"/>
                  </a:cubicBezTo>
                  <a:cubicBezTo>
                    <a:pt x="799" y="150"/>
                    <a:pt x="664" y="82"/>
                    <a:pt x="515" y="28"/>
                  </a:cubicBezTo>
                  <a:cubicBezTo>
                    <a:pt x="461" y="14"/>
                    <a:pt x="393" y="1"/>
                    <a:pt x="339" y="1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" name="Google Shape;1104;p38">
              <a:extLst>
                <a:ext uri="{FF2B5EF4-FFF2-40B4-BE49-F238E27FC236}">
                  <a16:creationId xmlns:a16="http://schemas.microsoft.com/office/drawing/2014/main" id="{A39E88E1-0208-41C7-8727-30FB423C647C}"/>
                </a:ext>
              </a:extLst>
            </p:cNvPr>
            <p:cNvSpPr/>
            <p:nvPr/>
          </p:nvSpPr>
          <p:spPr>
            <a:xfrm>
              <a:off x="5141450" y="1161700"/>
              <a:ext cx="24350" cy="21375"/>
            </a:xfrm>
            <a:custGeom>
              <a:avLst/>
              <a:gdLst/>
              <a:ahLst/>
              <a:cxnLst/>
              <a:rect l="l" t="t" r="r" b="b"/>
              <a:pathLst>
                <a:path w="974" h="855" extrusionOk="0">
                  <a:moveTo>
                    <a:pt x="176" y="0"/>
                  </a:moveTo>
                  <a:cubicBezTo>
                    <a:pt x="122" y="0"/>
                    <a:pt x="68" y="27"/>
                    <a:pt x="28" y="68"/>
                  </a:cubicBezTo>
                  <a:lnTo>
                    <a:pt x="41" y="68"/>
                  </a:lnTo>
                  <a:cubicBezTo>
                    <a:pt x="14" y="95"/>
                    <a:pt x="0" y="122"/>
                    <a:pt x="0" y="163"/>
                  </a:cubicBezTo>
                  <a:cubicBezTo>
                    <a:pt x="0" y="190"/>
                    <a:pt x="0" y="217"/>
                    <a:pt x="14" y="244"/>
                  </a:cubicBezTo>
                  <a:cubicBezTo>
                    <a:pt x="28" y="311"/>
                    <a:pt x="55" y="365"/>
                    <a:pt x="82" y="420"/>
                  </a:cubicBezTo>
                  <a:lnTo>
                    <a:pt x="122" y="460"/>
                  </a:lnTo>
                  <a:cubicBezTo>
                    <a:pt x="122" y="487"/>
                    <a:pt x="122" y="514"/>
                    <a:pt x="149" y="528"/>
                  </a:cubicBezTo>
                  <a:cubicBezTo>
                    <a:pt x="230" y="623"/>
                    <a:pt x="339" y="704"/>
                    <a:pt x="447" y="758"/>
                  </a:cubicBezTo>
                  <a:cubicBezTo>
                    <a:pt x="569" y="812"/>
                    <a:pt x="691" y="853"/>
                    <a:pt x="812" y="853"/>
                  </a:cubicBezTo>
                  <a:cubicBezTo>
                    <a:pt x="818" y="854"/>
                    <a:pt x="824" y="854"/>
                    <a:pt x="830" y="854"/>
                  </a:cubicBezTo>
                  <a:cubicBezTo>
                    <a:pt x="905" y="854"/>
                    <a:pt x="974" y="779"/>
                    <a:pt x="961" y="704"/>
                  </a:cubicBezTo>
                  <a:cubicBezTo>
                    <a:pt x="934" y="514"/>
                    <a:pt x="839" y="352"/>
                    <a:pt x="704" y="230"/>
                  </a:cubicBezTo>
                  <a:cubicBezTo>
                    <a:pt x="636" y="176"/>
                    <a:pt x="555" y="122"/>
                    <a:pt x="474" y="81"/>
                  </a:cubicBezTo>
                  <a:cubicBezTo>
                    <a:pt x="379" y="41"/>
                    <a:pt x="298" y="14"/>
                    <a:pt x="190" y="0"/>
                  </a:cubicBezTo>
                  <a:close/>
                </a:path>
              </a:pathLst>
            </a:custGeom>
            <a:solidFill>
              <a:srgbClr val="F966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" name="Google Shape;1105;p38">
              <a:extLst>
                <a:ext uri="{FF2B5EF4-FFF2-40B4-BE49-F238E27FC236}">
                  <a16:creationId xmlns:a16="http://schemas.microsoft.com/office/drawing/2014/main" id="{978D10C2-B5CE-4130-8A40-A1B7FCDA4CFE}"/>
                </a:ext>
              </a:extLst>
            </p:cNvPr>
            <p:cNvSpPr/>
            <p:nvPr/>
          </p:nvSpPr>
          <p:spPr>
            <a:xfrm>
              <a:off x="4973675" y="883875"/>
              <a:ext cx="137350" cy="140200"/>
            </a:xfrm>
            <a:custGeom>
              <a:avLst/>
              <a:gdLst/>
              <a:ahLst/>
              <a:cxnLst/>
              <a:rect l="l" t="t" r="r" b="b"/>
              <a:pathLst>
                <a:path w="5494" h="5608" extrusionOk="0">
                  <a:moveTo>
                    <a:pt x="2676" y="0"/>
                  </a:moveTo>
                  <a:cubicBezTo>
                    <a:pt x="2552" y="0"/>
                    <a:pt x="2426" y="10"/>
                    <a:pt x="2300" y="31"/>
                  </a:cubicBezTo>
                  <a:cubicBezTo>
                    <a:pt x="920" y="248"/>
                    <a:pt x="0" y="1682"/>
                    <a:pt x="244" y="3211"/>
                  </a:cubicBezTo>
                  <a:cubicBezTo>
                    <a:pt x="478" y="4606"/>
                    <a:pt x="1603" y="5607"/>
                    <a:pt x="2846" y="5607"/>
                  </a:cubicBezTo>
                  <a:cubicBezTo>
                    <a:pt x="2966" y="5607"/>
                    <a:pt x="3086" y="5598"/>
                    <a:pt x="3207" y="5579"/>
                  </a:cubicBezTo>
                  <a:cubicBezTo>
                    <a:pt x="4587" y="5362"/>
                    <a:pt x="5494" y="3928"/>
                    <a:pt x="5250" y="2399"/>
                  </a:cubicBezTo>
                  <a:cubicBezTo>
                    <a:pt x="5016" y="1010"/>
                    <a:pt x="3911" y="0"/>
                    <a:pt x="267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" name="Google Shape;1106;p38">
              <a:extLst>
                <a:ext uri="{FF2B5EF4-FFF2-40B4-BE49-F238E27FC236}">
                  <a16:creationId xmlns:a16="http://schemas.microsoft.com/office/drawing/2014/main" id="{7D1F18DB-2E9C-4103-B8D9-66B42DF33729}"/>
                </a:ext>
              </a:extLst>
            </p:cNvPr>
            <p:cNvSpPr/>
            <p:nvPr/>
          </p:nvSpPr>
          <p:spPr>
            <a:xfrm>
              <a:off x="5012575" y="902025"/>
              <a:ext cx="96075" cy="98125"/>
            </a:xfrm>
            <a:custGeom>
              <a:avLst/>
              <a:gdLst/>
              <a:ahLst/>
              <a:cxnLst/>
              <a:rect l="l" t="t" r="r" b="b"/>
              <a:pathLst>
                <a:path w="3843" h="3925" extrusionOk="0">
                  <a:moveTo>
                    <a:pt x="1865" y="0"/>
                  </a:moveTo>
                  <a:cubicBezTo>
                    <a:pt x="1776" y="0"/>
                    <a:pt x="1687" y="7"/>
                    <a:pt x="1597" y="22"/>
                  </a:cubicBezTo>
                  <a:cubicBezTo>
                    <a:pt x="636" y="185"/>
                    <a:pt x="0" y="1172"/>
                    <a:pt x="162" y="2241"/>
                  </a:cubicBezTo>
                  <a:cubicBezTo>
                    <a:pt x="323" y="3219"/>
                    <a:pt x="1118" y="3925"/>
                    <a:pt x="1987" y="3925"/>
                  </a:cubicBezTo>
                  <a:cubicBezTo>
                    <a:pt x="2068" y="3925"/>
                    <a:pt x="2150" y="3918"/>
                    <a:pt x="2233" y="3906"/>
                  </a:cubicBezTo>
                  <a:cubicBezTo>
                    <a:pt x="3207" y="3743"/>
                    <a:pt x="3843" y="2742"/>
                    <a:pt x="3667" y="1673"/>
                  </a:cubicBezTo>
                  <a:cubicBezTo>
                    <a:pt x="3507" y="703"/>
                    <a:pt x="2735" y="0"/>
                    <a:pt x="1865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" name="Google Shape;1107;p38">
              <a:extLst>
                <a:ext uri="{FF2B5EF4-FFF2-40B4-BE49-F238E27FC236}">
                  <a16:creationId xmlns:a16="http://schemas.microsoft.com/office/drawing/2014/main" id="{BE2F77A4-13EE-445E-B7A5-9E74D03C2D4F}"/>
                </a:ext>
              </a:extLst>
            </p:cNvPr>
            <p:cNvSpPr/>
            <p:nvPr/>
          </p:nvSpPr>
          <p:spPr>
            <a:xfrm>
              <a:off x="4992275" y="955775"/>
              <a:ext cx="44675" cy="17625"/>
            </a:xfrm>
            <a:custGeom>
              <a:avLst/>
              <a:gdLst/>
              <a:ahLst/>
              <a:cxnLst/>
              <a:rect l="l" t="t" r="r" b="b"/>
              <a:pathLst>
                <a:path w="1787" h="705" extrusionOk="0">
                  <a:moveTo>
                    <a:pt x="1169" y="0"/>
                  </a:moveTo>
                  <a:cubicBezTo>
                    <a:pt x="1066" y="0"/>
                    <a:pt x="955" y="8"/>
                    <a:pt x="839" y="24"/>
                  </a:cubicBezTo>
                  <a:cubicBezTo>
                    <a:pt x="352" y="105"/>
                    <a:pt x="0" y="321"/>
                    <a:pt x="14" y="497"/>
                  </a:cubicBezTo>
                  <a:cubicBezTo>
                    <a:pt x="34" y="627"/>
                    <a:pt x="266" y="705"/>
                    <a:pt x="581" y="705"/>
                  </a:cubicBezTo>
                  <a:cubicBezTo>
                    <a:pt x="694" y="705"/>
                    <a:pt x="819" y="695"/>
                    <a:pt x="947" y="673"/>
                  </a:cubicBezTo>
                  <a:cubicBezTo>
                    <a:pt x="1421" y="592"/>
                    <a:pt x="1786" y="389"/>
                    <a:pt x="1759" y="213"/>
                  </a:cubicBezTo>
                  <a:cubicBezTo>
                    <a:pt x="1739" y="79"/>
                    <a:pt x="1498" y="0"/>
                    <a:pt x="1169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" name="Google Shape;1108;p38">
              <a:extLst>
                <a:ext uri="{FF2B5EF4-FFF2-40B4-BE49-F238E27FC236}">
                  <a16:creationId xmlns:a16="http://schemas.microsoft.com/office/drawing/2014/main" id="{19DF0E0E-498E-4111-8E42-335039AACC92}"/>
                </a:ext>
              </a:extLst>
            </p:cNvPr>
            <p:cNvSpPr/>
            <p:nvPr/>
          </p:nvSpPr>
          <p:spPr>
            <a:xfrm>
              <a:off x="4973675" y="820125"/>
              <a:ext cx="81550" cy="40175"/>
            </a:xfrm>
            <a:custGeom>
              <a:avLst/>
              <a:gdLst/>
              <a:ahLst/>
              <a:cxnLst/>
              <a:rect l="l" t="t" r="r" b="b"/>
              <a:pathLst>
                <a:path w="3262" h="1607" extrusionOk="0">
                  <a:moveTo>
                    <a:pt x="2330" y="0"/>
                  </a:moveTo>
                  <a:cubicBezTo>
                    <a:pt x="2064" y="0"/>
                    <a:pt x="1755" y="47"/>
                    <a:pt x="1434" y="146"/>
                  </a:cubicBezTo>
                  <a:cubicBezTo>
                    <a:pt x="595" y="389"/>
                    <a:pt x="0" y="890"/>
                    <a:pt x="122" y="1255"/>
                  </a:cubicBezTo>
                  <a:cubicBezTo>
                    <a:pt x="190" y="1484"/>
                    <a:pt x="512" y="1606"/>
                    <a:pt x="949" y="1606"/>
                  </a:cubicBezTo>
                  <a:cubicBezTo>
                    <a:pt x="1211" y="1606"/>
                    <a:pt x="1513" y="1563"/>
                    <a:pt x="1827" y="1472"/>
                  </a:cubicBezTo>
                  <a:cubicBezTo>
                    <a:pt x="2666" y="1228"/>
                    <a:pt x="3261" y="714"/>
                    <a:pt x="3153" y="349"/>
                  </a:cubicBezTo>
                  <a:cubicBezTo>
                    <a:pt x="3078" y="123"/>
                    <a:pt x="2760" y="0"/>
                    <a:pt x="2330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" name="Google Shape;1109;p38">
              <a:extLst>
                <a:ext uri="{FF2B5EF4-FFF2-40B4-BE49-F238E27FC236}">
                  <a16:creationId xmlns:a16="http://schemas.microsoft.com/office/drawing/2014/main" id="{786B90A7-98F8-42EA-8682-8AF3D34B0619}"/>
                </a:ext>
              </a:extLst>
            </p:cNvPr>
            <p:cNvSpPr/>
            <p:nvPr/>
          </p:nvSpPr>
          <p:spPr>
            <a:xfrm>
              <a:off x="5297725" y="839125"/>
              <a:ext cx="138400" cy="140125"/>
            </a:xfrm>
            <a:custGeom>
              <a:avLst/>
              <a:gdLst/>
              <a:ahLst/>
              <a:cxnLst/>
              <a:rect l="l" t="t" r="r" b="b"/>
              <a:pathLst>
                <a:path w="5536" h="5605" extrusionOk="0">
                  <a:moveTo>
                    <a:pt x="2699" y="0"/>
                  </a:moveTo>
                  <a:cubicBezTo>
                    <a:pt x="2568" y="0"/>
                    <a:pt x="2435" y="12"/>
                    <a:pt x="2301" y="35"/>
                  </a:cubicBezTo>
                  <a:cubicBezTo>
                    <a:pt x="907" y="265"/>
                    <a:pt x="1" y="1699"/>
                    <a:pt x="271" y="3228"/>
                  </a:cubicBezTo>
                  <a:cubicBezTo>
                    <a:pt x="516" y="4610"/>
                    <a:pt x="1610" y="5604"/>
                    <a:pt x="2847" y="5604"/>
                  </a:cubicBezTo>
                  <a:cubicBezTo>
                    <a:pt x="2979" y="5604"/>
                    <a:pt x="3113" y="5593"/>
                    <a:pt x="3248" y="5569"/>
                  </a:cubicBezTo>
                  <a:cubicBezTo>
                    <a:pt x="4628" y="5326"/>
                    <a:pt x="5535" y="3905"/>
                    <a:pt x="5278" y="2376"/>
                  </a:cubicBezTo>
                  <a:cubicBezTo>
                    <a:pt x="5034" y="995"/>
                    <a:pt x="3928" y="0"/>
                    <a:pt x="2699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" name="Google Shape;1110;p38">
              <a:extLst>
                <a:ext uri="{FF2B5EF4-FFF2-40B4-BE49-F238E27FC236}">
                  <a16:creationId xmlns:a16="http://schemas.microsoft.com/office/drawing/2014/main" id="{A3E00DD6-2AFD-4A84-A1F4-6ECEBCC27C91}"/>
                </a:ext>
              </a:extLst>
            </p:cNvPr>
            <p:cNvSpPr/>
            <p:nvPr/>
          </p:nvSpPr>
          <p:spPr>
            <a:xfrm>
              <a:off x="5300775" y="863350"/>
              <a:ext cx="96425" cy="98000"/>
            </a:xfrm>
            <a:custGeom>
              <a:avLst/>
              <a:gdLst/>
              <a:ahLst/>
              <a:cxnLst/>
              <a:rect l="l" t="t" r="r" b="b"/>
              <a:pathLst>
                <a:path w="3857" h="3920" extrusionOk="0">
                  <a:moveTo>
                    <a:pt x="1884" y="1"/>
                  </a:moveTo>
                  <a:cubicBezTo>
                    <a:pt x="1789" y="1"/>
                    <a:pt x="1694" y="9"/>
                    <a:pt x="1597" y="27"/>
                  </a:cubicBezTo>
                  <a:cubicBezTo>
                    <a:pt x="637" y="189"/>
                    <a:pt x="1" y="1190"/>
                    <a:pt x="190" y="2259"/>
                  </a:cubicBezTo>
                  <a:cubicBezTo>
                    <a:pt x="349" y="3228"/>
                    <a:pt x="1131" y="3919"/>
                    <a:pt x="1992" y="3919"/>
                  </a:cubicBezTo>
                  <a:cubicBezTo>
                    <a:pt x="2081" y="3919"/>
                    <a:pt x="2170" y="3912"/>
                    <a:pt x="2260" y="3897"/>
                  </a:cubicBezTo>
                  <a:cubicBezTo>
                    <a:pt x="3221" y="3721"/>
                    <a:pt x="3857" y="2719"/>
                    <a:pt x="3681" y="1650"/>
                  </a:cubicBezTo>
                  <a:cubicBezTo>
                    <a:pt x="3511" y="689"/>
                    <a:pt x="2738" y="1"/>
                    <a:pt x="1884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" name="Google Shape;1111;p38">
              <a:extLst>
                <a:ext uri="{FF2B5EF4-FFF2-40B4-BE49-F238E27FC236}">
                  <a16:creationId xmlns:a16="http://schemas.microsoft.com/office/drawing/2014/main" id="{31A2EBF8-5C15-4DA4-92DB-D90F7A7B39EB}"/>
                </a:ext>
              </a:extLst>
            </p:cNvPr>
            <p:cNvSpPr/>
            <p:nvPr/>
          </p:nvSpPr>
          <p:spPr>
            <a:xfrm>
              <a:off x="5374175" y="901425"/>
              <a:ext cx="45375" cy="17525"/>
            </a:xfrm>
            <a:custGeom>
              <a:avLst/>
              <a:gdLst/>
              <a:ahLst/>
              <a:cxnLst/>
              <a:rect l="l" t="t" r="r" b="b"/>
              <a:pathLst>
                <a:path w="1815" h="701" extrusionOk="0">
                  <a:moveTo>
                    <a:pt x="1222" y="1"/>
                  </a:moveTo>
                  <a:cubicBezTo>
                    <a:pt x="1109" y="1"/>
                    <a:pt x="984" y="11"/>
                    <a:pt x="853" y="33"/>
                  </a:cubicBezTo>
                  <a:cubicBezTo>
                    <a:pt x="380" y="114"/>
                    <a:pt x="1" y="330"/>
                    <a:pt x="41" y="506"/>
                  </a:cubicBezTo>
                  <a:cubicBezTo>
                    <a:pt x="61" y="625"/>
                    <a:pt x="291" y="701"/>
                    <a:pt x="599" y="701"/>
                  </a:cubicBezTo>
                  <a:cubicBezTo>
                    <a:pt x="712" y="701"/>
                    <a:pt x="835" y="690"/>
                    <a:pt x="962" y="669"/>
                  </a:cubicBezTo>
                  <a:cubicBezTo>
                    <a:pt x="1449" y="588"/>
                    <a:pt x="1814" y="371"/>
                    <a:pt x="1787" y="195"/>
                  </a:cubicBezTo>
                  <a:cubicBezTo>
                    <a:pt x="1757" y="76"/>
                    <a:pt x="1532" y="1"/>
                    <a:pt x="1222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" name="Google Shape;1112;p38">
              <a:extLst>
                <a:ext uri="{FF2B5EF4-FFF2-40B4-BE49-F238E27FC236}">
                  <a16:creationId xmlns:a16="http://schemas.microsoft.com/office/drawing/2014/main" id="{A17C9073-19EA-4336-B57B-26FE2BF8D63C}"/>
                </a:ext>
              </a:extLst>
            </p:cNvPr>
            <p:cNvSpPr/>
            <p:nvPr/>
          </p:nvSpPr>
          <p:spPr>
            <a:xfrm>
              <a:off x="5320050" y="774275"/>
              <a:ext cx="79875" cy="35000"/>
            </a:xfrm>
            <a:custGeom>
              <a:avLst/>
              <a:gdLst/>
              <a:ahLst/>
              <a:cxnLst/>
              <a:rect l="l" t="t" r="r" b="b"/>
              <a:pathLst>
                <a:path w="3195" h="1400" extrusionOk="0">
                  <a:moveTo>
                    <a:pt x="1464" y="0"/>
                  </a:moveTo>
                  <a:cubicBezTo>
                    <a:pt x="660" y="0"/>
                    <a:pt x="27" y="284"/>
                    <a:pt x="14" y="640"/>
                  </a:cubicBezTo>
                  <a:cubicBezTo>
                    <a:pt x="1" y="1032"/>
                    <a:pt x="705" y="1357"/>
                    <a:pt x="1570" y="1398"/>
                  </a:cubicBezTo>
                  <a:cubicBezTo>
                    <a:pt x="1609" y="1399"/>
                    <a:pt x="1648" y="1400"/>
                    <a:pt x="1686" y="1400"/>
                  </a:cubicBezTo>
                  <a:cubicBezTo>
                    <a:pt x="2512" y="1400"/>
                    <a:pt x="3168" y="1124"/>
                    <a:pt x="3181" y="762"/>
                  </a:cubicBezTo>
                  <a:cubicBezTo>
                    <a:pt x="3194" y="369"/>
                    <a:pt x="2491" y="45"/>
                    <a:pt x="1625" y="4"/>
                  </a:cubicBezTo>
                  <a:cubicBezTo>
                    <a:pt x="1571" y="2"/>
                    <a:pt x="1517" y="0"/>
                    <a:pt x="1464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" name="Google Shape;1113;p38">
              <a:extLst>
                <a:ext uri="{FF2B5EF4-FFF2-40B4-BE49-F238E27FC236}">
                  <a16:creationId xmlns:a16="http://schemas.microsoft.com/office/drawing/2014/main" id="{5BB4AB58-0027-4826-A7E2-7908994A25B4}"/>
                </a:ext>
              </a:extLst>
            </p:cNvPr>
            <p:cNvSpPr/>
            <p:nvPr/>
          </p:nvSpPr>
          <p:spPr>
            <a:xfrm>
              <a:off x="5163775" y="955350"/>
              <a:ext cx="103875" cy="55250"/>
            </a:xfrm>
            <a:custGeom>
              <a:avLst/>
              <a:gdLst/>
              <a:ahLst/>
              <a:cxnLst/>
              <a:rect l="l" t="t" r="r" b="b"/>
              <a:pathLst>
                <a:path w="4155" h="2210" extrusionOk="0">
                  <a:moveTo>
                    <a:pt x="2490" y="0"/>
                  </a:moveTo>
                  <a:cubicBezTo>
                    <a:pt x="2368" y="0"/>
                    <a:pt x="2260" y="0"/>
                    <a:pt x="2152" y="14"/>
                  </a:cubicBezTo>
                  <a:cubicBezTo>
                    <a:pt x="1800" y="54"/>
                    <a:pt x="1462" y="149"/>
                    <a:pt x="1151" y="298"/>
                  </a:cubicBezTo>
                  <a:cubicBezTo>
                    <a:pt x="894" y="420"/>
                    <a:pt x="650" y="596"/>
                    <a:pt x="447" y="812"/>
                  </a:cubicBezTo>
                  <a:cubicBezTo>
                    <a:pt x="271" y="1001"/>
                    <a:pt x="149" y="1231"/>
                    <a:pt x="82" y="1489"/>
                  </a:cubicBezTo>
                  <a:cubicBezTo>
                    <a:pt x="68" y="1489"/>
                    <a:pt x="55" y="1502"/>
                    <a:pt x="41" y="1516"/>
                  </a:cubicBezTo>
                  <a:cubicBezTo>
                    <a:pt x="1" y="1570"/>
                    <a:pt x="1" y="1637"/>
                    <a:pt x="41" y="1692"/>
                  </a:cubicBezTo>
                  <a:cubicBezTo>
                    <a:pt x="176" y="1813"/>
                    <a:pt x="325" y="1908"/>
                    <a:pt x="501" y="1989"/>
                  </a:cubicBezTo>
                  <a:cubicBezTo>
                    <a:pt x="664" y="2070"/>
                    <a:pt x="853" y="2125"/>
                    <a:pt x="1029" y="2165"/>
                  </a:cubicBezTo>
                  <a:cubicBezTo>
                    <a:pt x="1205" y="2192"/>
                    <a:pt x="1367" y="2206"/>
                    <a:pt x="1543" y="2206"/>
                  </a:cubicBezTo>
                  <a:cubicBezTo>
                    <a:pt x="1583" y="2208"/>
                    <a:pt x="1623" y="2209"/>
                    <a:pt x="1662" y="2209"/>
                  </a:cubicBezTo>
                  <a:cubicBezTo>
                    <a:pt x="1839" y="2209"/>
                    <a:pt x="2016" y="2187"/>
                    <a:pt x="2193" y="2165"/>
                  </a:cubicBezTo>
                  <a:cubicBezTo>
                    <a:pt x="2382" y="2125"/>
                    <a:pt x="2558" y="2084"/>
                    <a:pt x="2747" y="2030"/>
                  </a:cubicBezTo>
                  <a:cubicBezTo>
                    <a:pt x="2896" y="1989"/>
                    <a:pt x="3045" y="1935"/>
                    <a:pt x="3194" y="1867"/>
                  </a:cubicBezTo>
                  <a:cubicBezTo>
                    <a:pt x="3343" y="1800"/>
                    <a:pt x="3492" y="1719"/>
                    <a:pt x="3640" y="1637"/>
                  </a:cubicBezTo>
                  <a:cubicBezTo>
                    <a:pt x="3708" y="1597"/>
                    <a:pt x="3776" y="1543"/>
                    <a:pt x="3843" y="1502"/>
                  </a:cubicBezTo>
                  <a:cubicBezTo>
                    <a:pt x="3911" y="1448"/>
                    <a:pt x="3979" y="1394"/>
                    <a:pt x="4033" y="1326"/>
                  </a:cubicBezTo>
                  <a:cubicBezTo>
                    <a:pt x="4087" y="1272"/>
                    <a:pt x="4114" y="1204"/>
                    <a:pt x="4141" y="1137"/>
                  </a:cubicBezTo>
                  <a:cubicBezTo>
                    <a:pt x="4141" y="1110"/>
                    <a:pt x="4155" y="1069"/>
                    <a:pt x="4155" y="1042"/>
                  </a:cubicBezTo>
                  <a:cubicBezTo>
                    <a:pt x="4155" y="988"/>
                    <a:pt x="4141" y="947"/>
                    <a:pt x="4128" y="907"/>
                  </a:cubicBezTo>
                  <a:cubicBezTo>
                    <a:pt x="4114" y="839"/>
                    <a:pt x="4087" y="771"/>
                    <a:pt x="4046" y="717"/>
                  </a:cubicBezTo>
                  <a:cubicBezTo>
                    <a:pt x="4006" y="650"/>
                    <a:pt x="3938" y="596"/>
                    <a:pt x="3884" y="541"/>
                  </a:cubicBezTo>
                  <a:cubicBezTo>
                    <a:pt x="3749" y="433"/>
                    <a:pt x="3613" y="338"/>
                    <a:pt x="3464" y="271"/>
                  </a:cubicBezTo>
                  <a:cubicBezTo>
                    <a:pt x="3316" y="190"/>
                    <a:pt x="3167" y="135"/>
                    <a:pt x="3018" y="95"/>
                  </a:cubicBezTo>
                  <a:cubicBezTo>
                    <a:pt x="2842" y="41"/>
                    <a:pt x="2653" y="14"/>
                    <a:pt x="2463" y="14"/>
                  </a:cubicBezTo>
                  <a:lnTo>
                    <a:pt x="2490" y="0"/>
                  </a:lnTo>
                  <a:close/>
                </a:path>
              </a:pathLst>
            </a:custGeom>
            <a:solidFill>
              <a:srgbClr val="FF77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" name="Google Shape;1114;p38">
              <a:extLst>
                <a:ext uri="{FF2B5EF4-FFF2-40B4-BE49-F238E27FC236}">
                  <a16:creationId xmlns:a16="http://schemas.microsoft.com/office/drawing/2014/main" id="{EA90B53D-4AE2-4A00-872B-380E2CAC0348}"/>
                </a:ext>
              </a:extLst>
            </p:cNvPr>
            <p:cNvSpPr/>
            <p:nvPr/>
          </p:nvSpPr>
          <p:spPr>
            <a:xfrm>
              <a:off x="5139425" y="913725"/>
              <a:ext cx="143775" cy="101550"/>
            </a:xfrm>
            <a:custGeom>
              <a:avLst/>
              <a:gdLst/>
              <a:ahLst/>
              <a:cxnLst/>
              <a:rect l="l" t="t" r="r" b="b"/>
              <a:pathLst>
                <a:path w="5751" h="4062" extrusionOk="0">
                  <a:moveTo>
                    <a:pt x="3263" y="1867"/>
                  </a:moveTo>
                  <a:cubicBezTo>
                    <a:pt x="3388" y="1867"/>
                    <a:pt x="3514" y="1876"/>
                    <a:pt x="3640" y="1895"/>
                  </a:cubicBezTo>
                  <a:lnTo>
                    <a:pt x="3600" y="1895"/>
                  </a:lnTo>
                  <a:cubicBezTo>
                    <a:pt x="3803" y="1922"/>
                    <a:pt x="4005" y="1976"/>
                    <a:pt x="4195" y="2058"/>
                  </a:cubicBezTo>
                  <a:lnTo>
                    <a:pt x="4222" y="2058"/>
                  </a:lnTo>
                  <a:cubicBezTo>
                    <a:pt x="4371" y="2125"/>
                    <a:pt x="4520" y="2220"/>
                    <a:pt x="4655" y="2328"/>
                  </a:cubicBezTo>
                  <a:cubicBezTo>
                    <a:pt x="4777" y="2423"/>
                    <a:pt x="4885" y="2531"/>
                    <a:pt x="4980" y="2666"/>
                  </a:cubicBezTo>
                  <a:cubicBezTo>
                    <a:pt x="5007" y="2694"/>
                    <a:pt x="5034" y="2734"/>
                    <a:pt x="5061" y="2775"/>
                  </a:cubicBezTo>
                  <a:lnTo>
                    <a:pt x="5034" y="2815"/>
                  </a:lnTo>
                  <a:cubicBezTo>
                    <a:pt x="4899" y="2978"/>
                    <a:pt x="4763" y="3113"/>
                    <a:pt x="4601" y="3235"/>
                  </a:cubicBezTo>
                  <a:cubicBezTo>
                    <a:pt x="4411" y="3370"/>
                    <a:pt x="4208" y="3478"/>
                    <a:pt x="3992" y="3573"/>
                  </a:cubicBezTo>
                  <a:cubicBezTo>
                    <a:pt x="3721" y="3681"/>
                    <a:pt x="3424" y="3762"/>
                    <a:pt x="3112" y="3790"/>
                  </a:cubicBezTo>
                  <a:lnTo>
                    <a:pt x="3153" y="3790"/>
                  </a:lnTo>
                  <a:cubicBezTo>
                    <a:pt x="2991" y="3817"/>
                    <a:pt x="2842" y="3817"/>
                    <a:pt x="2679" y="3817"/>
                  </a:cubicBezTo>
                  <a:cubicBezTo>
                    <a:pt x="2531" y="3817"/>
                    <a:pt x="2382" y="3803"/>
                    <a:pt x="2233" y="3776"/>
                  </a:cubicBezTo>
                  <a:cubicBezTo>
                    <a:pt x="1989" y="3735"/>
                    <a:pt x="1746" y="3681"/>
                    <a:pt x="1529" y="3587"/>
                  </a:cubicBezTo>
                  <a:cubicBezTo>
                    <a:pt x="1394" y="3532"/>
                    <a:pt x="1286" y="3465"/>
                    <a:pt x="1164" y="3384"/>
                  </a:cubicBezTo>
                  <a:cubicBezTo>
                    <a:pt x="1191" y="3248"/>
                    <a:pt x="1232" y="3127"/>
                    <a:pt x="1286" y="3005"/>
                  </a:cubicBezTo>
                  <a:cubicBezTo>
                    <a:pt x="1340" y="2869"/>
                    <a:pt x="1421" y="2748"/>
                    <a:pt x="1516" y="2639"/>
                  </a:cubicBezTo>
                  <a:cubicBezTo>
                    <a:pt x="1610" y="2518"/>
                    <a:pt x="1719" y="2396"/>
                    <a:pt x="1854" y="2301"/>
                  </a:cubicBezTo>
                  <a:cubicBezTo>
                    <a:pt x="1989" y="2206"/>
                    <a:pt x="2152" y="2112"/>
                    <a:pt x="2328" y="2044"/>
                  </a:cubicBezTo>
                  <a:cubicBezTo>
                    <a:pt x="2629" y="1927"/>
                    <a:pt x="2944" y="1867"/>
                    <a:pt x="3263" y="1867"/>
                  </a:cubicBezTo>
                  <a:close/>
                  <a:moveTo>
                    <a:pt x="4506" y="1"/>
                  </a:moveTo>
                  <a:cubicBezTo>
                    <a:pt x="4398" y="1"/>
                    <a:pt x="4276" y="14"/>
                    <a:pt x="4168" y="41"/>
                  </a:cubicBezTo>
                  <a:cubicBezTo>
                    <a:pt x="3938" y="123"/>
                    <a:pt x="3721" y="231"/>
                    <a:pt x="3518" y="380"/>
                  </a:cubicBezTo>
                  <a:lnTo>
                    <a:pt x="3437" y="420"/>
                  </a:lnTo>
                  <a:cubicBezTo>
                    <a:pt x="3261" y="542"/>
                    <a:pt x="3072" y="650"/>
                    <a:pt x="2882" y="732"/>
                  </a:cubicBezTo>
                  <a:lnTo>
                    <a:pt x="2828" y="759"/>
                  </a:lnTo>
                  <a:cubicBezTo>
                    <a:pt x="2625" y="718"/>
                    <a:pt x="2422" y="664"/>
                    <a:pt x="2233" y="610"/>
                  </a:cubicBezTo>
                  <a:cubicBezTo>
                    <a:pt x="2043" y="556"/>
                    <a:pt x="1841" y="501"/>
                    <a:pt x="1638" y="461"/>
                  </a:cubicBezTo>
                  <a:cubicBezTo>
                    <a:pt x="1543" y="447"/>
                    <a:pt x="1448" y="434"/>
                    <a:pt x="1353" y="434"/>
                  </a:cubicBezTo>
                  <a:cubicBezTo>
                    <a:pt x="1245" y="434"/>
                    <a:pt x="1137" y="447"/>
                    <a:pt x="1042" y="474"/>
                  </a:cubicBezTo>
                  <a:cubicBezTo>
                    <a:pt x="826" y="515"/>
                    <a:pt x="636" y="623"/>
                    <a:pt x="474" y="772"/>
                  </a:cubicBezTo>
                  <a:cubicBezTo>
                    <a:pt x="339" y="907"/>
                    <a:pt x="217" y="1056"/>
                    <a:pt x="136" y="1246"/>
                  </a:cubicBezTo>
                  <a:cubicBezTo>
                    <a:pt x="54" y="1408"/>
                    <a:pt x="14" y="1584"/>
                    <a:pt x="14" y="1760"/>
                  </a:cubicBezTo>
                  <a:cubicBezTo>
                    <a:pt x="0" y="1936"/>
                    <a:pt x="27" y="2112"/>
                    <a:pt x="68" y="2288"/>
                  </a:cubicBezTo>
                  <a:cubicBezTo>
                    <a:pt x="122" y="2463"/>
                    <a:pt x="203" y="2639"/>
                    <a:pt x="298" y="2788"/>
                  </a:cubicBezTo>
                  <a:cubicBezTo>
                    <a:pt x="663" y="3424"/>
                    <a:pt x="1299" y="3871"/>
                    <a:pt x="2030" y="3993"/>
                  </a:cubicBezTo>
                  <a:cubicBezTo>
                    <a:pt x="2246" y="4033"/>
                    <a:pt x="2463" y="4060"/>
                    <a:pt x="2679" y="4060"/>
                  </a:cubicBezTo>
                  <a:cubicBezTo>
                    <a:pt x="2708" y="4061"/>
                    <a:pt x="2737" y="4061"/>
                    <a:pt x="2766" y="4061"/>
                  </a:cubicBezTo>
                  <a:cubicBezTo>
                    <a:pt x="3252" y="4061"/>
                    <a:pt x="3748" y="3953"/>
                    <a:pt x="4195" y="3749"/>
                  </a:cubicBezTo>
                  <a:cubicBezTo>
                    <a:pt x="4520" y="3614"/>
                    <a:pt x="4817" y="3397"/>
                    <a:pt x="5074" y="3140"/>
                  </a:cubicBezTo>
                  <a:cubicBezTo>
                    <a:pt x="5304" y="2896"/>
                    <a:pt x="5480" y="2612"/>
                    <a:pt x="5589" y="2301"/>
                  </a:cubicBezTo>
                  <a:cubicBezTo>
                    <a:pt x="5643" y="2152"/>
                    <a:pt x="5683" y="1990"/>
                    <a:pt x="5710" y="1841"/>
                  </a:cubicBezTo>
                  <a:cubicBezTo>
                    <a:pt x="5737" y="1679"/>
                    <a:pt x="5751" y="1516"/>
                    <a:pt x="5751" y="1354"/>
                  </a:cubicBezTo>
                  <a:cubicBezTo>
                    <a:pt x="5751" y="1043"/>
                    <a:pt x="5643" y="732"/>
                    <a:pt x="5467" y="474"/>
                  </a:cubicBezTo>
                  <a:cubicBezTo>
                    <a:pt x="5399" y="393"/>
                    <a:pt x="5332" y="312"/>
                    <a:pt x="5237" y="258"/>
                  </a:cubicBezTo>
                  <a:cubicBezTo>
                    <a:pt x="5142" y="177"/>
                    <a:pt x="5047" y="123"/>
                    <a:pt x="4939" y="82"/>
                  </a:cubicBezTo>
                  <a:cubicBezTo>
                    <a:pt x="4817" y="41"/>
                    <a:pt x="4682" y="14"/>
                    <a:pt x="4560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182629DD-36D1-412E-BC3E-370A5AF9B11D}"/>
              </a:ext>
            </a:extLst>
          </p:cNvPr>
          <p:cNvSpPr txBox="1"/>
          <p:nvPr/>
        </p:nvSpPr>
        <p:spPr>
          <a:xfrm>
            <a:off x="914344" y="672971"/>
            <a:ext cx="4081891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Nội</a:t>
            </a:r>
            <a:r>
              <a:rPr kumimoji="0" 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 dung </a:t>
            </a:r>
            <a:r>
              <a:rPr kumimoji="0" 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các</a:t>
            </a:r>
            <a:r>
              <a:rPr kumimoji="0" 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 </a:t>
            </a:r>
            <a:r>
              <a:rPr kumimoji="0" 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bức</a:t>
            </a:r>
            <a:r>
              <a:rPr kumimoji="0" 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 </a:t>
            </a:r>
            <a:r>
              <a:rPr kumimoji="0" 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C25F7F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Arial"/>
                <a:sym typeface="Arial"/>
              </a:rPr>
              <a:t>tranh</a:t>
            </a:r>
            <a:endParaRPr kumimoji="0" lang="en-US" sz="3733" b="0" i="0" u="none" strike="noStrike" kern="0" cap="none" spc="0" normalizeH="0" baseline="0" noProof="0" dirty="0">
              <a:ln>
                <a:noFill/>
              </a:ln>
              <a:solidFill>
                <a:srgbClr val="C25F7F">
                  <a:lumMod val="75000"/>
                </a:srgbClr>
              </a:solidFill>
              <a:effectLst/>
              <a:uLnTx/>
              <a:uFillTx/>
              <a:latin typeface="Coiny" panose="02000903060500060000" pitchFamily="2" charset="0"/>
              <a:ea typeface="+mn-ea"/>
              <a:cs typeface="Arial"/>
              <a:sym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A63845E-881F-421C-B094-361FB0E1C8DC}"/>
              </a:ext>
            </a:extLst>
          </p:cNvPr>
          <p:cNvGrpSpPr/>
          <p:nvPr/>
        </p:nvGrpSpPr>
        <p:grpSpPr>
          <a:xfrm>
            <a:off x="3929764" y="4253044"/>
            <a:ext cx="8186003" cy="2716982"/>
            <a:chOff x="4351528" y="3497943"/>
            <a:chExt cx="4444129" cy="114662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37E1C9A-F795-4761-81AC-6A6F7EC30094}"/>
                </a:ext>
              </a:extLst>
            </p:cNvPr>
            <p:cNvSpPr/>
            <p:nvPr/>
          </p:nvSpPr>
          <p:spPr>
            <a:xfrm>
              <a:off x="4351528" y="3497943"/>
              <a:ext cx="4444129" cy="1146628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6FB1243-18C1-49C4-9C05-85E5B02FCEB9}"/>
                </a:ext>
              </a:extLst>
            </p:cNvPr>
            <p:cNvSpPr txBox="1"/>
            <p:nvPr/>
          </p:nvSpPr>
          <p:spPr>
            <a:xfrm>
              <a:off x="4566294" y="3644003"/>
              <a:ext cx="4102100" cy="840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1219170" rtl="0" eaLnBrk="1" fontAlgn="auto" latinLnBrk="0" hangingPunct="1">
                <a:spcBef>
                  <a:spcPts val="267"/>
                </a:spcBef>
                <a:spcAft>
                  <a:spcPts val="267"/>
                </a:spcAft>
                <a:buClr>
                  <a:srgbClr val="000000"/>
                </a:buClr>
                <a:buSzTx/>
                <a:buFontTx/>
                <a:buNone/>
                <a:tabLst>
                  <a:tab pos="120224" algn="l"/>
                  <a:tab pos="240447" algn="l"/>
                  <a:tab pos="360671" algn="l"/>
                </a:tabLst>
                <a:defRPr/>
              </a:pP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Đọc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tiếp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3 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câu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thơ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của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Pu-skin:</a:t>
              </a:r>
            </a:p>
            <a:p>
              <a:pPr marL="0" marR="0" lvl="0" indent="0" algn="ctr" defTabSz="1219170" rtl="0" eaLnBrk="1" fontAlgn="auto" latinLnBrk="0" hangingPunct="1">
                <a:spcBef>
                  <a:spcPts val="267"/>
                </a:spcBef>
                <a:spcAft>
                  <a:spcPts val="267"/>
                </a:spcAft>
                <a:buClr>
                  <a:srgbClr val="000000"/>
                </a:buClr>
                <a:buSzTx/>
                <a:buFontTx/>
                <a:buNone/>
                <a:tabLst>
                  <a:tab pos="120224" algn="l"/>
                  <a:tab pos="240447" algn="l"/>
                  <a:tab pos="360671" algn="l"/>
                </a:tabLst>
                <a:defRPr/>
              </a:pPr>
              <a:r>
                <a:rPr kumimoji="0" lang="en-US" sz="3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Thi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ên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hạ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ngạc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nhiên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chuyện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lạ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này</a:t>
              </a:r>
              <a:endParaRPr lang="en-US" sz="3000" kern="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  <a:sym typeface="Arial"/>
              </a:endParaRPr>
            </a:p>
            <a:p>
              <a:pPr marL="0" marR="0" lvl="0" indent="0" algn="ctr" defTabSz="1219170" rtl="0" eaLnBrk="1" fontAlgn="auto" latinLnBrk="0" hangingPunct="1">
                <a:spcBef>
                  <a:spcPts val="267"/>
                </a:spcBef>
                <a:spcAft>
                  <a:spcPts val="267"/>
                </a:spcAft>
                <a:buClr>
                  <a:srgbClr val="000000"/>
                </a:buClr>
                <a:buSzTx/>
                <a:buFontTx/>
                <a:buNone/>
                <a:tabLst>
                  <a:tab pos="120224" algn="l"/>
                  <a:tab pos="240447" algn="l"/>
                  <a:tab pos="360671" algn="l"/>
                </a:tabLst>
                <a:defRPr/>
              </a:pPr>
              <a:r>
                <a:rPr kumimoji="0" lang="en-US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Ng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ơ 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ngác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nhìn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nhau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và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tự</a:t>
              </a:r>
              <a:r>
                <a:rPr lang="en-US" sz="3000" kern="0" dirty="0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000" kern="0" dirty="0" err="1">
                  <a:solidFill>
                    <a:srgbClr val="000000"/>
                  </a:solidFill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hỏi</a:t>
              </a:r>
              <a:endParaRPr lang="en-US" sz="3000" kern="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  <a:sym typeface="Arial"/>
              </a:endParaRPr>
            </a:p>
            <a:p>
              <a:pPr marL="0" marR="0" lvl="0" indent="0" algn="ctr" defTabSz="1219170" rtl="0" eaLnBrk="1" fontAlgn="auto" latinLnBrk="0" hangingPunct="1">
                <a:spcBef>
                  <a:spcPts val="267"/>
                </a:spcBef>
                <a:spcAft>
                  <a:spcPts val="267"/>
                </a:spcAft>
                <a:buClr>
                  <a:srgbClr val="000000"/>
                </a:buClr>
                <a:buSzTx/>
                <a:buFontTx/>
                <a:buNone/>
                <a:tabLst>
                  <a:tab pos="120224" algn="l"/>
                  <a:tab pos="240447" algn="l"/>
                  <a:tab pos="360671" algn="l"/>
                </a:tabLst>
                <a:defRPr/>
              </a:pPr>
              <a:r>
                <a:rPr kumimoji="0" lang="en-US" sz="3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Thức</a:t>
              </a:r>
              <a:r>
                <a:rPr kumimoji="0" lang="en-US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dậy</a:t>
              </a:r>
              <a:r>
                <a:rPr kumimoji="0" lang="en-US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hay </a:t>
              </a:r>
              <a:r>
                <a:rPr kumimoji="0" lang="en-US" sz="3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là</a:t>
              </a:r>
              <a:r>
                <a:rPr kumimoji="0" lang="en-US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ngủ</a:t>
              </a:r>
              <a:r>
                <a:rPr kumimoji="0" lang="en-US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nữa</a:t>
              </a:r>
              <a:r>
                <a:rPr kumimoji="0" lang="en-US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đây</a:t>
              </a:r>
              <a:r>
                <a:rPr kumimoji="0" lang="en-US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Arial" panose="020B0604020202020204" pitchFamily="34" charset="0"/>
                  <a:cs typeface="Times New Roman" panose="02020603050405020304" pitchFamily="18" charset="0"/>
                  <a:sym typeface="Arial"/>
                </a:rPr>
                <a:t>?</a:t>
              </a:r>
              <a:endPara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 panose="020B060402020202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F097EB4A-6302-4FA1-B68F-0A1897F91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6572" y="267721"/>
            <a:ext cx="4166474" cy="3985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121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42"/>
          <p:cNvSpPr/>
          <p:nvPr/>
        </p:nvSpPr>
        <p:spPr>
          <a:xfrm rot="10800000" flipH="1">
            <a:off x="158891" y="747713"/>
            <a:ext cx="4780744" cy="1936316"/>
          </a:xfrm>
          <a:custGeom>
            <a:avLst/>
            <a:gdLst/>
            <a:ahLst/>
            <a:cxnLst/>
            <a:rect l="l" t="t" r="r" b="b"/>
            <a:pathLst>
              <a:path w="34424" h="23681" extrusionOk="0">
                <a:moveTo>
                  <a:pt x="17171" y="1"/>
                </a:moveTo>
                <a:cubicBezTo>
                  <a:pt x="15940" y="1"/>
                  <a:pt x="14749" y="14"/>
                  <a:pt x="13599" y="55"/>
                </a:cubicBezTo>
                <a:cubicBezTo>
                  <a:pt x="12463" y="96"/>
                  <a:pt x="11299" y="163"/>
                  <a:pt x="10189" y="258"/>
                </a:cubicBezTo>
                <a:cubicBezTo>
                  <a:pt x="9621" y="299"/>
                  <a:pt x="9053" y="353"/>
                  <a:pt x="8498" y="407"/>
                </a:cubicBezTo>
                <a:cubicBezTo>
                  <a:pt x="8133" y="434"/>
                  <a:pt x="7591" y="502"/>
                  <a:pt x="7037" y="569"/>
                </a:cubicBezTo>
                <a:cubicBezTo>
                  <a:pt x="6292" y="664"/>
                  <a:pt x="5562" y="813"/>
                  <a:pt x="4845" y="1002"/>
                </a:cubicBezTo>
                <a:cubicBezTo>
                  <a:pt x="4100" y="1192"/>
                  <a:pt x="3383" y="1462"/>
                  <a:pt x="2707" y="1814"/>
                </a:cubicBezTo>
                <a:cubicBezTo>
                  <a:pt x="2382" y="1990"/>
                  <a:pt x="2071" y="2193"/>
                  <a:pt x="1787" y="2409"/>
                </a:cubicBezTo>
                <a:cubicBezTo>
                  <a:pt x="1502" y="2639"/>
                  <a:pt x="1259" y="2897"/>
                  <a:pt x="1029" y="3181"/>
                </a:cubicBezTo>
                <a:cubicBezTo>
                  <a:pt x="636" y="3722"/>
                  <a:pt x="352" y="4344"/>
                  <a:pt x="230" y="5007"/>
                </a:cubicBezTo>
                <a:cubicBezTo>
                  <a:pt x="82" y="5670"/>
                  <a:pt x="0" y="6360"/>
                  <a:pt x="0" y="7037"/>
                </a:cubicBezTo>
                <a:cubicBezTo>
                  <a:pt x="0" y="7795"/>
                  <a:pt x="41" y="8539"/>
                  <a:pt x="149" y="9283"/>
                </a:cubicBezTo>
                <a:cubicBezTo>
                  <a:pt x="352" y="10839"/>
                  <a:pt x="718" y="12355"/>
                  <a:pt x="1259" y="13830"/>
                </a:cubicBezTo>
                <a:cubicBezTo>
                  <a:pt x="1502" y="14506"/>
                  <a:pt x="1787" y="15169"/>
                  <a:pt x="2125" y="15819"/>
                </a:cubicBezTo>
                <a:cubicBezTo>
                  <a:pt x="2409" y="16374"/>
                  <a:pt x="2747" y="16915"/>
                  <a:pt x="3126" y="17415"/>
                </a:cubicBezTo>
                <a:cubicBezTo>
                  <a:pt x="3586" y="17984"/>
                  <a:pt x="4154" y="18471"/>
                  <a:pt x="4804" y="18836"/>
                </a:cubicBezTo>
                <a:cubicBezTo>
                  <a:pt x="5129" y="19012"/>
                  <a:pt x="5480" y="19174"/>
                  <a:pt x="5832" y="19310"/>
                </a:cubicBezTo>
                <a:cubicBezTo>
                  <a:pt x="6198" y="19459"/>
                  <a:pt x="6563" y="19567"/>
                  <a:pt x="6942" y="19675"/>
                </a:cubicBezTo>
                <a:cubicBezTo>
                  <a:pt x="7916" y="19919"/>
                  <a:pt x="8917" y="20081"/>
                  <a:pt x="9932" y="20162"/>
                </a:cubicBezTo>
                <a:cubicBezTo>
                  <a:pt x="10162" y="20176"/>
                  <a:pt x="10406" y="20203"/>
                  <a:pt x="10649" y="20216"/>
                </a:cubicBezTo>
                <a:cubicBezTo>
                  <a:pt x="10663" y="20270"/>
                  <a:pt x="10676" y="20325"/>
                  <a:pt x="10676" y="20392"/>
                </a:cubicBezTo>
                <a:cubicBezTo>
                  <a:pt x="10704" y="20528"/>
                  <a:pt x="10704" y="20676"/>
                  <a:pt x="10676" y="20825"/>
                </a:cubicBezTo>
                <a:cubicBezTo>
                  <a:pt x="10649" y="21015"/>
                  <a:pt x="10609" y="21191"/>
                  <a:pt x="10528" y="21366"/>
                </a:cubicBezTo>
                <a:cubicBezTo>
                  <a:pt x="10446" y="21556"/>
                  <a:pt x="10338" y="21745"/>
                  <a:pt x="10203" y="21908"/>
                </a:cubicBezTo>
                <a:cubicBezTo>
                  <a:pt x="9959" y="22219"/>
                  <a:pt x="9635" y="22462"/>
                  <a:pt x="9269" y="22611"/>
                </a:cubicBezTo>
                <a:cubicBezTo>
                  <a:pt x="9120" y="22665"/>
                  <a:pt x="8972" y="22706"/>
                  <a:pt x="8823" y="22733"/>
                </a:cubicBezTo>
                <a:cubicBezTo>
                  <a:pt x="8728" y="22733"/>
                  <a:pt x="8647" y="22747"/>
                  <a:pt x="8566" y="22747"/>
                </a:cubicBezTo>
                <a:lnTo>
                  <a:pt x="8403" y="22747"/>
                </a:lnTo>
                <a:cubicBezTo>
                  <a:pt x="8349" y="22747"/>
                  <a:pt x="8295" y="22733"/>
                  <a:pt x="8241" y="22720"/>
                </a:cubicBezTo>
                <a:lnTo>
                  <a:pt x="8200" y="22720"/>
                </a:lnTo>
                <a:cubicBezTo>
                  <a:pt x="8119" y="22720"/>
                  <a:pt x="8051" y="22760"/>
                  <a:pt x="8011" y="22814"/>
                </a:cubicBezTo>
                <a:cubicBezTo>
                  <a:pt x="7984" y="22868"/>
                  <a:pt x="7984" y="22923"/>
                  <a:pt x="7997" y="22963"/>
                </a:cubicBezTo>
                <a:cubicBezTo>
                  <a:pt x="8011" y="23017"/>
                  <a:pt x="8038" y="23058"/>
                  <a:pt x="8092" y="23085"/>
                </a:cubicBezTo>
                <a:cubicBezTo>
                  <a:pt x="8241" y="23180"/>
                  <a:pt x="8403" y="23274"/>
                  <a:pt x="8579" y="23342"/>
                </a:cubicBezTo>
                <a:cubicBezTo>
                  <a:pt x="8755" y="23410"/>
                  <a:pt x="8944" y="23477"/>
                  <a:pt x="9134" y="23531"/>
                </a:cubicBezTo>
                <a:cubicBezTo>
                  <a:pt x="9499" y="23626"/>
                  <a:pt x="9892" y="23680"/>
                  <a:pt x="10271" y="23680"/>
                </a:cubicBezTo>
                <a:lnTo>
                  <a:pt x="10338" y="23680"/>
                </a:lnTo>
                <a:cubicBezTo>
                  <a:pt x="10717" y="23680"/>
                  <a:pt x="11082" y="23640"/>
                  <a:pt x="11448" y="23559"/>
                </a:cubicBezTo>
                <a:cubicBezTo>
                  <a:pt x="11827" y="23477"/>
                  <a:pt x="12205" y="23356"/>
                  <a:pt x="12571" y="23207"/>
                </a:cubicBezTo>
                <a:cubicBezTo>
                  <a:pt x="12882" y="23058"/>
                  <a:pt x="13193" y="22882"/>
                  <a:pt x="13477" y="22679"/>
                </a:cubicBezTo>
                <a:cubicBezTo>
                  <a:pt x="13775" y="22476"/>
                  <a:pt x="14046" y="22232"/>
                  <a:pt x="14289" y="21962"/>
                </a:cubicBezTo>
                <a:cubicBezTo>
                  <a:pt x="14519" y="21705"/>
                  <a:pt x="14709" y="21394"/>
                  <a:pt x="14858" y="21082"/>
                </a:cubicBezTo>
                <a:cubicBezTo>
                  <a:pt x="14898" y="20961"/>
                  <a:pt x="14952" y="20839"/>
                  <a:pt x="14979" y="20717"/>
                </a:cubicBezTo>
                <a:lnTo>
                  <a:pt x="15033" y="20717"/>
                </a:lnTo>
                <a:lnTo>
                  <a:pt x="15494" y="20771"/>
                </a:lnTo>
                <a:cubicBezTo>
                  <a:pt x="16535" y="20893"/>
                  <a:pt x="17658" y="21015"/>
                  <a:pt x="18782" y="21123"/>
                </a:cubicBezTo>
                <a:cubicBezTo>
                  <a:pt x="20446" y="21272"/>
                  <a:pt x="21826" y="21339"/>
                  <a:pt x="23112" y="21339"/>
                </a:cubicBezTo>
                <a:cubicBezTo>
                  <a:pt x="23883" y="21339"/>
                  <a:pt x="24641" y="21312"/>
                  <a:pt x="25358" y="21272"/>
                </a:cubicBezTo>
                <a:cubicBezTo>
                  <a:pt x="26440" y="21191"/>
                  <a:pt x="27523" y="21028"/>
                  <a:pt x="28578" y="20798"/>
                </a:cubicBezTo>
                <a:cubicBezTo>
                  <a:pt x="28835" y="20744"/>
                  <a:pt x="29025" y="20690"/>
                  <a:pt x="29201" y="20649"/>
                </a:cubicBezTo>
                <a:cubicBezTo>
                  <a:pt x="29363" y="20595"/>
                  <a:pt x="29566" y="20528"/>
                  <a:pt x="29769" y="20460"/>
                </a:cubicBezTo>
                <a:cubicBezTo>
                  <a:pt x="30107" y="20338"/>
                  <a:pt x="30432" y="20189"/>
                  <a:pt x="30743" y="20013"/>
                </a:cubicBezTo>
                <a:cubicBezTo>
                  <a:pt x="31311" y="19689"/>
                  <a:pt x="31839" y="19283"/>
                  <a:pt x="32286" y="18796"/>
                </a:cubicBezTo>
                <a:cubicBezTo>
                  <a:pt x="32719" y="18322"/>
                  <a:pt x="33084" y="17794"/>
                  <a:pt x="33368" y="17212"/>
                </a:cubicBezTo>
                <a:cubicBezTo>
                  <a:pt x="33896" y="16157"/>
                  <a:pt x="34221" y="14926"/>
                  <a:pt x="34329" y="13437"/>
                </a:cubicBezTo>
                <a:cubicBezTo>
                  <a:pt x="34424" y="12098"/>
                  <a:pt x="34369" y="10745"/>
                  <a:pt x="34180" y="9419"/>
                </a:cubicBezTo>
                <a:cubicBezTo>
                  <a:pt x="34153" y="9175"/>
                  <a:pt x="34112" y="8945"/>
                  <a:pt x="34072" y="8701"/>
                </a:cubicBezTo>
                <a:lnTo>
                  <a:pt x="34031" y="8444"/>
                </a:lnTo>
                <a:lnTo>
                  <a:pt x="33977" y="8065"/>
                </a:lnTo>
                <a:lnTo>
                  <a:pt x="33950" y="7903"/>
                </a:lnTo>
                <a:cubicBezTo>
                  <a:pt x="33923" y="7714"/>
                  <a:pt x="33896" y="7538"/>
                  <a:pt x="33869" y="7362"/>
                </a:cubicBezTo>
                <a:cubicBezTo>
                  <a:pt x="33774" y="6604"/>
                  <a:pt x="33612" y="5860"/>
                  <a:pt x="33422" y="5129"/>
                </a:cubicBezTo>
                <a:cubicBezTo>
                  <a:pt x="33219" y="4398"/>
                  <a:pt x="32908" y="3708"/>
                  <a:pt x="32502" y="3072"/>
                </a:cubicBezTo>
                <a:cubicBezTo>
                  <a:pt x="32286" y="2761"/>
                  <a:pt x="32042" y="2477"/>
                  <a:pt x="31758" y="2220"/>
                </a:cubicBezTo>
                <a:cubicBezTo>
                  <a:pt x="31460" y="1949"/>
                  <a:pt x="31135" y="1719"/>
                  <a:pt x="30784" y="1530"/>
                </a:cubicBezTo>
                <a:cubicBezTo>
                  <a:pt x="30432" y="1327"/>
                  <a:pt x="30039" y="1165"/>
                  <a:pt x="29647" y="1016"/>
                </a:cubicBezTo>
                <a:cubicBezTo>
                  <a:pt x="29255" y="867"/>
                  <a:pt x="28835" y="745"/>
                  <a:pt x="28416" y="650"/>
                </a:cubicBezTo>
                <a:cubicBezTo>
                  <a:pt x="27550" y="447"/>
                  <a:pt x="26657" y="299"/>
                  <a:pt x="25750" y="231"/>
                </a:cubicBezTo>
                <a:cubicBezTo>
                  <a:pt x="24803" y="136"/>
                  <a:pt x="23869" y="109"/>
                  <a:pt x="23071" y="96"/>
                </a:cubicBezTo>
                <a:lnTo>
                  <a:pt x="22178" y="69"/>
                </a:lnTo>
                <a:lnTo>
                  <a:pt x="21813" y="69"/>
                </a:lnTo>
                <a:lnTo>
                  <a:pt x="21217" y="55"/>
                </a:lnTo>
                <a:lnTo>
                  <a:pt x="21014" y="55"/>
                </a:lnTo>
                <a:lnTo>
                  <a:pt x="20486" y="41"/>
                </a:lnTo>
                <a:lnTo>
                  <a:pt x="20446" y="41"/>
                </a:lnTo>
                <a:cubicBezTo>
                  <a:pt x="19296" y="14"/>
                  <a:pt x="18227" y="1"/>
                  <a:pt x="17171" y="1"/>
                </a:cubicBezTo>
                <a:close/>
              </a:path>
            </a:pathLst>
          </a:custGeom>
          <a:solidFill>
            <a:srgbClr val="FFFFFF">
              <a:alpha val="62570"/>
            </a:srgb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93" name="Google Shape;1293;p42"/>
          <p:cNvGrpSpPr/>
          <p:nvPr/>
        </p:nvGrpSpPr>
        <p:grpSpPr>
          <a:xfrm rot="-445069">
            <a:off x="60093" y="-102512"/>
            <a:ext cx="1247921" cy="1441351"/>
            <a:chOff x="1550903" y="366430"/>
            <a:chExt cx="1728085" cy="2090680"/>
          </a:xfrm>
        </p:grpSpPr>
        <p:sp>
          <p:nvSpPr>
            <p:cNvPr id="1294" name="Google Shape;1294;p42"/>
            <p:cNvSpPr/>
            <p:nvPr/>
          </p:nvSpPr>
          <p:spPr>
            <a:xfrm>
              <a:off x="1550903" y="366430"/>
              <a:ext cx="1728085" cy="2090680"/>
            </a:xfrm>
            <a:custGeom>
              <a:avLst/>
              <a:gdLst/>
              <a:ahLst/>
              <a:cxnLst/>
              <a:rect l="l" t="t" r="r" b="b"/>
              <a:pathLst>
                <a:path w="25345" h="30663" extrusionOk="0">
                  <a:moveTo>
                    <a:pt x="7957" y="1"/>
                  </a:moveTo>
                  <a:cubicBezTo>
                    <a:pt x="7565" y="14"/>
                    <a:pt x="7172" y="95"/>
                    <a:pt x="6820" y="271"/>
                  </a:cubicBezTo>
                  <a:cubicBezTo>
                    <a:pt x="6631" y="366"/>
                    <a:pt x="6441" y="488"/>
                    <a:pt x="6279" y="637"/>
                  </a:cubicBezTo>
                  <a:cubicBezTo>
                    <a:pt x="6090" y="786"/>
                    <a:pt x="5941" y="948"/>
                    <a:pt x="5806" y="1137"/>
                  </a:cubicBezTo>
                  <a:cubicBezTo>
                    <a:pt x="5670" y="1327"/>
                    <a:pt x="5562" y="1516"/>
                    <a:pt x="5481" y="1733"/>
                  </a:cubicBezTo>
                  <a:cubicBezTo>
                    <a:pt x="5413" y="1936"/>
                    <a:pt x="5373" y="2139"/>
                    <a:pt x="5373" y="2342"/>
                  </a:cubicBezTo>
                  <a:cubicBezTo>
                    <a:pt x="5373" y="2734"/>
                    <a:pt x="5467" y="3113"/>
                    <a:pt x="5630" y="3465"/>
                  </a:cubicBezTo>
                  <a:cubicBezTo>
                    <a:pt x="5792" y="3803"/>
                    <a:pt x="5981" y="4128"/>
                    <a:pt x="6198" y="4425"/>
                  </a:cubicBezTo>
                  <a:cubicBezTo>
                    <a:pt x="6469" y="4791"/>
                    <a:pt x="6753" y="5129"/>
                    <a:pt x="7037" y="5454"/>
                  </a:cubicBezTo>
                  <a:cubicBezTo>
                    <a:pt x="6699" y="5589"/>
                    <a:pt x="6374" y="5738"/>
                    <a:pt x="6063" y="5887"/>
                  </a:cubicBezTo>
                  <a:cubicBezTo>
                    <a:pt x="5237" y="6293"/>
                    <a:pt x="4452" y="6766"/>
                    <a:pt x="3722" y="7321"/>
                  </a:cubicBezTo>
                  <a:cubicBezTo>
                    <a:pt x="2098" y="8566"/>
                    <a:pt x="1056" y="9973"/>
                    <a:pt x="650" y="11516"/>
                  </a:cubicBezTo>
                  <a:cubicBezTo>
                    <a:pt x="461" y="12219"/>
                    <a:pt x="407" y="12950"/>
                    <a:pt x="501" y="13681"/>
                  </a:cubicBezTo>
                  <a:cubicBezTo>
                    <a:pt x="555" y="14060"/>
                    <a:pt x="637" y="14452"/>
                    <a:pt x="758" y="14831"/>
                  </a:cubicBezTo>
                  <a:cubicBezTo>
                    <a:pt x="880" y="15196"/>
                    <a:pt x="1043" y="15561"/>
                    <a:pt x="1218" y="15913"/>
                  </a:cubicBezTo>
                  <a:cubicBezTo>
                    <a:pt x="894" y="16657"/>
                    <a:pt x="623" y="17442"/>
                    <a:pt x="420" y="18227"/>
                  </a:cubicBezTo>
                  <a:cubicBezTo>
                    <a:pt x="407" y="18281"/>
                    <a:pt x="393" y="18335"/>
                    <a:pt x="380" y="18389"/>
                  </a:cubicBezTo>
                  <a:lnTo>
                    <a:pt x="366" y="18457"/>
                  </a:lnTo>
                  <a:cubicBezTo>
                    <a:pt x="271" y="18850"/>
                    <a:pt x="190" y="19228"/>
                    <a:pt x="136" y="19607"/>
                  </a:cubicBezTo>
                  <a:cubicBezTo>
                    <a:pt x="95" y="19878"/>
                    <a:pt x="68" y="20108"/>
                    <a:pt x="55" y="20324"/>
                  </a:cubicBezTo>
                  <a:cubicBezTo>
                    <a:pt x="1" y="21001"/>
                    <a:pt x="14" y="21691"/>
                    <a:pt x="122" y="22381"/>
                  </a:cubicBezTo>
                  <a:cubicBezTo>
                    <a:pt x="217" y="23044"/>
                    <a:pt x="407" y="23707"/>
                    <a:pt x="704" y="24330"/>
                  </a:cubicBezTo>
                  <a:cubicBezTo>
                    <a:pt x="934" y="24817"/>
                    <a:pt x="1218" y="25277"/>
                    <a:pt x="1570" y="25696"/>
                  </a:cubicBezTo>
                  <a:cubicBezTo>
                    <a:pt x="1679" y="25832"/>
                    <a:pt x="1787" y="25940"/>
                    <a:pt x="1895" y="26062"/>
                  </a:cubicBezTo>
                  <a:cubicBezTo>
                    <a:pt x="2396" y="26562"/>
                    <a:pt x="2964" y="27009"/>
                    <a:pt x="3600" y="27361"/>
                  </a:cubicBezTo>
                  <a:lnTo>
                    <a:pt x="3627" y="27374"/>
                  </a:lnTo>
                  <a:cubicBezTo>
                    <a:pt x="3668" y="27401"/>
                    <a:pt x="3708" y="27415"/>
                    <a:pt x="3749" y="27442"/>
                  </a:cubicBezTo>
                  <a:cubicBezTo>
                    <a:pt x="4520" y="27861"/>
                    <a:pt x="5359" y="28172"/>
                    <a:pt x="6211" y="28402"/>
                  </a:cubicBezTo>
                  <a:cubicBezTo>
                    <a:pt x="6644" y="28524"/>
                    <a:pt x="7091" y="28633"/>
                    <a:pt x="7565" y="28727"/>
                  </a:cubicBezTo>
                  <a:cubicBezTo>
                    <a:pt x="8038" y="28822"/>
                    <a:pt x="8525" y="28890"/>
                    <a:pt x="9026" y="28957"/>
                  </a:cubicBezTo>
                  <a:cubicBezTo>
                    <a:pt x="9784" y="29052"/>
                    <a:pt x="10541" y="29093"/>
                    <a:pt x="11313" y="29093"/>
                  </a:cubicBezTo>
                  <a:cubicBezTo>
                    <a:pt x="11516" y="29093"/>
                    <a:pt x="11732" y="29093"/>
                    <a:pt x="11962" y="29079"/>
                  </a:cubicBezTo>
                  <a:lnTo>
                    <a:pt x="12246" y="29066"/>
                  </a:lnTo>
                  <a:lnTo>
                    <a:pt x="12287" y="29147"/>
                  </a:lnTo>
                  <a:cubicBezTo>
                    <a:pt x="12328" y="29201"/>
                    <a:pt x="12355" y="29255"/>
                    <a:pt x="12395" y="29309"/>
                  </a:cubicBezTo>
                  <a:lnTo>
                    <a:pt x="12409" y="29336"/>
                  </a:lnTo>
                  <a:cubicBezTo>
                    <a:pt x="12503" y="29471"/>
                    <a:pt x="12585" y="29580"/>
                    <a:pt x="12666" y="29688"/>
                  </a:cubicBezTo>
                  <a:cubicBezTo>
                    <a:pt x="12801" y="29864"/>
                    <a:pt x="12963" y="30026"/>
                    <a:pt x="13126" y="30175"/>
                  </a:cubicBezTo>
                  <a:cubicBezTo>
                    <a:pt x="13180" y="30216"/>
                    <a:pt x="13221" y="30256"/>
                    <a:pt x="13275" y="30297"/>
                  </a:cubicBezTo>
                  <a:cubicBezTo>
                    <a:pt x="13315" y="30324"/>
                    <a:pt x="13356" y="30351"/>
                    <a:pt x="13396" y="30378"/>
                  </a:cubicBezTo>
                  <a:lnTo>
                    <a:pt x="13478" y="30432"/>
                  </a:lnTo>
                  <a:cubicBezTo>
                    <a:pt x="13532" y="30459"/>
                    <a:pt x="13599" y="30486"/>
                    <a:pt x="13667" y="30527"/>
                  </a:cubicBezTo>
                  <a:lnTo>
                    <a:pt x="13721" y="30554"/>
                  </a:lnTo>
                  <a:cubicBezTo>
                    <a:pt x="13789" y="30567"/>
                    <a:pt x="13857" y="30595"/>
                    <a:pt x="13924" y="30608"/>
                  </a:cubicBezTo>
                  <a:cubicBezTo>
                    <a:pt x="14046" y="30649"/>
                    <a:pt x="14168" y="30662"/>
                    <a:pt x="14290" y="30662"/>
                  </a:cubicBezTo>
                  <a:cubicBezTo>
                    <a:pt x="14371" y="30662"/>
                    <a:pt x="14465" y="30649"/>
                    <a:pt x="14547" y="30635"/>
                  </a:cubicBezTo>
                  <a:cubicBezTo>
                    <a:pt x="14790" y="30595"/>
                    <a:pt x="15020" y="30500"/>
                    <a:pt x="15223" y="30337"/>
                  </a:cubicBezTo>
                  <a:cubicBezTo>
                    <a:pt x="15264" y="30310"/>
                    <a:pt x="15304" y="30270"/>
                    <a:pt x="15331" y="30243"/>
                  </a:cubicBezTo>
                  <a:cubicBezTo>
                    <a:pt x="15453" y="30121"/>
                    <a:pt x="15548" y="29999"/>
                    <a:pt x="15629" y="29850"/>
                  </a:cubicBezTo>
                  <a:cubicBezTo>
                    <a:pt x="15683" y="29756"/>
                    <a:pt x="15737" y="29647"/>
                    <a:pt x="15778" y="29539"/>
                  </a:cubicBezTo>
                  <a:cubicBezTo>
                    <a:pt x="15819" y="29431"/>
                    <a:pt x="15859" y="29323"/>
                    <a:pt x="15886" y="29201"/>
                  </a:cubicBezTo>
                  <a:cubicBezTo>
                    <a:pt x="15913" y="29120"/>
                    <a:pt x="15940" y="29025"/>
                    <a:pt x="15954" y="28917"/>
                  </a:cubicBezTo>
                  <a:lnTo>
                    <a:pt x="15981" y="28754"/>
                  </a:lnTo>
                  <a:cubicBezTo>
                    <a:pt x="15981" y="28700"/>
                    <a:pt x="15994" y="28646"/>
                    <a:pt x="16008" y="28578"/>
                  </a:cubicBezTo>
                  <a:cubicBezTo>
                    <a:pt x="16021" y="28524"/>
                    <a:pt x="16021" y="28497"/>
                    <a:pt x="16021" y="28443"/>
                  </a:cubicBezTo>
                  <a:cubicBezTo>
                    <a:pt x="16103" y="28430"/>
                    <a:pt x="16170" y="28402"/>
                    <a:pt x="16252" y="28375"/>
                  </a:cubicBezTo>
                  <a:cubicBezTo>
                    <a:pt x="17185" y="28078"/>
                    <a:pt x="18092" y="27712"/>
                    <a:pt x="18971" y="27279"/>
                  </a:cubicBezTo>
                  <a:lnTo>
                    <a:pt x="19066" y="27239"/>
                  </a:lnTo>
                  <a:lnTo>
                    <a:pt x="19093" y="27225"/>
                  </a:lnTo>
                  <a:cubicBezTo>
                    <a:pt x="19918" y="26819"/>
                    <a:pt x="20690" y="26346"/>
                    <a:pt x="21447" y="25832"/>
                  </a:cubicBezTo>
                  <a:cubicBezTo>
                    <a:pt x="22178" y="25331"/>
                    <a:pt x="22855" y="24749"/>
                    <a:pt x="23450" y="24100"/>
                  </a:cubicBezTo>
                  <a:cubicBezTo>
                    <a:pt x="23978" y="23531"/>
                    <a:pt x="24411" y="22882"/>
                    <a:pt x="24736" y="22178"/>
                  </a:cubicBezTo>
                  <a:cubicBezTo>
                    <a:pt x="25033" y="21529"/>
                    <a:pt x="25209" y="20852"/>
                    <a:pt x="25290" y="20149"/>
                  </a:cubicBezTo>
                  <a:cubicBezTo>
                    <a:pt x="25344" y="19458"/>
                    <a:pt x="25317" y="18768"/>
                    <a:pt x="25182" y="18092"/>
                  </a:cubicBezTo>
                  <a:cubicBezTo>
                    <a:pt x="25047" y="17415"/>
                    <a:pt x="24844" y="16766"/>
                    <a:pt x="24560" y="16130"/>
                  </a:cubicBezTo>
                  <a:cubicBezTo>
                    <a:pt x="24262" y="15480"/>
                    <a:pt x="23924" y="14871"/>
                    <a:pt x="23518" y="14290"/>
                  </a:cubicBezTo>
                  <a:cubicBezTo>
                    <a:pt x="23179" y="13775"/>
                    <a:pt x="22801" y="13288"/>
                    <a:pt x="22408" y="12815"/>
                  </a:cubicBezTo>
                  <a:cubicBezTo>
                    <a:pt x="22056" y="12355"/>
                    <a:pt x="21677" y="11922"/>
                    <a:pt x="21272" y="11516"/>
                  </a:cubicBezTo>
                  <a:lnTo>
                    <a:pt x="21245" y="11489"/>
                  </a:lnTo>
                  <a:lnTo>
                    <a:pt x="21123" y="11367"/>
                  </a:lnTo>
                  <a:lnTo>
                    <a:pt x="21109" y="11353"/>
                  </a:lnTo>
                  <a:lnTo>
                    <a:pt x="21109" y="11272"/>
                  </a:lnTo>
                  <a:cubicBezTo>
                    <a:pt x="21109" y="10920"/>
                    <a:pt x="21096" y="10582"/>
                    <a:pt x="21069" y="10230"/>
                  </a:cubicBezTo>
                  <a:cubicBezTo>
                    <a:pt x="21028" y="9973"/>
                    <a:pt x="20987" y="9716"/>
                    <a:pt x="20933" y="9459"/>
                  </a:cubicBezTo>
                  <a:cubicBezTo>
                    <a:pt x="20825" y="8972"/>
                    <a:pt x="20663" y="8512"/>
                    <a:pt x="20460" y="8065"/>
                  </a:cubicBezTo>
                  <a:cubicBezTo>
                    <a:pt x="20243" y="7659"/>
                    <a:pt x="20000" y="7267"/>
                    <a:pt x="19702" y="6915"/>
                  </a:cubicBezTo>
                  <a:cubicBezTo>
                    <a:pt x="19404" y="6577"/>
                    <a:pt x="19080" y="6279"/>
                    <a:pt x="18728" y="6009"/>
                  </a:cubicBezTo>
                  <a:cubicBezTo>
                    <a:pt x="18011" y="5481"/>
                    <a:pt x="17212" y="5088"/>
                    <a:pt x="16360" y="4831"/>
                  </a:cubicBezTo>
                  <a:cubicBezTo>
                    <a:pt x="15494" y="4574"/>
                    <a:pt x="14614" y="4412"/>
                    <a:pt x="13708" y="4358"/>
                  </a:cubicBezTo>
                  <a:cubicBezTo>
                    <a:pt x="13369" y="4331"/>
                    <a:pt x="13031" y="4331"/>
                    <a:pt x="12693" y="4331"/>
                  </a:cubicBezTo>
                  <a:cubicBezTo>
                    <a:pt x="12165" y="4331"/>
                    <a:pt x="11624" y="4358"/>
                    <a:pt x="11069" y="4412"/>
                  </a:cubicBezTo>
                  <a:cubicBezTo>
                    <a:pt x="10907" y="4425"/>
                    <a:pt x="10744" y="4439"/>
                    <a:pt x="10582" y="4466"/>
                  </a:cubicBezTo>
                  <a:cubicBezTo>
                    <a:pt x="10582" y="4249"/>
                    <a:pt x="10582" y="4047"/>
                    <a:pt x="10568" y="3830"/>
                  </a:cubicBezTo>
                  <a:cubicBezTo>
                    <a:pt x="10555" y="3411"/>
                    <a:pt x="10501" y="2991"/>
                    <a:pt x="10433" y="2585"/>
                  </a:cubicBezTo>
                  <a:cubicBezTo>
                    <a:pt x="10365" y="2220"/>
                    <a:pt x="10271" y="1854"/>
                    <a:pt x="10135" y="1516"/>
                  </a:cubicBezTo>
                  <a:cubicBezTo>
                    <a:pt x="10054" y="1286"/>
                    <a:pt x="9932" y="1070"/>
                    <a:pt x="9784" y="880"/>
                  </a:cubicBezTo>
                  <a:cubicBezTo>
                    <a:pt x="9364" y="353"/>
                    <a:pt x="8742" y="28"/>
                    <a:pt x="8065" y="1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" name="Google Shape;1295;p42"/>
            <p:cNvSpPr/>
            <p:nvPr/>
          </p:nvSpPr>
          <p:spPr>
            <a:xfrm>
              <a:off x="2914531" y="1090690"/>
              <a:ext cx="21273" cy="51887"/>
            </a:xfrm>
            <a:custGeom>
              <a:avLst/>
              <a:gdLst/>
              <a:ahLst/>
              <a:cxnLst/>
              <a:rect l="l" t="t" r="r" b="b"/>
              <a:pathLst>
                <a:path w="312" h="761" extrusionOk="0">
                  <a:moveTo>
                    <a:pt x="95" y="1"/>
                  </a:moveTo>
                  <a:cubicBezTo>
                    <a:pt x="28" y="28"/>
                    <a:pt x="1" y="95"/>
                    <a:pt x="14" y="163"/>
                  </a:cubicBezTo>
                  <a:cubicBezTo>
                    <a:pt x="28" y="217"/>
                    <a:pt x="41" y="271"/>
                    <a:pt x="55" y="339"/>
                  </a:cubicBezTo>
                  <a:cubicBezTo>
                    <a:pt x="55" y="407"/>
                    <a:pt x="55" y="488"/>
                    <a:pt x="55" y="569"/>
                  </a:cubicBezTo>
                  <a:cubicBezTo>
                    <a:pt x="55" y="582"/>
                    <a:pt x="55" y="582"/>
                    <a:pt x="55" y="596"/>
                  </a:cubicBezTo>
                  <a:cubicBezTo>
                    <a:pt x="41" y="637"/>
                    <a:pt x="55" y="664"/>
                    <a:pt x="68" y="691"/>
                  </a:cubicBezTo>
                  <a:cubicBezTo>
                    <a:pt x="82" y="731"/>
                    <a:pt x="109" y="745"/>
                    <a:pt x="149" y="758"/>
                  </a:cubicBezTo>
                  <a:cubicBezTo>
                    <a:pt x="158" y="760"/>
                    <a:pt x="167" y="761"/>
                    <a:pt x="176" y="761"/>
                  </a:cubicBezTo>
                  <a:cubicBezTo>
                    <a:pt x="234" y="761"/>
                    <a:pt x="287" y="723"/>
                    <a:pt x="298" y="664"/>
                  </a:cubicBezTo>
                  <a:cubicBezTo>
                    <a:pt x="312" y="569"/>
                    <a:pt x="312" y="474"/>
                    <a:pt x="312" y="379"/>
                  </a:cubicBezTo>
                  <a:cubicBezTo>
                    <a:pt x="298" y="285"/>
                    <a:pt x="285" y="190"/>
                    <a:pt x="258" y="95"/>
                  </a:cubicBezTo>
                  <a:cubicBezTo>
                    <a:pt x="244" y="41"/>
                    <a:pt x="190" y="1"/>
                    <a:pt x="136" y="1"/>
                  </a:cubicBez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" name="Google Shape;1296;p42"/>
            <p:cNvSpPr/>
            <p:nvPr/>
          </p:nvSpPr>
          <p:spPr>
            <a:xfrm>
              <a:off x="1597064" y="1122055"/>
              <a:ext cx="1635766" cy="1288036"/>
            </a:xfrm>
            <a:custGeom>
              <a:avLst/>
              <a:gdLst/>
              <a:ahLst/>
              <a:cxnLst/>
              <a:rect l="l" t="t" r="r" b="b"/>
              <a:pathLst>
                <a:path w="23991" h="18891" extrusionOk="0">
                  <a:moveTo>
                    <a:pt x="18605" y="1"/>
                  </a:moveTo>
                  <a:cubicBezTo>
                    <a:pt x="18551" y="1"/>
                    <a:pt x="18497" y="1"/>
                    <a:pt x="18443" y="14"/>
                  </a:cubicBezTo>
                  <a:cubicBezTo>
                    <a:pt x="18267" y="28"/>
                    <a:pt x="18091" y="68"/>
                    <a:pt x="17915" y="122"/>
                  </a:cubicBezTo>
                  <a:lnTo>
                    <a:pt x="17794" y="163"/>
                  </a:lnTo>
                  <a:lnTo>
                    <a:pt x="17699" y="190"/>
                  </a:lnTo>
                  <a:lnTo>
                    <a:pt x="17604" y="217"/>
                  </a:lnTo>
                  <a:lnTo>
                    <a:pt x="17523" y="231"/>
                  </a:lnTo>
                  <a:lnTo>
                    <a:pt x="17442" y="258"/>
                  </a:lnTo>
                  <a:lnTo>
                    <a:pt x="17185" y="325"/>
                  </a:lnTo>
                  <a:cubicBezTo>
                    <a:pt x="16035" y="637"/>
                    <a:pt x="14925" y="867"/>
                    <a:pt x="13897" y="1070"/>
                  </a:cubicBezTo>
                  <a:lnTo>
                    <a:pt x="13721" y="1110"/>
                  </a:lnTo>
                  <a:lnTo>
                    <a:pt x="13531" y="1151"/>
                  </a:lnTo>
                  <a:lnTo>
                    <a:pt x="13355" y="1191"/>
                  </a:lnTo>
                  <a:lnTo>
                    <a:pt x="13071" y="1246"/>
                  </a:lnTo>
                  <a:lnTo>
                    <a:pt x="12706" y="1313"/>
                  </a:lnTo>
                  <a:lnTo>
                    <a:pt x="12246" y="1408"/>
                  </a:lnTo>
                  <a:cubicBezTo>
                    <a:pt x="11691" y="1530"/>
                    <a:pt x="11150" y="1638"/>
                    <a:pt x="10595" y="1760"/>
                  </a:cubicBezTo>
                  <a:lnTo>
                    <a:pt x="10433" y="1800"/>
                  </a:lnTo>
                  <a:cubicBezTo>
                    <a:pt x="9513" y="1990"/>
                    <a:pt x="8335" y="2247"/>
                    <a:pt x="7266" y="2463"/>
                  </a:cubicBezTo>
                  <a:cubicBezTo>
                    <a:pt x="5264" y="2869"/>
                    <a:pt x="3627" y="3153"/>
                    <a:pt x="2098" y="3356"/>
                  </a:cubicBezTo>
                  <a:cubicBezTo>
                    <a:pt x="2057" y="3370"/>
                    <a:pt x="2030" y="3397"/>
                    <a:pt x="2003" y="3424"/>
                  </a:cubicBezTo>
                  <a:cubicBezTo>
                    <a:pt x="1976" y="3438"/>
                    <a:pt x="1962" y="3451"/>
                    <a:pt x="1949" y="3478"/>
                  </a:cubicBezTo>
                  <a:cubicBezTo>
                    <a:pt x="1286" y="4682"/>
                    <a:pt x="758" y="5968"/>
                    <a:pt x="393" y="7307"/>
                  </a:cubicBezTo>
                  <a:cubicBezTo>
                    <a:pt x="230" y="7957"/>
                    <a:pt x="108" y="8620"/>
                    <a:pt x="54" y="9283"/>
                  </a:cubicBezTo>
                  <a:cubicBezTo>
                    <a:pt x="0" y="9919"/>
                    <a:pt x="27" y="10555"/>
                    <a:pt x="108" y="11177"/>
                  </a:cubicBezTo>
                  <a:cubicBezTo>
                    <a:pt x="203" y="11800"/>
                    <a:pt x="379" y="12382"/>
                    <a:pt x="650" y="12950"/>
                  </a:cubicBezTo>
                  <a:cubicBezTo>
                    <a:pt x="907" y="13518"/>
                    <a:pt x="1272" y="14046"/>
                    <a:pt x="1705" y="14492"/>
                  </a:cubicBezTo>
                  <a:cubicBezTo>
                    <a:pt x="2206" y="15007"/>
                    <a:pt x="2774" y="15426"/>
                    <a:pt x="3397" y="15764"/>
                  </a:cubicBezTo>
                  <a:cubicBezTo>
                    <a:pt x="4141" y="16143"/>
                    <a:pt x="4926" y="16454"/>
                    <a:pt x="5724" y="16657"/>
                  </a:cubicBezTo>
                  <a:cubicBezTo>
                    <a:pt x="7334" y="17104"/>
                    <a:pt x="8985" y="17320"/>
                    <a:pt x="10636" y="17334"/>
                  </a:cubicBezTo>
                  <a:cubicBezTo>
                    <a:pt x="10852" y="17334"/>
                    <a:pt x="11055" y="17334"/>
                    <a:pt x="11272" y="17320"/>
                  </a:cubicBezTo>
                  <a:cubicBezTo>
                    <a:pt x="11502" y="17307"/>
                    <a:pt x="11745" y="17293"/>
                    <a:pt x="11975" y="17280"/>
                  </a:cubicBezTo>
                  <a:cubicBezTo>
                    <a:pt x="12043" y="17429"/>
                    <a:pt x="12124" y="17564"/>
                    <a:pt x="12205" y="17713"/>
                  </a:cubicBezTo>
                  <a:cubicBezTo>
                    <a:pt x="12300" y="17875"/>
                    <a:pt x="12408" y="18024"/>
                    <a:pt x="12530" y="18173"/>
                  </a:cubicBezTo>
                  <a:cubicBezTo>
                    <a:pt x="12638" y="18322"/>
                    <a:pt x="12760" y="18444"/>
                    <a:pt x="12895" y="18565"/>
                  </a:cubicBezTo>
                  <a:cubicBezTo>
                    <a:pt x="12963" y="18619"/>
                    <a:pt x="13031" y="18674"/>
                    <a:pt x="13098" y="18714"/>
                  </a:cubicBezTo>
                  <a:cubicBezTo>
                    <a:pt x="13166" y="18755"/>
                    <a:pt x="13247" y="18795"/>
                    <a:pt x="13328" y="18822"/>
                  </a:cubicBezTo>
                  <a:cubicBezTo>
                    <a:pt x="13423" y="18863"/>
                    <a:pt x="13518" y="18890"/>
                    <a:pt x="13626" y="18890"/>
                  </a:cubicBezTo>
                  <a:cubicBezTo>
                    <a:pt x="13680" y="18890"/>
                    <a:pt x="13721" y="18890"/>
                    <a:pt x="13761" y="18877"/>
                  </a:cubicBezTo>
                  <a:cubicBezTo>
                    <a:pt x="13897" y="18849"/>
                    <a:pt x="14018" y="18795"/>
                    <a:pt x="14127" y="18714"/>
                  </a:cubicBezTo>
                  <a:cubicBezTo>
                    <a:pt x="14221" y="18619"/>
                    <a:pt x="14316" y="18525"/>
                    <a:pt x="14370" y="18403"/>
                  </a:cubicBezTo>
                  <a:cubicBezTo>
                    <a:pt x="14465" y="18254"/>
                    <a:pt x="14519" y="18092"/>
                    <a:pt x="14560" y="17916"/>
                  </a:cubicBezTo>
                  <a:cubicBezTo>
                    <a:pt x="14614" y="17740"/>
                    <a:pt x="14641" y="17564"/>
                    <a:pt x="14668" y="17388"/>
                  </a:cubicBezTo>
                  <a:cubicBezTo>
                    <a:pt x="14695" y="17212"/>
                    <a:pt x="14709" y="17050"/>
                    <a:pt x="14722" y="16847"/>
                  </a:cubicBezTo>
                  <a:lnTo>
                    <a:pt x="14722" y="16820"/>
                  </a:lnTo>
                  <a:lnTo>
                    <a:pt x="14722" y="16806"/>
                  </a:lnTo>
                  <a:cubicBezTo>
                    <a:pt x="14911" y="16752"/>
                    <a:pt x="15128" y="16698"/>
                    <a:pt x="15372" y="16617"/>
                  </a:cubicBezTo>
                  <a:cubicBezTo>
                    <a:pt x="17158" y="16049"/>
                    <a:pt x="18836" y="15223"/>
                    <a:pt x="20378" y="14168"/>
                  </a:cubicBezTo>
                  <a:cubicBezTo>
                    <a:pt x="21068" y="13694"/>
                    <a:pt x="21704" y="13153"/>
                    <a:pt x="22272" y="12530"/>
                  </a:cubicBezTo>
                  <a:cubicBezTo>
                    <a:pt x="22746" y="12016"/>
                    <a:pt x="23138" y="11421"/>
                    <a:pt x="23436" y="10785"/>
                  </a:cubicBezTo>
                  <a:cubicBezTo>
                    <a:pt x="23707" y="10203"/>
                    <a:pt x="23869" y="9594"/>
                    <a:pt x="23937" y="8972"/>
                  </a:cubicBezTo>
                  <a:cubicBezTo>
                    <a:pt x="23991" y="8349"/>
                    <a:pt x="23964" y="7740"/>
                    <a:pt x="23842" y="7132"/>
                  </a:cubicBezTo>
                  <a:cubicBezTo>
                    <a:pt x="23720" y="6509"/>
                    <a:pt x="23531" y="5900"/>
                    <a:pt x="23260" y="5318"/>
                  </a:cubicBezTo>
                  <a:cubicBezTo>
                    <a:pt x="22990" y="4710"/>
                    <a:pt x="22665" y="4128"/>
                    <a:pt x="22286" y="3573"/>
                  </a:cubicBezTo>
                  <a:cubicBezTo>
                    <a:pt x="21961" y="3086"/>
                    <a:pt x="21596" y="2599"/>
                    <a:pt x="21203" y="2152"/>
                  </a:cubicBezTo>
                  <a:cubicBezTo>
                    <a:pt x="20757" y="1557"/>
                    <a:pt x="20256" y="1002"/>
                    <a:pt x="19702" y="501"/>
                  </a:cubicBezTo>
                  <a:lnTo>
                    <a:pt x="19431" y="217"/>
                  </a:lnTo>
                  <a:cubicBezTo>
                    <a:pt x="19417" y="204"/>
                    <a:pt x="19404" y="190"/>
                    <a:pt x="19390" y="190"/>
                  </a:cubicBezTo>
                  <a:lnTo>
                    <a:pt x="19336" y="109"/>
                  </a:lnTo>
                  <a:cubicBezTo>
                    <a:pt x="19309" y="82"/>
                    <a:pt x="19272" y="68"/>
                    <a:pt x="19235" y="68"/>
                  </a:cubicBezTo>
                  <a:cubicBezTo>
                    <a:pt x="19197" y="68"/>
                    <a:pt x="19160" y="82"/>
                    <a:pt x="19133" y="109"/>
                  </a:cubicBezTo>
                  <a:cubicBezTo>
                    <a:pt x="19133" y="109"/>
                    <a:pt x="19120" y="122"/>
                    <a:pt x="19120" y="122"/>
                  </a:cubicBezTo>
                  <a:cubicBezTo>
                    <a:pt x="19079" y="95"/>
                    <a:pt x="19025" y="82"/>
                    <a:pt x="18984" y="68"/>
                  </a:cubicBezTo>
                  <a:cubicBezTo>
                    <a:pt x="18890" y="28"/>
                    <a:pt x="18808" y="14"/>
                    <a:pt x="187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" name="Google Shape;1297;p42"/>
            <p:cNvSpPr/>
            <p:nvPr/>
          </p:nvSpPr>
          <p:spPr>
            <a:xfrm>
              <a:off x="1597064" y="1123010"/>
              <a:ext cx="1371014" cy="1287081"/>
            </a:xfrm>
            <a:custGeom>
              <a:avLst/>
              <a:gdLst/>
              <a:ahLst/>
              <a:cxnLst/>
              <a:rect l="l" t="t" r="r" b="b"/>
              <a:pathLst>
                <a:path w="20108" h="18877" extrusionOk="0">
                  <a:moveTo>
                    <a:pt x="18443" y="0"/>
                  </a:moveTo>
                  <a:cubicBezTo>
                    <a:pt x="18267" y="14"/>
                    <a:pt x="18091" y="54"/>
                    <a:pt x="17915" y="108"/>
                  </a:cubicBezTo>
                  <a:lnTo>
                    <a:pt x="17794" y="149"/>
                  </a:lnTo>
                  <a:lnTo>
                    <a:pt x="17699" y="176"/>
                  </a:lnTo>
                  <a:lnTo>
                    <a:pt x="17604" y="203"/>
                  </a:lnTo>
                  <a:lnTo>
                    <a:pt x="17523" y="230"/>
                  </a:lnTo>
                  <a:lnTo>
                    <a:pt x="17442" y="244"/>
                  </a:lnTo>
                  <a:lnTo>
                    <a:pt x="17185" y="311"/>
                  </a:lnTo>
                  <a:cubicBezTo>
                    <a:pt x="16035" y="623"/>
                    <a:pt x="14925" y="853"/>
                    <a:pt x="13897" y="1069"/>
                  </a:cubicBezTo>
                  <a:lnTo>
                    <a:pt x="13721" y="1096"/>
                  </a:lnTo>
                  <a:lnTo>
                    <a:pt x="13531" y="1137"/>
                  </a:lnTo>
                  <a:lnTo>
                    <a:pt x="13355" y="1177"/>
                  </a:lnTo>
                  <a:lnTo>
                    <a:pt x="13071" y="1232"/>
                  </a:lnTo>
                  <a:lnTo>
                    <a:pt x="12706" y="1299"/>
                  </a:lnTo>
                  <a:lnTo>
                    <a:pt x="12246" y="1394"/>
                  </a:lnTo>
                  <a:cubicBezTo>
                    <a:pt x="11691" y="1516"/>
                    <a:pt x="11150" y="1624"/>
                    <a:pt x="10595" y="1746"/>
                  </a:cubicBezTo>
                  <a:lnTo>
                    <a:pt x="10433" y="1786"/>
                  </a:lnTo>
                  <a:cubicBezTo>
                    <a:pt x="9513" y="1976"/>
                    <a:pt x="8335" y="2233"/>
                    <a:pt x="7266" y="2449"/>
                  </a:cubicBezTo>
                  <a:cubicBezTo>
                    <a:pt x="5264" y="2855"/>
                    <a:pt x="3627" y="3139"/>
                    <a:pt x="2098" y="3342"/>
                  </a:cubicBezTo>
                  <a:cubicBezTo>
                    <a:pt x="2057" y="3356"/>
                    <a:pt x="2030" y="3383"/>
                    <a:pt x="2003" y="3410"/>
                  </a:cubicBezTo>
                  <a:cubicBezTo>
                    <a:pt x="1976" y="3424"/>
                    <a:pt x="1962" y="3437"/>
                    <a:pt x="1949" y="3464"/>
                  </a:cubicBezTo>
                  <a:cubicBezTo>
                    <a:pt x="1286" y="4668"/>
                    <a:pt x="758" y="5954"/>
                    <a:pt x="393" y="7293"/>
                  </a:cubicBezTo>
                  <a:cubicBezTo>
                    <a:pt x="230" y="7943"/>
                    <a:pt x="108" y="8606"/>
                    <a:pt x="54" y="9269"/>
                  </a:cubicBezTo>
                  <a:cubicBezTo>
                    <a:pt x="0" y="9905"/>
                    <a:pt x="27" y="10541"/>
                    <a:pt x="108" y="11177"/>
                  </a:cubicBezTo>
                  <a:cubicBezTo>
                    <a:pt x="203" y="11786"/>
                    <a:pt x="379" y="12368"/>
                    <a:pt x="636" y="12936"/>
                  </a:cubicBezTo>
                  <a:cubicBezTo>
                    <a:pt x="907" y="13504"/>
                    <a:pt x="1272" y="14032"/>
                    <a:pt x="1705" y="14478"/>
                  </a:cubicBezTo>
                  <a:cubicBezTo>
                    <a:pt x="2206" y="14993"/>
                    <a:pt x="2774" y="15412"/>
                    <a:pt x="3397" y="15750"/>
                  </a:cubicBezTo>
                  <a:cubicBezTo>
                    <a:pt x="4141" y="16129"/>
                    <a:pt x="4926" y="16440"/>
                    <a:pt x="5724" y="16643"/>
                  </a:cubicBezTo>
                  <a:cubicBezTo>
                    <a:pt x="7334" y="17090"/>
                    <a:pt x="8985" y="17306"/>
                    <a:pt x="10636" y="17320"/>
                  </a:cubicBezTo>
                  <a:cubicBezTo>
                    <a:pt x="10852" y="17320"/>
                    <a:pt x="11055" y="17320"/>
                    <a:pt x="11272" y="17306"/>
                  </a:cubicBezTo>
                  <a:cubicBezTo>
                    <a:pt x="11502" y="17293"/>
                    <a:pt x="11745" y="17279"/>
                    <a:pt x="11975" y="17266"/>
                  </a:cubicBezTo>
                  <a:cubicBezTo>
                    <a:pt x="12043" y="17415"/>
                    <a:pt x="12124" y="17550"/>
                    <a:pt x="12205" y="17699"/>
                  </a:cubicBezTo>
                  <a:cubicBezTo>
                    <a:pt x="12300" y="17861"/>
                    <a:pt x="12408" y="18010"/>
                    <a:pt x="12530" y="18159"/>
                  </a:cubicBezTo>
                  <a:cubicBezTo>
                    <a:pt x="12638" y="18308"/>
                    <a:pt x="12760" y="18430"/>
                    <a:pt x="12895" y="18551"/>
                  </a:cubicBezTo>
                  <a:cubicBezTo>
                    <a:pt x="12963" y="18605"/>
                    <a:pt x="13031" y="18660"/>
                    <a:pt x="13098" y="18700"/>
                  </a:cubicBezTo>
                  <a:cubicBezTo>
                    <a:pt x="13166" y="18754"/>
                    <a:pt x="13247" y="18781"/>
                    <a:pt x="13328" y="18808"/>
                  </a:cubicBezTo>
                  <a:cubicBezTo>
                    <a:pt x="13423" y="18849"/>
                    <a:pt x="13518" y="18876"/>
                    <a:pt x="13626" y="18876"/>
                  </a:cubicBezTo>
                  <a:cubicBezTo>
                    <a:pt x="13815" y="18876"/>
                    <a:pt x="13991" y="18822"/>
                    <a:pt x="14140" y="18700"/>
                  </a:cubicBezTo>
                  <a:cubicBezTo>
                    <a:pt x="14235" y="18619"/>
                    <a:pt x="14316" y="18524"/>
                    <a:pt x="14384" y="18403"/>
                  </a:cubicBezTo>
                  <a:cubicBezTo>
                    <a:pt x="14465" y="18254"/>
                    <a:pt x="14533" y="18091"/>
                    <a:pt x="14573" y="17915"/>
                  </a:cubicBezTo>
                  <a:cubicBezTo>
                    <a:pt x="14614" y="17739"/>
                    <a:pt x="14654" y="17564"/>
                    <a:pt x="14681" y="17374"/>
                  </a:cubicBezTo>
                  <a:cubicBezTo>
                    <a:pt x="14695" y="17212"/>
                    <a:pt x="14722" y="17036"/>
                    <a:pt x="14736" y="16846"/>
                  </a:cubicBezTo>
                  <a:lnTo>
                    <a:pt x="14736" y="16806"/>
                  </a:lnTo>
                  <a:cubicBezTo>
                    <a:pt x="14911" y="16752"/>
                    <a:pt x="15128" y="16698"/>
                    <a:pt x="15385" y="16616"/>
                  </a:cubicBezTo>
                  <a:cubicBezTo>
                    <a:pt x="16278" y="16332"/>
                    <a:pt x="17158" y="15980"/>
                    <a:pt x="18010" y="15561"/>
                  </a:cubicBezTo>
                  <a:lnTo>
                    <a:pt x="18091" y="15520"/>
                  </a:lnTo>
                  <a:lnTo>
                    <a:pt x="18091" y="15520"/>
                  </a:lnTo>
                  <a:cubicBezTo>
                    <a:pt x="17455" y="15723"/>
                    <a:pt x="16806" y="15913"/>
                    <a:pt x="16143" y="16075"/>
                  </a:cubicBezTo>
                  <a:cubicBezTo>
                    <a:pt x="15642" y="16197"/>
                    <a:pt x="15155" y="16305"/>
                    <a:pt x="14641" y="16373"/>
                  </a:cubicBezTo>
                  <a:cubicBezTo>
                    <a:pt x="14289" y="16427"/>
                    <a:pt x="13924" y="16468"/>
                    <a:pt x="13558" y="16508"/>
                  </a:cubicBezTo>
                  <a:cubicBezTo>
                    <a:pt x="13160" y="16537"/>
                    <a:pt x="12761" y="16551"/>
                    <a:pt x="12360" y="16551"/>
                  </a:cubicBezTo>
                  <a:cubicBezTo>
                    <a:pt x="12013" y="16551"/>
                    <a:pt x="11664" y="16541"/>
                    <a:pt x="11312" y="16522"/>
                  </a:cubicBezTo>
                  <a:cubicBezTo>
                    <a:pt x="10541" y="16468"/>
                    <a:pt x="9756" y="16373"/>
                    <a:pt x="8998" y="16210"/>
                  </a:cubicBezTo>
                  <a:cubicBezTo>
                    <a:pt x="8227" y="16048"/>
                    <a:pt x="7483" y="15832"/>
                    <a:pt x="6766" y="15534"/>
                  </a:cubicBezTo>
                  <a:cubicBezTo>
                    <a:pt x="6062" y="15250"/>
                    <a:pt x="5386" y="14884"/>
                    <a:pt x="4777" y="14451"/>
                  </a:cubicBezTo>
                  <a:cubicBezTo>
                    <a:pt x="4181" y="14018"/>
                    <a:pt x="3640" y="13504"/>
                    <a:pt x="3207" y="12909"/>
                  </a:cubicBezTo>
                  <a:cubicBezTo>
                    <a:pt x="2991" y="12598"/>
                    <a:pt x="2801" y="12286"/>
                    <a:pt x="2639" y="11948"/>
                  </a:cubicBezTo>
                  <a:cubicBezTo>
                    <a:pt x="2463" y="11596"/>
                    <a:pt x="2328" y="11217"/>
                    <a:pt x="2233" y="10839"/>
                  </a:cubicBezTo>
                  <a:cubicBezTo>
                    <a:pt x="2138" y="10460"/>
                    <a:pt x="2098" y="10067"/>
                    <a:pt x="2098" y="9675"/>
                  </a:cubicBezTo>
                  <a:cubicBezTo>
                    <a:pt x="2098" y="9296"/>
                    <a:pt x="2165" y="8917"/>
                    <a:pt x="2273" y="8552"/>
                  </a:cubicBezTo>
                  <a:cubicBezTo>
                    <a:pt x="2368" y="8200"/>
                    <a:pt x="2531" y="7862"/>
                    <a:pt x="2733" y="7564"/>
                  </a:cubicBezTo>
                  <a:cubicBezTo>
                    <a:pt x="2950" y="7266"/>
                    <a:pt x="3207" y="6996"/>
                    <a:pt x="3505" y="6793"/>
                  </a:cubicBezTo>
                  <a:cubicBezTo>
                    <a:pt x="3667" y="6685"/>
                    <a:pt x="3843" y="6590"/>
                    <a:pt x="4019" y="6509"/>
                  </a:cubicBezTo>
                  <a:cubicBezTo>
                    <a:pt x="4114" y="6455"/>
                    <a:pt x="4222" y="6414"/>
                    <a:pt x="4317" y="6387"/>
                  </a:cubicBezTo>
                  <a:cubicBezTo>
                    <a:pt x="4425" y="6346"/>
                    <a:pt x="4533" y="6319"/>
                    <a:pt x="4628" y="6292"/>
                  </a:cubicBezTo>
                  <a:cubicBezTo>
                    <a:pt x="5183" y="6143"/>
                    <a:pt x="5737" y="6035"/>
                    <a:pt x="6292" y="5967"/>
                  </a:cubicBezTo>
                  <a:cubicBezTo>
                    <a:pt x="7442" y="5819"/>
                    <a:pt x="8592" y="5751"/>
                    <a:pt x="9729" y="5575"/>
                  </a:cubicBezTo>
                  <a:cubicBezTo>
                    <a:pt x="9973" y="5534"/>
                    <a:pt x="10216" y="5480"/>
                    <a:pt x="10460" y="5426"/>
                  </a:cubicBezTo>
                  <a:cubicBezTo>
                    <a:pt x="10663" y="5386"/>
                    <a:pt x="10866" y="5345"/>
                    <a:pt x="11055" y="5304"/>
                  </a:cubicBezTo>
                  <a:cubicBezTo>
                    <a:pt x="11908" y="5101"/>
                    <a:pt x="12733" y="4871"/>
                    <a:pt x="13558" y="4601"/>
                  </a:cubicBezTo>
                  <a:cubicBezTo>
                    <a:pt x="14438" y="4317"/>
                    <a:pt x="15290" y="3992"/>
                    <a:pt x="16129" y="3613"/>
                  </a:cubicBezTo>
                  <a:cubicBezTo>
                    <a:pt x="16698" y="3356"/>
                    <a:pt x="17252" y="3058"/>
                    <a:pt x="17780" y="2747"/>
                  </a:cubicBezTo>
                  <a:cubicBezTo>
                    <a:pt x="18294" y="2436"/>
                    <a:pt x="18781" y="2098"/>
                    <a:pt x="19241" y="1719"/>
                  </a:cubicBezTo>
                  <a:cubicBezTo>
                    <a:pt x="19553" y="1462"/>
                    <a:pt x="19837" y="1177"/>
                    <a:pt x="20107" y="880"/>
                  </a:cubicBezTo>
                  <a:cubicBezTo>
                    <a:pt x="19986" y="758"/>
                    <a:pt x="19850" y="636"/>
                    <a:pt x="19715" y="501"/>
                  </a:cubicBezTo>
                  <a:lnTo>
                    <a:pt x="19444" y="217"/>
                  </a:lnTo>
                  <a:cubicBezTo>
                    <a:pt x="19431" y="203"/>
                    <a:pt x="19417" y="190"/>
                    <a:pt x="19404" y="190"/>
                  </a:cubicBezTo>
                  <a:lnTo>
                    <a:pt x="19350" y="108"/>
                  </a:lnTo>
                  <a:cubicBezTo>
                    <a:pt x="19323" y="81"/>
                    <a:pt x="19282" y="68"/>
                    <a:pt x="19255" y="68"/>
                  </a:cubicBezTo>
                  <a:cubicBezTo>
                    <a:pt x="19214" y="68"/>
                    <a:pt x="19174" y="81"/>
                    <a:pt x="19147" y="95"/>
                  </a:cubicBezTo>
                  <a:cubicBezTo>
                    <a:pt x="19147" y="108"/>
                    <a:pt x="19147" y="108"/>
                    <a:pt x="19133" y="122"/>
                  </a:cubicBezTo>
                  <a:cubicBezTo>
                    <a:pt x="19093" y="95"/>
                    <a:pt x="19038" y="68"/>
                    <a:pt x="18998" y="54"/>
                  </a:cubicBezTo>
                  <a:cubicBezTo>
                    <a:pt x="18903" y="27"/>
                    <a:pt x="18822" y="14"/>
                    <a:pt x="187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" name="Google Shape;1298;p42"/>
            <p:cNvSpPr/>
            <p:nvPr/>
          </p:nvSpPr>
          <p:spPr>
            <a:xfrm>
              <a:off x="1963352" y="412591"/>
              <a:ext cx="264821" cy="444754"/>
            </a:xfrm>
            <a:custGeom>
              <a:avLst/>
              <a:gdLst/>
              <a:ahLst/>
              <a:cxnLst/>
              <a:rect l="l" t="t" r="r" b="b"/>
              <a:pathLst>
                <a:path w="3884" h="6523" extrusionOk="0">
                  <a:moveTo>
                    <a:pt x="1908" y="0"/>
                  </a:moveTo>
                  <a:cubicBezTo>
                    <a:pt x="1610" y="0"/>
                    <a:pt x="1326" y="68"/>
                    <a:pt x="1069" y="203"/>
                  </a:cubicBezTo>
                  <a:cubicBezTo>
                    <a:pt x="920" y="271"/>
                    <a:pt x="785" y="366"/>
                    <a:pt x="650" y="474"/>
                  </a:cubicBezTo>
                  <a:cubicBezTo>
                    <a:pt x="528" y="582"/>
                    <a:pt x="406" y="717"/>
                    <a:pt x="311" y="853"/>
                  </a:cubicBezTo>
                  <a:cubicBezTo>
                    <a:pt x="203" y="988"/>
                    <a:pt x="135" y="1123"/>
                    <a:pt x="68" y="1286"/>
                  </a:cubicBezTo>
                  <a:cubicBezTo>
                    <a:pt x="27" y="1408"/>
                    <a:pt x="0" y="1543"/>
                    <a:pt x="0" y="1678"/>
                  </a:cubicBezTo>
                  <a:cubicBezTo>
                    <a:pt x="0" y="1962"/>
                    <a:pt x="68" y="2260"/>
                    <a:pt x="203" y="2517"/>
                  </a:cubicBezTo>
                  <a:cubicBezTo>
                    <a:pt x="338" y="2801"/>
                    <a:pt x="514" y="3085"/>
                    <a:pt x="704" y="3342"/>
                  </a:cubicBezTo>
                  <a:cubicBezTo>
                    <a:pt x="974" y="3708"/>
                    <a:pt x="1258" y="4046"/>
                    <a:pt x="1556" y="4384"/>
                  </a:cubicBezTo>
                  <a:cubicBezTo>
                    <a:pt x="1773" y="4641"/>
                    <a:pt x="2003" y="4899"/>
                    <a:pt x="2206" y="5169"/>
                  </a:cubicBezTo>
                  <a:lnTo>
                    <a:pt x="2192" y="5142"/>
                  </a:lnTo>
                  <a:lnTo>
                    <a:pt x="2192" y="5142"/>
                  </a:lnTo>
                  <a:cubicBezTo>
                    <a:pt x="2382" y="5386"/>
                    <a:pt x="2544" y="5643"/>
                    <a:pt x="2666" y="5913"/>
                  </a:cubicBezTo>
                  <a:cubicBezTo>
                    <a:pt x="2679" y="5940"/>
                    <a:pt x="2693" y="5954"/>
                    <a:pt x="2720" y="5967"/>
                  </a:cubicBezTo>
                  <a:cubicBezTo>
                    <a:pt x="2733" y="5967"/>
                    <a:pt x="2733" y="5981"/>
                    <a:pt x="2747" y="5981"/>
                  </a:cubicBezTo>
                  <a:cubicBezTo>
                    <a:pt x="2855" y="6170"/>
                    <a:pt x="2990" y="6346"/>
                    <a:pt x="3166" y="6482"/>
                  </a:cubicBezTo>
                  <a:cubicBezTo>
                    <a:pt x="3193" y="6509"/>
                    <a:pt x="3220" y="6522"/>
                    <a:pt x="3261" y="6522"/>
                  </a:cubicBezTo>
                  <a:cubicBezTo>
                    <a:pt x="3302" y="6522"/>
                    <a:pt x="3342" y="6495"/>
                    <a:pt x="3369" y="6455"/>
                  </a:cubicBezTo>
                  <a:cubicBezTo>
                    <a:pt x="3518" y="6170"/>
                    <a:pt x="3626" y="5846"/>
                    <a:pt x="3694" y="5521"/>
                  </a:cubicBezTo>
                  <a:cubicBezTo>
                    <a:pt x="3775" y="5156"/>
                    <a:pt x="3843" y="4763"/>
                    <a:pt x="3870" y="4384"/>
                  </a:cubicBezTo>
                  <a:cubicBezTo>
                    <a:pt x="3883" y="3978"/>
                    <a:pt x="3883" y="3586"/>
                    <a:pt x="3870" y="3180"/>
                  </a:cubicBezTo>
                  <a:cubicBezTo>
                    <a:pt x="3843" y="2788"/>
                    <a:pt x="3802" y="2409"/>
                    <a:pt x="3735" y="2016"/>
                  </a:cubicBezTo>
                  <a:cubicBezTo>
                    <a:pt x="3681" y="1705"/>
                    <a:pt x="3586" y="1380"/>
                    <a:pt x="3478" y="1083"/>
                  </a:cubicBezTo>
                  <a:cubicBezTo>
                    <a:pt x="3410" y="907"/>
                    <a:pt x="3329" y="758"/>
                    <a:pt x="3220" y="609"/>
                  </a:cubicBezTo>
                  <a:cubicBezTo>
                    <a:pt x="3126" y="487"/>
                    <a:pt x="3004" y="379"/>
                    <a:pt x="2882" y="284"/>
                  </a:cubicBezTo>
                  <a:cubicBezTo>
                    <a:pt x="2625" y="109"/>
                    <a:pt x="2327" y="14"/>
                    <a:pt x="2016" y="0"/>
                  </a:cubicBez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" name="Google Shape;1299;p42"/>
            <p:cNvSpPr/>
            <p:nvPr/>
          </p:nvSpPr>
          <p:spPr>
            <a:xfrm>
              <a:off x="1983603" y="455957"/>
              <a:ext cx="175365" cy="78478"/>
            </a:xfrm>
            <a:custGeom>
              <a:avLst/>
              <a:gdLst/>
              <a:ahLst/>
              <a:cxnLst/>
              <a:rect l="l" t="t" r="r" b="b"/>
              <a:pathLst>
                <a:path w="2572" h="1151" extrusionOk="0">
                  <a:moveTo>
                    <a:pt x="2504" y="0"/>
                  </a:moveTo>
                  <a:cubicBezTo>
                    <a:pt x="2477" y="0"/>
                    <a:pt x="2463" y="14"/>
                    <a:pt x="2450" y="27"/>
                  </a:cubicBezTo>
                  <a:cubicBezTo>
                    <a:pt x="2398" y="93"/>
                    <a:pt x="2333" y="171"/>
                    <a:pt x="2267" y="237"/>
                  </a:cubicBezTo>
                  <a:lnTo>
                    <a:pt x="2267" y="237"/>
                  </a:lnTo>
                  <a:cubicBezTo>
                    <a:pt x="2133" y="369"/>
                    <a:pt x="1974" y="475"/>
                    <a:pt x="1814" y="569"/>
                  </a:cubicBezTo>
                  <a:lnTo>
                    <a:pt x="1827" y="555"/>
                  </a:lnTo>
                  <a:lnTo>
                    <a:pt x="1827" y="555"/>
                  </a:lnTo>
                  <a:cubicBezTo>
                    <a:pt x="1570" y="690"/>
                    <a:pt x="1300" y="799"/>
                    <a:pt x="1029" y="866"/>
                  </a:cubicBezTo>
                  <a:cubicBezTo>
                    <a:pt x="758" y="920"/>
                    <a:pt x="501" y="947"/>
                    <a:pt x="231" y="947"/>
                  </a:cubicBezTo>
                  <a:lnTo>
                    <a:pt x="123" y="947"/>
                  </a:lnTo>
                  <a:cubicBezTo>
                    <a:pt x="68" y="947"/>
                    <a:pt x="14" y="974"/>
                    <a:pt x="14" y="1029"/>
                  </a:cubicBezTo>
                  <a:cubicBezTo>
                    <a:pt x="1" y="1083"/>
                    <a:pt x="41" y="1123"/>
                    <a:pt x="82" y="1137"/>
                  </a:cubicBezTo>
                  <a:lnTo>
                    <a:pt x="231" y="1150"/>
                  </a:lnTo>
                  <a:lnTo>
                    <a:pt x="393" y="1150"/>
                  </a:lnTo>
                  <a:cubicBezTo>
                    <a:pt x="515" y="1150"/>
                    <a:pt x="623" y="1137"/>
                    <a:pt x="745" y="1123"/>
                  </a:cubicBezTo>
                  <a:cubicBezTo>
                    <a:pt x="989" y="1083"/>
                    <a:pt x="1219" y="1015"/>
                    <a:pt x="1449" y="934"/>
                  </a:cubicBezTo>
                  <a:cubicBezTo>
                    <a:pt x="1665" y="839"/>
                    <a:pt x="1882" y="731"/>
                    <a:pt x="2085" y="596"/>
                  </a:cubicBezTo>
                  <a:cubicBezTo>
                    <a:pt x="2260" y="460"/>
                    <a:pt x="2423" y="298"/>
                    <a:pt x="2558" y="108"/>
                  </a:cubicBezTo>
                  <a:cubicBezTo>
                    <a:pt x="2572" y="81"/>
                    <a:pt x="2572" y="41"/>
                    <a:pt x="2545" y="14"/>
                  </a:cubicBezTo>
                  <a:cubicBezTo>
                    <a:pt x="2531" y="14"/>
                    <a:pt x="2518" y="0"/>
                    <a:pt x="2504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" name="Google Shape;1300;p42"/>
            <p:cNvSpPr/>
            <p:nvPr/>
          </p:nvSpPr>
          <p:spPr>
            <a:xfrm>
              <a:off x="1625633" y="707832"/>
              <a:ext cx="1318445" cy="735348"/>
            </a:xfrm>
            <a:custGeom>
              <a:avLst/>
              <a:gdLst/>
              <a:ahLst/>
              <a:cxnLst/>
              <a:rect l="l" t="t" r="r" b="b"/>
              <a:pathLst>
                <a:path w="19337" h="10785" extrusionOk="0">
                  <a:moveTo>
                    <a:pt x="11583" y="0"/>
                  </a:moveTo>
                  <a:cubicBezTo>
                    <a:pt x="11069" y="0"/>
                    <a:pt x="10541" y="27"/>
                    <a:pt x="10027" y="81"/>
                  </a:cubicBezTo>
                  <a:lnTo>
                    <a:pt x="10041" y="81"/>
                  </a:lnTo>
                  <a:cubicBezTo>
                    <a:pt x="9242" y="163"/>
                    <a:pt x="8458" y="311"/>
                    <a:pt x="7686" y="541"/>
                  </a:cubicBezTo>
                  <a:cubicBezTo>
                    <a:pt x="6847" y="785"/>
                    <a:pt x="6036" y="1110"/>
                    <a:pt x="5264" y="1489"/>
                  </a:cubicBezTo>
                  <a:cubicBezTo>
                    <a:pt x="4479" y="1868"/>
                    <a:pt x="3735" y="2328"/>
                    <a:pt x="3032" y="2855"/>
                  </a:cubicBezTo>
                  <a:cubicBezTo>
                    <a:pt x="1530" y="3992"/>
                    <a:pt x="583" y="5277"/>
                    <a:pt x="204" y="6685"/>
                  </a:cubicBezTo>
                  <a:cubicBezTo>
                    <a:pt x="41" y="7293"/>
                    <a:pt x="1" y="7943"/>
                    <a:pt x="82" y="8579"/>
                  </a:cubicBezTo>
                  <a:cubicBezTo>
                    <a:pt x="122" y="8931"/>
                    <a:pt x="204" y="9269"/>
                    <a:pt x="312" y="9607"/>
                  </a:cubicBezTo>
                  <a:cubicBezTo>
                    <a:pt x="434" y="9973"/>
                    <a:pt x="583" y="10324"/>
                    <a:pt x="758" y="10663"/>
                  </a:cubicBezTo>
                  <a:lnTo>
                    <a:pt x="853" y="10676"/>
                  </a:lnTo>
                  <a:lnTo>
                    <a:pt x="1083" y="10717"/>
                  </a:lnTo>
                  <a:cubicBezTo>
                    <a:pt x="1638" y="10757"/>
                    <a:pt x="2206" y="10785"/>
                    <a:pt x="2788" y="10785"/>
                  </a:cubicBezTo>
                  <a:cubicBezTo>
                    <a:pt x="3316" y="10785"/>
                    <a:pt x="3871" y="10771"/>
                    <a:pt x="4425" y="10730"/>
                  </a:cubicBezTo>
                  <a:cubicBezTo>
                    <a:pt x="5603" y="10636"/>
                    <a:pt x="6766" y="10473"/>
                    <a:pt x="7930" y="10257"/>
                  </a:cubicBezTo>
                  <a:cubicBezTo>
                    <a:pt x="8918" y="10067"/>
                    <a:pt x="9973" y="9837"/>
                    <a:pt x="11353" y="9499"/>
                  </a:cubicBezTo>
                  <a:cubicBezTo>
                    <a:pt x="12598" y="9188"/>
                    <a:pt x="13627" y="8904"/>
                    <a:pt x="14587" y="8592"/>
                  </a:cubicBezTo>
                  <a:cubicBezTo>
                    <a:pt x="15440" y="8322"/>
                    <a:pt x="16224" y="8024"/>
                    <a:pt x="16969" y="7699"/>
                  </a:cubicBezTo>
                  <a:cubicBezTo>
                    <a:pt x="17442" y="7496"/>
                    <a:pt x="17794" y="7321"/>
                    <a:pt x="18119" y="7158"/>
                  </a:cubicBezTo>
                  <a:cubicBezTo>
                    <a:pt x="18281" y="7063"/>
                    <a:pt x="18430" y="6982"/>
                    <a:pt x="18592" y="6888"/>
                  </a:cubicBezTo>
                  <a:lnTo>
                    <a:pt x="18741" y="6779"/>
                  </a:lnTo>
                  <a:cubicBezTo>
                    <a:pt x="18863" y="6698"/>
                    <a:pt x="18985" y="6603"/>
                    <a:pt x="19107" y="6509"/>
                  </a:cubicBezTo>
                  <a:lnTo>
                    <a:pt x="19323" y="6306"/>
                  </a:lnTo>
                  <a:cubicBezTo>
                    <a:pt x="19323" y="6292"/>
                    <a:pt x="19323" y="6279"/>
                    <a:pt x="19323" y="6265"/>
                  </a:cubicBezTo>
                  <a:cubicBezTo>
                    <a:pt x="19337" y="5940"/>
                    <a:pt x="19323" y="5629"/>
                    <a:pt x="19283" y="5304"/>
                  </a:cubicBezTo>
                  <a:cubicBezTo>
                    <a:pt x="19255" y="5061"/>
                    <a:pt x="19215" y="4831"/>
                    <a:pt x="19174" y="4601"/>
                  </a:cubicBezTo>
                  <a:cubicBezTo>
                    <a:pt x="19080" y="4168"/>
                    <a:pt x="18931" y="3762"/>
                    <a:pt x="18741" y="3369"/>
                  </a:cubicBezTo>
                  <a:cubicBezTo>
                    <a:pt x="18565" y="3004"/>
                    <a:pt x="18335" y="2666"/>
                    <a:pt x="18078" y="2355"/>
                  </a:cubicBezTo>
                  <a:cubicBezTo>
                    <a:pt x="17821" y="2057"/>
                    <a:pt x="17537" y="1786"/>
                    <a:pt x="17212" y="1543"/>
                  </a:cubicBezTo>
                  <a:cubicBezTo>
                    <a:pt x="16563" y="1069"/>
                    <a:pt x="15832" y="704"/>
                    <a:pt x="15061" y="474"/>
                  </a:cubicBezTo>
                  <a:cubicBezTo>
                    <a:pt x="14249" y="230"/>
                    <a:pt x="13410" y="81"/>
                    <a:pt x="12558" y="41"/>
                  </a:cubicBezTo>
                  <a:cubicBezTo>
                    <a:pt x="12233" y="14"/>
                    <a:pt x="11908" y="0"/>
                    <a:pt x="11583" y="0"/>
                  </a:cubicBez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" name="Google Shape;1301;p42"/>
            <p:cNvSpPr/>
            <p:nvPr/>
          </p:nvSpPr>
          <p:spPr>
            <a:xfrm>
              <a:off x="1625633" y="778881"/>
              <a:ext cx="423550" cy="665257"/>
            </a:xfrm>
            <a:custGeom>
              <a:avLst/>
              <a:gdLst/>
              <a:ahLst/>
              <a:cxnLst/>
              <a:rect l="l" t="t" r="r" b="b"/>
              <a:pathLst>
                <a:path w="6212" h="9757" extrusionOk="0">
                  <a:moveTo>
                    <a:pt x="6211" y="0"/>
                  </a:moveTo>
                  <a:lnTo>
                    <a:pt x="6211" y="0"/>
                  </a:lnTo>
                  <a:cubicBezTo>
                    <a:pt x="5887" y="135"/>
                    <a:pt x="5575" y="284"/>
                    <a:pt x="5264" y="433"/>
                  </a:cubicBezTo>
                  <a:lnTo>
                    <a:pt x="5264" y="447"/>
                  </a:lnTo>
                  <a:cubicBezTo>
                    <a:pt x="4479" y="826"/>
                    <a:pt x="3722" y="1286"/>
                    <a:pt x="3032" y="1800"/>
                  </a:cubicBezTo>
                  <a:cubicBezTo>
                    <a:pt x="1530" y="2950"/>
                    <a:pt x="583" y="4235"/>
                    <a:pt x="204" y="5629"/>
                  </a:cubicBezTo>
                  <a:cubicBezTo>
                    <a:pt x="41" y="6251"/>
                    <a:pt x="1" y="6901"/>
                    <a:pt x="82" y="7537"/>
                  </a:cubicBezTo>
                  <a:cubicBezTo>
                    <a:pt x="122" y="7889"/>
                    <a:pt x="204" y="8227"/>
                    <a:pt x="312" y="8565"/>
                  </a:cubicBezTo>
                  <a:cubicBezTo>
                    <a:pt x="434" y="8931"/>
                    <a:pt x="583" y="9282"/>
                    <a:pt x="758" y="9621"/>
                  </a:cubicBezTo>
                  <a:lnTo>
                    <a:pt x="813" y="9634"/>
                  </a:lnTo>
                  <a:lnTo>
                    <a:pt x="853" y="9648"/>
                  </a:lnTo>
                  <a:lnTo>
                    <a:pt x="1083" y="9688"/>
                  </a:lnTo>
                  <a:cubicBezTo>
                    <a:pt x="1665" y="9729"/>
                    <a:pt x="2247" y="9756"/>
                    <a:pt x="2788" y="9756"/>
                  </a:cubicBezTo>
                  <a:cubicBezTo>
                    <a:pt x="3343" y="9756"/>
                    <a:pt x="3871" y="9729"/>
                    <a:pt x="4425" y="9688"/>
                  </a:cubicBezTo>
                  <a:cubicBezTo>
                    <a:pt x="4926" y="9648"/>
                    <a:pt x="5440" y="9594"/>
                    <a:pt x="5968" y="9526"/>
                  </a:cubicBezTo>
                  <a:cubicBezTo>
                    <a:pt x="5833" y="9512"/>
                    <a:pt x="5697" y="9499"/>
                    <a:pt x="5562" y="9472"/>
                  </a:cubicBezTo>
                  <a:cubicBezTo>
                    <a:pt x="5156" y="9404"/>
                    <a:pt x="4750" y="9282"/>
                    <a:pt x="4358" y="9134"/>
                  </a:cubicBezTo>
                  <a:cubicBezTo>
                    <a:pt x="4168" y="9052"/>
                    <a:pt x="3979" y="8971"/>
                    <a:pt x="3803" y="8877"/>
                  </a:cubicBezTo>
                  <a:cubicBezTo>
                    <a:pt x="3613" y="8782"/>
                    <a:pt x="3451" y="8674"/>
                    <a:pt x="3275" y="8552"/>
                  </a:cubicBezTo>
                  <a:cubicBezTo>
                    <a:pt x="2991" y="8349"/>
                    <a:pt x="2720" y="8105"/>
                    <a:pt x="2477" y="7835"/>
                  </a:cubicBezTo>
                  <a:cubicBezTo>
                    <a:pt x="2287" y="7591"/>
                    <a:pt x="2125" y="7334"/>
                    <a:pt x="2003" y="7036"/>
                  </a:cubicBezTo>
                  <a:cubicBezTo>
                    <a:pt x="1895" y="6766"/>
                    <a:pt x="1814" y="6482"/>
                    <a:pt x="1800" y="6197"/>
                  </a:cubicBezTo>
                  <a:cubicBezTo>
                    <a:pt x="1787" y="6049"/>
                    <a:pt x="1773" y="5913"/>
                    <a:pt x="1787" y="5764"/>
                  </a:cubicBezTo>
                  <a:cubicBezTo>
                    <a:pt x="1787" y="5616"/>
                    <a:pt x="1814" y="5467"/>
                    <a:pt x="1827" y="5331"/>
                  </a:cubicBezTo>
                  <a:cubicBezTo>
                    <a:pt x="1882" y="5034"/>
                    <a:pt x="1976" y="4736"/>
                    <a:pt x="2084" y="4452"/>
                  </a:cubicBezTo>
                  <a:cubicBezTo>
                    <a:pt x="2206" y="4154"/>
                    <a:pt x="2342" y="3856"/>
                    <a:pt x="2517" y="3586"/>
                  </a:cubicBezTo>
                  <a:cubicBezTo>
                    <a:pt x="2680" y="3288"/>
                    <a:pt x="2883" y="3004"/>
                    <a:pt x="3086" y="2733"/>
                  </a:cubicBezTo>
                  <a:cubicBezTo>
                    <a:pt x="3302" y="2463"/>
                    <a:pt x="3532" y="2192"/>
                    <a:pt x="3762" y="1949"/>
                  </a:cubicBezTo>
                  <a:cubicBezTo>
                    <a:pt x="4236" y="1448"/>
                    <a:pt x="4764" y="988"/>
                    <a:pt x="5318" y="582"/>
                  </a:cubicBezTo>
                  <a:cubicBezTo>
                    <a:pt x="5616" y="379"/>
                    <a:pt x="5900" y="176"/>
                    <a:pt x="6211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" name="Google Shape;1302;p42"/>
            <p:cNvSpPr/>
            <p:nvPr/>
          </p:nvSpPr>
          <p:spPr>
            <a:xfrm>
              <a:off x="1720683" y="1097168"/>
              <a:ext cx="343231" cy="278662"/>
            </a:xfrm>
            <a:custGeom>
              <a:avLst/>
              <a:gdLst/>
              <a:ahLst/>
              <a:cxnLst/>
              <a:rect l="l" t="t" r="r" b="b"/>
              <a:pathLst>
                <a:path w="5034" h="4087" extrusionOk="0">
                  <a:moveTo>
                    <a:pt x="55" y="0"/>
                  </a:moveTo>
                  <a:cubicBezTo>
                    <a:pt x="41" y="0"/>
                    <a:pt x="41" y="0"/>
                    <a:pt x="27" y="14"/>
                  </a:cubicBezTo>
                  <a:cubicBezTo>
                    <a:pt x="14" y="27"/>
                    <a:pt x="0" y="54"/>
                    <a:pt x="27" y="82"/>
                  </a:cubicBezTo>
                  <a:cubicBezTo>
                    <a:pt x="136" y="271"/>
                    <a:pt x="257" y="447"/>
                    <a:pt x="379" y="636"/>
                  </a:cubicBezTo>
                  <a:cubicBezTo>
                    <a:pt x="501" y="799"/>
                    <a:pt x="636" y="988"/>
                    <a:pt x="772" y="1150"/>
                  </a:cubicBezTo>
                  <a:cubicBezTo>
                    <a:pt x="1042" y="1489"/>
                    <a:pt x="1326" y="1800"/>
                    <a:pt x="1638" y="2111"/>
                  </a:cubicBezTo>
                  <a:cubicBezTo>
                    <a:pt x="1786" y="2260"/>
                    <a:pt x="1949" y="2409"/>
                    <a:pt x="2111" y="2544"/>
                  </a:cubicBezTo>
                  <a:cubicBezTo>
                    <a:pt x="2274" y="2679"/>
                    <a:pt x="2450" y="2815"/>
                    <a:pt x="2612" y="2950"/>
                  </a:cubicBezTo>
                  <a:cubicBezTo>
                    <a:pt x="2964" y="3194"/>
                    <a:pt x="3343" y="3424"/>
                    <a:pt x="3721" y="3627"/>
                  </a:cubicBezTo>
                  <a:cubicBezTo>
                    <a:pt x="4087" y="3803"/>
                    <a:pt x="4452" y="3951"/>
                    <a:pt x="4845" y="4073"/>
                  </a:cubicBezTo>
                  <a:lnTo>
                    <a:pt x="4872" y="4087"/>
                  </a:lnTo>
                  <a:cubicBezTo>
                    <a:pt x="4899" y="4087"/>
                    <a:pt x="4926" y="4087"/>
                    <a:pt x="4939" y="4073"/>
                  </a:cubicBezTo>
                  <a:cubicBezTo>
                    <a:pt x="4980" y="4060"/>
                    <a:pt x="5007" y="4033"/>
                    <a:pt x="5020" y="4006"/>
                  </a:cubicBezTo>
                  <a:cubicBezTo>
                    <a:pt x="5034" y="3965"/>
                    <a:pt x="5034" y="3938"/>
                    <a:pt x="5020" y="3897"/>
                  </a:cubicBezTo>
                  <a:cubicBezTo>
                    <a:pt x="5007" y="3870"/>
                    <a:pt x="4980" y="3843"/>
                    <a:pt x="4953" y="3830"/>
                  </a:cubicBezTo>
                  <a:cubicBezTo>
                    <a:pt x="4777" y="3776"/>
                    <a:pt x="4628" y="3721"/>
                    <a:pt x="4466" y="3654"/>
                  </a:cubicBezTo>
                  <a:cubicBezTo>
                    <a:pt x="4317" y="3586"/>
                    <a:pt x="4141" y="3532"/>
                    <a:pt x="3992" y="3464"/>
                  </a:cubicBezTo>
                  <a:cubicBezTo>
                    <a:pt x="3681" y="3315"/>
                    <a:pt x="3383" y="3167"/>
                    <a:pt x="3099" y="2991"/>
                  </a:cubicBezTo>
                  <a:lnTo>
                    <a:pt x="3113" y="2991"/>
                  </a:lnTo>
                  <a:cubicBezTo>
                    <a:pt x="2774" y="2788"/>
                    <a:pt x="2463" y="2571"/>
                    <a:pt x="2165" y="2341"/>
                  </a:cubicBezTo>
                  <a:cubicBezTo>
                    <a:pt x="1854" y="2098"/>
                    <a:pt x="1556" y="1827"/>
                    <a:pt x="1286" y="1543"/>
                  </a:cubicBezTo>
                  <a:cubicBezTo>
                    <a:pt x="1069" y="1326"/>
                    <a:pt x="853" y="1083"/>
                    <a:pt x="663" y="839"/>
                  </a:cubicBezTo>
                  <a:cubicBezTo>
                    <a:pt x="460" y="569"/>
                    <a:pt x="271" y="298"/>
                    <a:pt x="95" y="14"/>
                  </a:cubicBezTo>
                  <a:cubicBezTo>
                    <a:pt x="82" y="0"/>
                    <a:pt x="68" y="0"/>
                    <a:pt x="55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" name="Google Shape;1303;p42"/>
            <p:cNvSpPr/>
            <p:nvPr/>
          </p:nvSpPr>
          <p:spPr>
            <a:xfrm>
              <a:off x="1877508" y="982753"/>
              <a:ext cx="472982" cy="337026"/>
            </a:xfrm>
            <a:custGeom>
              <a:avLst/>
              <a:gdLst/>
              <a:ahLst/>
              <a:cxnLst/>
              <a:rect l="l" t="t" r="r" b="b"/>
              <a:pathLst>
                <a:path w="6937" h="4943" extrusionOk="0">
                  <a:moveTo>
                    <a:pt x="55" y="0"/>
                  </a:moveTo>
                  <a:cubicBezTo>
                    <a:pt x="41" y="0"/>
                    <a:pt x="41" y="0"/>
                    <a:pt x="28" y="14"/>
                  </a:cubicBezTo>
                  <a:cubicBezTo>
                    <a:pt x="1" y="28"/>
                    <a:pt x="1" y="55"/>
                    <a:pt x="14" y="82"/>
                  </a:cubicBezTo>
                  <a:cubicBezTo>
                    <a:pt x="312" y="420"/>
                    <a:pt x="610" y="758"/>
                    <a:pt x="907" y="1097"/>
                  </a:cubicBezTo>
                  <a:cubicBezTo>
                    <a:pt x="1218" y="1435"/>
                    <a:pt x="1543" y="1760"/>
                    <a:pt x="1881" y="2084"/>
                  </a:cubicBezTo>
                  <a:cubicBezTo>
                    <a:pt x="2057" y="2247"/>
                    <a:pt x="2220" y="2409"/>
                    <a:pt x="2396" y="2558"/>
                  </a:cubicBezTo>
                  <a:cubicBezTo>
                    <a:pt x="2585" y="2720"/>
                    <a:pt x="2747" y="2869"/>
                    <a:pt x="2937" y="3018"/>
                  </a:cubicBezTo>
                  <a:cubicBezTo>
                    <a:pt x="3302" y="3302"/>
                    <a:pt x="3681" y="3573"/>
                    <a:pt x="4074" y="3830"/>
                  </a:cubicBezTo>
                  <a:cubicBezTo>
                    <a:pt x="4479" y="4087"/>
                    <a:pt x="4912" y="4303"/>
                    <a:pt x="5359" y="4506"/>
                  </a:cubicBezTo>
                  <a:cubicBezTo>
                    <a:pt x="5562" y="4601"/>
                    <a:pt x="5792" y="4682"/>
                    <a:pt x="6008" y="4750"/>
                  </a:cubicBezTo>
                  <a:cubicBezTo>
                    <a:pt x="6130" y="4790"/>
                    <a:pt x="6252" y="4831"/>
                    <a:pt x="6360" y="4858"/>
                  </a:cubicBezTo>
                  <a:cubicBezTo>
                    <a:pt x="6482" y="4885"/>
                    <a:pt x="6590" y="4912"/>
                    <a:pt x="6699" y="4939"/>
                  </a:cubicBezTo>
                  <a:cubicBezTo>
                    <a:pt x="6710" y="4941"/>
                    <a:pt x="6721" y="4942"/>
                    <a:pt x="6731" y="4942"/>
                  </a:cubicBezTo>
                  <a:cubicBezTo>
                    <a:pt x="6861" y="4942"/>
                    <a:pt x="6936" y="4796"/>
                    <a:pt x="6861" y="4696"/>
                  </a:cubicBezTo>
                  <a:cubicBezTo>
                    <a:pt x="6834" y="4655"/>
                    <a:pt x="6793" y="4628"/>
                    <a:pt x="6753" y="4628"/>
                  </a:cubicBezTo>
                  <a:cubicBezTo>
                    <a:pt x="6631" y="4601"/>
                    <a:pt x="6496" y="4560"/>
                    <a:pt x="6374" y="4520"/>
                  </a:cubicBezTo>
                  <a:cubicBezTo>
                    <a:pt x="5589" y="4290"/>
                    <a:pt x="4845" y="3952"/>
                    <a:pt x="4155" y="3532"/>
                  </a:cubicBezTo>
                  <a:lnTo>
                    <a:pt x="4155" y="3532"/>
                  </a:lnTo>
                  <a:lnTo>
                    <a:pt x="4168" y="3546"/>
                  </a:lnTo>
                  <a:cubicBezTo>
                    <a:pt x="3871" y="3370"/>
                    <a:pt x="3573" y="3180"/>
                    <a:pt x="3289" y="2977"/>
                  </a:cubicBezTo>
                  <a:cubicBezTo>
                    <a:pt x="3005" y="2761"/>
                    <a:pt x="2707" y="2531"/>
                    <a:pt x="2423" y="2301"/>
                  </a:cubicBezTo>
                  <a:cubicBezTo>
                    <a:pt x="2139" y="2084"/>
                    <a:pt x="1881" y="1841"/>
                    <a:pt x="1624" y="1611"/>
                  </a:cubicBezTo>
                  <a:cubicBezTo>
                    <a:pt x="1354" y="1367"/>
                    <a:pt x="1097" y="1110"/>
                    <a:pt x="853" y="839"/>
                  </a:cubicBezTo>
                  <a:cubicBezTo>
                    <a:pt x="596" y="582"/>
                    <a:pt x="339" y="312"/>
                    <a:pt x="95" y="28"/>
                  </a:cubicBezTo>
                  <a:cubicBezTo>
                    <a:pt x="95" y="14"/>
                    <a:pt x="68" y="0"/>
                    <a:pt x="55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4" name="Google Shape;1304;p42"/>
            <p:cNvSpPr/>
            <p:nvPr/>
          </p:nvSpPr>
          <p:spPr>
            <a:xfrm>
              <a:off x="2079539" y="859134"/>
              <a:ext cx="554596" cy="370026"/>
            </a:xfrm>
            <a:custGeom>
              <a:avLst/>
              <a:gdLst/>
              <a:ahLst/>
              <a:cxnLst/>
              <a:rect l="l" t="t" r="r" b="b"/>
              <a:pathLst>
                <a:path w="8134" h="5427" extrusionOk="0">
                  <a:moveTo>
                    <a:pt x="55" y="0"/>
                  </a:moveTo>
                  <a:cubicBezTo>
                    <a:pt x="42" y="0"/>
                    <a:pt x="28" y="0"/>
                    <a:pt x="28" y="14"/>
                  </a:cubicBezTo>
                  <a:cubicBezTo>
                    <a:pt x="1" y="27"/>
                    <a:pt x="1" y="68"/>
                    <a:pt x="15" y="95"/>
                  </a:cubicBezTo>
                  <a:cubicBezTo>
                    <a:pt x="272" y="447"/>
                    <a:pt x="542" y="799"/>
                    <a:pt x="826" y="1137"/>
                  </a:cubicBezTo>
                  <a:cubicBezTo>
                    <a:pt x="1124" y="1475"/>
                    <a:pt x="1435" y="1813"/>
                    <a:pt x="1760" y="2138"/>
                  </a:cubicBezTo>
                  <a:cubicBezTo>
                    <a:pt x="2085" y="2463"/>
                    <a:pt x="2450" y="2774"/>
                    <a:pt x="2815" y="3072"/>
                  </a:cubicBezTo>
                  <a:cubicBezTo>
                    <a:pt x="3181" y="3356"/>
                    <a:pt x="3560" y="3640"/>
                    <a:pt x="3952" y="3884"/>
                  </a:cubicBezTo>
                  <a:cubicBezTo>
                    <a:pt x="4561" y="4276"/>
                    <a:pt x="5210" y="4614"/>
                    <a:pt x="5887" y="4885"/>
                  </a:cubicBezTo>
                  <a:cubicBezTo>
                    <a:pt x="6212" y="5020"/>
                    <a:pt x="6550" y="5129"/>
                    <a:pt x="6902" y="5223"/>
                  </a:cubicBezTo>
                  <a:cubicBezTo>
                    <a:pt x="7064" y="5264"/>
                    <a:pt x="7240" y="5305"/>
                    <a:pt x="7389" y="5345"/>
                  </a:cubicBezTo>
                  <a:cubicBezTo>
                    <a:pt x="7484" y="5359"/>
                    <a:pt x="7565" y="5372"/>
                    <a:pt x="7660" y="5386"/>
                  </a:cubicBezTo>
                  <a:cubicBezTo>
                    <a:pt x="7754" y="5399"/>
                    <a:pt x="7822" y="5413"/>
                    <a:pt x="7917" y="5426"/>
                  </a:cubicBezTo>
                  <a:cubicBezTo>
                    <a:pt x="8093" y="5413"/>
                    <a:pt x="8133" y="5156"/>
                    <a:pt x="7971" y="5102"/>
                  </a:cubicBezTo>
                  <a:cubicBezTo>
                    <a:pt x="7863" y="5088"/>
                    <a:pt x="7754" y="5061"/>
                    <a:pt x="7660" y="5047"/>
                  </a:cubicBezTo>
                  <a:cubicBezTo>
                    <a:pt x="7551" y="5020"/>
                    <a:pt x="7430" y="4993"/>
                    <a:pt x="7321" y="4980"/>
                  </a:cubicBezTo>
                  <a:cubicBezTo>
                    <a:pt x="7091" y="4926"/>
                    <a:pt x="6861" y="4872"/>
                    <a:pt x="6645" y="4804"/>
                  </a:cubicBezTo>
                  <a:lnTo>
                    <a:pt x="6645" y="4804"/>
                  </a:lnTo>
                  <a:lnTo>
                    <a:pt x="6685" y="4817"/>
                  </a:lnTo>
                  <a:cubicBezTo>
                    <a:pt x="6225" y="4682"/>
                    <a:pt x="5779" y="4520"/>
                    <a:pt x="5346" y="4330"/>
                  </a:cubicBezTo>
                  <a:cubicBezTo>
                    <a:pt x="4899" y="4127"/>
                    <a:pt x="4466" y="3897"/>
                    <a:pt x="4060" y="3654"/>
                  </a:cubicBezTo>
                  <a:cubicBezTo>
                    <a:pt x="3032" y="3031"/>
                    <a:pt x="2085" y="2274"/>
                    <a:pt x="1246" y="1408"/>
                  </a:cubicBezTo>
                  <a:lnTo>
                    <a:pt x="1246" y="1408"/>
                  </a:lnTo>
                  <a:lnTo>
                    <a:pt x="1259" y="1421"/>
                  </a:lnTo>
                  <a:cubicBezTo>
                    <a:pt x="1056" y="1191"/>
                    <a:pt x="840" y="961"/>
                    <a:pt x="650" y="731"/>
                  </a:cubicBezTo>
                  <a:cubicBezTo>
                    <a:pt x="461" y="501"/>
                    <a:pt x="272" y="271"/>
                    <a:pt x="96" y="27"/>
                  </a:cubicBezTo>
                  <a:cubicBezTo>
                    <a:pt x="96" y="14"/>
                    <a:pt x="69" y="0"/>
                    <a:pt x="55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5" name="Google Shape;1305;p42"/>
            <p:cNvSpPr/>
            <p:nvPr/>
          </p:nvSpPr>
          <p:spPr>
            <a:xfrm>
              <a:off x="2328687" y="806564"/>
              <a:ext cx="549892" cy="325162"/>
            </a:xfrm>
            <a:custGeom>
              <a:avLst/>
              <a:gdLst/>
              <a:ahLst/>
              <a:cxnLst/>
              <a:rect l="l" t="t" r="r" b="b"/>
              <a:pathLst>
                <a:path w="8065" h="4769" extrusionOk="0">
                  <a:moveTo>
                    <a:pt x="55" y="0"/>
                  </a:moveTo>
                  <a:cubicBezTo>
                    <a:pt x="41" y="0"/>
                    <a:pt x="41" y="0"/>
                    <a:pt x="27" y="14"/>
                  </a:cubicBezTo>
                  <a:lnTo>
                    <a:pt x="27" y="27"/>
                  </a:lnTo>
                  <a:cubicBezTo>
                    <a:pt x="14" y="41"/>
                    <a:pt x="0" y="68"/>
                    <a:pt x="14" y="81"/>
                  </a:cubicBezTo>
                  <a:cubicBezTo>
                    <a:pt x="312" y="433"/>
                    <a:pt x="636" y="758"/>
                    <a:pt x="961" y="1083"/>
                  </a:cubicBezTo>
                  <a:cubicBezTo>
                    <a:pt x="1137" y="1231"/>
                    <a:pt x="1299" y="1394"/>
                    <a:pt x="1475" y="1543"/>
                  </a:cubicBezTo>
                  <a:cubicBezTo>
                    <a:pt x="1665" y="1691"/>
                    <a:pt x="1841" y="1827"/>
                    <a:pt x="2017" y="1962"/>
                  </a:cubicBezTo>
                  <a:cubicBezTo>
                    <a:pt x="2382" y="2246"/>
                    <a:pt x="2774" y="2503"/>
                    <a:pt x="3167" y="2747"/>
                  </a:cubicBezTo>
                  <a:cubicBezTo>
                    <a:pt x="3559" y="2990"/>
                    <a:pt x="3965" y="3207"/>
                    <a:pt x="4371" y="3423"/>
                  </a:cubicBezTo>
                  <a:cubicBezTo>
                    <a:pt x="4926" y="3708"/>
                    <a:pt x="5508" y="3951"/>
                    <a:pt x="6089" y="4181"/>
                  </a:cubicBezTo>
                  <a:cubicBezTo>
                    <a:pt x="6387" y="4289"/>
                    <a:pt x="6685" y="4398"/>
                    <a:pt x="6982" y="4492"/>
                  </a:cubicBezTo>
                  <a:cubicBezTo>
                    <a:pt x="7280" y="4587"/>
                    <a:pt x="7578" y="4682"/>
                    <a:pt x="7875" y="4763"/>
                  </a:cubicBezTo>
                  <a:cubicBezTo>
                    <a:pt x="7886" y="4767"/>
                    <a:pt x="7898" y="4768"/>
                    <a:pt x="7910" y="4768"/>
                  </a:cubicBezTo>
                  <a:cubicBezTo>
                    <a:pt x="7943" y="4768"/>
                    <a:pt x="7977" y="4756"/>
                    <a:pt x="7997" y="4736"/>
                  </a:cubicBezTo>
                  <a:cubicBezTo>
                    <a:pt x="8038" y="4709"/>
                    <a:pt x="8051" y="4682"/>
                    <a:pt x="8065" y="4641"/>
                  </a:cubicBezTo>
                  <a:cubicBezTo>
                    <a:pt x="8065" y="4587"/>
                    <a:pt x="8051" y="4546"/>
                    <a:pt x="8038" y="4519"/>
                  </a:cubicBezTo>
                  <a:lnTo>
                    <a:pt x="7997" y="4492"/>
                  </a:lnTo>
                  <a:cubicBezTo>
                    <a:pt x="7984" y="4465"/>
                    <a:pt x="7957" y="4465"/>
                    <a:pt x="7930" y="4452"/>
                  </a:cubicBezTo>
                  <a:lnTo>
                    <a:pt x="7348" y="4289"/>
                  </a:lnTo>
                  <a:lnTo>
                    <a:pt x="7388" y="4303"/>
                  </a:lnTo>
                  <a:cubicBezTo>
                    <a:pt x="6631" y="4086"/>
                    <a:pt x="5886" y="3829"/>
                    <a:pt x="5169" y="3532"/>
                  </a:cubicBezTo>
                  <a:cubicBezTo>
                    <a:pt x="4452" y="3220"/>
                    <a:pt x="3749" y="2882"/>
                    <a:pt x="3072" y="2476"/>
                  </a:cubicBezTo>
                  <a:cubicBezTo>
                    <a:pt x="2098" y="1894"/>
                    <a:pt x="1205" y="1204"/>
                    <a:pt x="420" y="392"/>
                  </a:cubicBezTo>
                  <a:cubicBezTo>
                    <a:pt x="312" y="271"/>
                    <a:pt x="203" y="149"/>
                    <a:pt x="82" y="27"/>
                  </a:cubicBezTo>
                  <a:cubicBezTo>
                    <a:pt x="82" y="14"/>
                    <a:pt x="68" y="0"/>
                    <a:pt x="55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6" name="Google Shape;1306;p42"/>
            <p:cNvSpPr/>
            <p:nvPr/>
          </p:nvSpPr>
          <p:spPr>
            <a:xfrm>
              <a:off x="2592562" y="802813"/>
              <a:ext cx="212252" cy="126274"/>
            </a:xfrm>
            <a:custGeom>
              <a:avLst/>
              <a:gdLst/>
              <a:ahLst/>
              <a:cxnLst/>
              <a:rect l="l" t="t" r="r" b="b"/>
              <a:pathLst>
                <a:path w="3113" h="1852" extrusionOk="0">
                  <a:moveTo>
                    <a:pt x="41" y="1"/>
                  </a:moveTo>
                  <a:cubicBezTo>
                    <a:pt x="27" y="1"/>
                    <a:pt x="14" y="14"/>
                    <a:pt x="14" y="28"/>
                  </a:cubicBezTo>
                  <a:cubicBezTo>
                    <a:pt x="0" y="42"/>
                    <a:pt x="0" y="82"/>
                    <a:pt x="14" y="96"/>
                  </a:cubicBezTo>
                  <a:cubicBezTo>
                    <a:pt x="244" y="272"/>
                    <a:pt x="474" y="447"/>
                    <a:pt x="690" y="623"/>
                  </a:cubicBezTo>
                  <a:cubicBezTo>
                    <a:pt x="920" y="786"/>
                    <a:pt x="1150" y="935"/>
                    <a:pt x="1394" y="1083"/>
                  </a:cubicBezTo>
                  <a:lnTo>
                    <a:pt x="1746" y="1286"/>
                  </a:lnTo>
                  <a:cubicBezTo>
                    <a:pt x="1868" y="1368"/>
                    <a:pt x="1989" y="1435"/>
                    <a:pt x="2125" y="1503"/>
                  </a:cubicBezTo>
                  <a:cubicBezTo>
                    <a:pt x="2382" y="1625"/>
                    <a:pt x="2639" y="1733"/>
                    <a:pt x="2909" y="1841"/>
                  </a:cubicBezTo>
                  <a:cubicBezTo>
                    <a:pt x="2930" y="1848"/>
                    <a:pt x="2947" y="1851"/>
                    <a:pt x="2964" y="1851"/>
                  </a:cubicBezTo>
                  <a:cubicBezTo>
                    <a:pt x="2981" y="1851"/>
                    <a:pt x="2997" y="1848"/>
                    <a:pt x="3018" y="1841"/>
                  </a:cubicBezTo>
                  <a:cubicBezTo>
                    <a:pt x="3058" y="1814"/>
                    <a:pt x="3085" y="1787"/>
                    <a:pt x="3099" y="1760"/>
                  </a:cubicBezTo>
                  <a:cubicBezTo>
                    <a:pt x="3112" y="1719"/>
                    <a:pt x="3112" y="1679"/>
                    <a:pt x="3099" y="1652"/>
                  </a:cubicBezTo>
                  <a:cubicBezTo>
                    <a:pt x="3085" y="1611"/>
                    <a:pt x="3058" y="1584"/>
                    <a:pt x="3018" y="1571"/>
                  </a:cubicBezTo>
                  <a:cubicBezTo>
                    <a:pt x="2842" y="1516"/>
                    <a:pt x="2666" y="1449"/>
                    <a:pt x="2490" y="1381"/>
                  </a:cubicBezTo>
                  <a:cubicBezTo>
                    <a:pt x="2314" y="1313"/>
                    <a:pt x="2152" y="1246"/>
                    <a:pt x="1976" y="1178"/>
                  </a:cubicBezTo>
                  <a:cubicBezTo>
                    <a:pt x="1813" y="1097"/>
                    <a:pt x="1638" y="1016"/>
                    <a:pt x="1489" y="935"/>
                  </a:cubicBezTo>
                  <a:cubicBezTo>
                    <a:pt x="1326" y="840"/>
                    <a:pt x="1150" y="745"/>
                    <a:pt x="975" y="650"/>
                  </a:cubicBezTo>
                  <a:cubicBezTo>
                    <a:pt x="663" y="461"/>
                    <a:pt x="366" y="244"/>
                    <a:pt x="81" y="14"/>
                  </a:cubicBezTo>
                  <a:cubicBezTo>
                    <a:pt x="68" y="14"/>
                    <a:pt x="54" y="1"/>
                    <a:pt x="41" y="1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7" name="Google Shape;1307;p42"/>
            <p:cNvSpPr/>
            <p:nvPr/>
          </p:nvSpPr>
          <p:spPr>
            <a:xfrm>
              <a:off x="2669133" y="974435"/>
              <a:ext cx="168888" cy="210411"/>
            </a:xfrm>
            <a:custGeom>
              <a:avLst/>
              <a:gdLst/>
              <a:ahLst/>
              <a:cxnLst/>
              <a:rect l="l" t="t" r="r" b="b"/>
              <a:pathLst>
                <a:path w="2477" h="3086" extrusionOk="0">
                  <a:moveTo>
                    <a:pt x="2436" y="1"/>
                  </a:moveTo>
                  <a:cubicBezTo>
                    <a:pt x="2409" y="1"/>
                    <a:pt x="2395" y="14"/>
                    <a:pt x="2395" y="28"/>
                  </a:cubicBezTo>
                  <a:lnTo>
                    <a:pt x="2395" y="14"/>
                  </a:lnTo>
                  <a:cubicBezTo>
                    <a:pt x="2152" y="434"/>
                    <a:pt x="1895" y="840"/>
                    <a:pt x="1597" y="1232"/>
                  </a:cubicBezTo>
                  <a:cubicBezTo>
                    <a:pt x="1367" y="1516"/>
                    <a:pt x="1123" y="1800"/>
                    <a:pt x="866" y="2071"/>
                  </a:cubicBezTo>
                  <a:cubicBezTo>
                    <a:pt x="745" y="2193"/>
                    <a:pt x="609" y="2328"/>
                    <a:pt x="474" y="2450"/>
                  </a:cubicBezTo>
                  <a:cubicBezTo>
                    <a:pt x="352" y="2572"/>
                    <a:pt x="190" y="2707"/>
                    <a:pt x="54" y="2842"/>
                  </a:cubicBezTo>
                  <a:cubicBezTo>
                    <a:pt x="0" y="2896"/>
                    <a:pt x="0" y="2991"/>
                    <a:pt x="54" y="3045"/>
                  </a:cubicBezTo>
                  <a:cubicBezTo>
                    <a:pt x="82" y="3072"/>
                    <a:pt x="109" y="3086"/>
                    <a:pt x="149" y="3086"/>
                  </a:cubicBezTo>
                  <a:lnTo>
                    <a:pt x="190" y="3086"/>
                  </a:lnTo>
                  <a:cubicBezTo>
                    <a:pt x="217" y="3086"/>
                    <a:pt x="230" y="3072"/>
                    <a:pt x="257" y="3045"/>
                  </a:cubicBezTo>
                  <a:cubicBezTo>
                    <a:pt x="487" y="2856"/>
                    <a:pt x="718" y="2639"/>
                    <a:pt x="920" y="2409"/>
                  </a:cubicBezTo>
                  <a:cubicBezTo>
                    <a:pt x="1137" y="2179"/>
                    <a:pt x="1326" y="1922"/>
                    <a:pt x="1502" y="1665"/>
                  </a:cubicBezTo>
                  <a:cubicBezTo>
                    <a:pt x="1665" y="1408"/>
                    <a:pt x="1841" y="1151"/>
                    <a:pt x="1989" y="894"/>
                  </a:cubicBezTo>
                  <a:cubicBezTo>
                    <a:pt x="2071" y="758"/>
                    <a:pt x="2152" y="623"/>
                    <a:pt x="2219" y="501"/>
                  </a:cubicBezTo>
                  <a:cubicBezTo>
                    <a:pt x="2301" y="366"/>
                    <a:pt x="2395" y="217"/>
                    <a:pt x="2463" y="68"/>
                  </a:cubicBezTo>
                  <a:cubicBezTo>
                    <a:pt x="2477" y="41"/>
                    <a:pt x="2463" y="1"/>
                    <a:pt x="2436" y="1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8" name="Google Shape;1308;p42"/>
            <p:cNvSpPr/>
            <p:nvPr/>
          </p:nvSpPr>
          <p:spPr>
            <a:xfrm>
              <a:off x="2411736" y="848975"/>
              <a:ext cx="334026" cy="405072"/>
            </a:xfrm>
            <a:custGeom>
              <a:avLst/>
              <a:gdLst/>
              <a:ahLst/>
              <a:cxnLst/>
              <a:rect l="l" t="t" r="r" b="b"/>
              <a:pathLst>
                <a:path w="4899" h="5941" extrusionOk="0">
                  <a:moveTo>
                    <a:pt x="4844" y="0"/>
                  </a:moveTo>
                  <a:cubicBezTo>
                    <a:pt x="4817" y="0"/>
                    <a:pt x="4790" y="14"/>
                    <a:pt x="4790" y="41"/>
                  </a:cubicBezTo>
                  <a:lnTo>
                    <a:pt x="4790" y="28"/>
                  </a:lnTo>
                  <a:cubicBezTo>
                    <a:pt x="4750" y="136"/>
                    <a:pt x="4709" y="231"/>
                    <a:pt x="4668" y="339"/>
                  </a:cubicBezTo>
                  <a:cubicBezTo>
                    <a:pt x="4384" y="988"/>
                    <a:pt x="4005" y="1611"/>
                    <a:pt x="3559" y="2179"/>
                  </a:cubicBezTo>
                  <a:lnTo>
                    <a:pt x="3572" y="2165"/>
                  </a:lnTo>
                  <a:lnTo>
                    <a:pt x="3572" y="2165"/>
                  </a:lnTo>
                  <a:cubicBezTo>
                    <a:pt x="3315" y="2504"/>
                    <a:pt x="3045" y="2828"/>
                    <a:pt x="2761" y="3140"/>
                  </a:cubicBezTo>
                  <a:cubicBezTo>
                    <a:pt x="2463" y="3451"/>
                    <a:pt x="2165" y="3749"/>
                    <a:pt x="1854" y="4046"/>
                  </a:cubicBezTo>
                  <a:cubicBezTo>
                    <a:pt x="1705" y="4182"/>
                    <a:pt x="1570" y="4330"/>
                    <a:pt x="1407" y="4466"/>
                  </a:cubicBezTo>
                  <a:cubicBezTo>
                    <a:pt x="1259" y="4601"/>
                    <a:pt x="1096" y="4736"/>
                    <a:pt x="947" y="4872"/>
                  </a:cubicBezTo>
                  <a:cubicBezTo>
                    <a:pt x="650" y="5115"/>
                    <a:pt x="366" y="5359"/>
                    <a:pt x="68" y="5589"/>
                  </a:cubicBezTo>
                  <a:cubicBezTo>
                    <a:pt x="27" y="5629"/>
                    <a:pt x="0" y="5684"/>
                    <a:pt x="14" y="5738"/>
                  </a:cubicBezTo>
                  <a:cubicBezTo>
                    <a:pt x="14" y="5792"/>
                    <a:pt x="27" y="5846"/>
                    <a:pt x="68" y="5873"/>
                  </a:cubicBezTo>
                  <a:cubicBezTo>
                    <a:pt x="108" y="5914"/>
                    <a:pt x="149" y="5941"/>
                    <a:pt x="203" y="5941"/>
                  </a:cubicBezTo>
                  <a:lnTo>
                    <a:pt x="257" y="5941"/>
                  </a:lnTo>
                  <a:cubicBezTo>
                    <a:pt x="298" y="5927"/>
                    <a:pt x="325" y="5914"/>
                    <a:pt x="352" y="5887"/>
                  </a:cubicBezTo>
                  <a:cubicBezTo>
                    <a:pt x="663" y="5643"/>
                    <a:pt x="961" y="5386"/>
                    <a:pt x="1245" y="5102"/>
                  </a:cubicBezTo>
                  <a:cubicBezTo>
                    <a:pt x="1394" y="4953"/>
                    <a:pt x="1543" y="4804"/>
                    <a:pt x="1692" y="4642"/>
                  </a:cubicBezTo>
                  <a:cubicBezTo>
                    <a:pt x="1840" y="4493"/>
                    <a:pt x="2003" y="4317"/>
                    <a:pt x="2152" y="4155"/>
                  </a:cubicBezTo>
                  <a:cubicBezTo>
                    <a:pt x="2463" y="3816"/>
                    <a:pt x="2761" y="3478"/>
                    <a:pt x="3045" y="3126"/>
                  </a:cubicBezTo>
                  <a:cubicBezTo>
                    <a:pt x="3329" y="2761"/>
                    <a:pt x="3599" y="2423"/>
                    <a:pt x="3843" y="2044"/>
                  </a:cubicBezTo>
                  <a:cubicBezTo>
                    <a:pt x="4276" y="1435"/>
                    <a:pt x="4628" y="772"/>
                    <a:pt x="4898" y="55"/>
                  </a:cubicBezTo>
                  <a:cubicBezTo>
                    <a:pt x="4898" y="28"/>
                    <a:pt x="4885" y="0"/>
                    <a:pt x="4858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9" name="Google Shape;1309;p42"/>
            <p:cNvSpPr/>
            <p:nvPr/>
          </p:nvSpPr>
          <p:spPr>
            <a:xfrm>
              <a:off x="2100199" y="858180"/>
              <a:ext cx="439777" cy="447618"/>
            </a:xfrm>
            <a:custGeom>
              <a:avLst/>
              <a:gdLst/>
              <a:ahLst/>
              <a:cxnLst/>
              <a:rect l="l" t="t" r="r" b="b"/>
              <a:pathLst>
                <a:path w="6450" h="6565" extrusionOk="0">
                  <a:moveTo>
                    <a:pt x="6355" y="1"/>
                  </a:moveTo>
                  <a:cubicBezTo>
                    <a:pt x="6017" y="542"/>
                    <a:pt x="5665" y="1043"/>
                    <a:pt x="5286" y="1543"/>
                  </a:cubicBezTo>
                  <a:cubicBezTo>
                    <a:pt x="4759" y="2233"/>
                    <a:pt x="4190" y="2883"/>
                    <a:pt x="3581" y="3505"/>
                  </a:cubicBezTo>
                  <a:cubicBezTo>
                    <a:pt x="3270" y="3817"/>
                    <a:pt x="2945" y="4114"/>
                    <a:pt x="2621" y="4398"/>
                  </a:cubicBezTo>
                  <a:cubicBezTo>
                    <a:pt x="2282" y="4696"/>
                    <a:pt x="1944" y="4980"/>
                    <a:pt x="1606" y="5251"/>
                  </a:cubicBezTo>
                  <a:lnTo>
                    <a:pt x="1633" y="5224"/>
                  </a:lnTo>
                  <a:lnTo>
                    <a:pt x="1633" y="5224"/>
                  </a:lnTo>
                  <a:cubicBezTo>
                    <a:pt x="1389" y="5400"/>
                    <a:pt x="1146" y="5589"/>
                    <a:pt x="902" y="5752"/>
                  </a:cubicBezTo>
                  <a:cubicBezTo>
                    <a:pt x="780" y="5833"/>
                    <a:pt x="659" y="5927"/>
                    <a:pt x="537" y="5995"/>
                  </a:cubicBezTo>
                  <a:lnTo>
                    <a:pt x="375" y="6117"/>
                  </a:lnTo>
                  <a:cubicBezTo>
                    <a:pt x="307" y="6157"/>
                    <a:pt x="239" y="6198"/>
                    <a:pt x="172" y="6239"/>
                  </a:cubicBezTo>
                  <a:cubicBezTo>
                    <a:pt x="1" y="6330"/>
                    <a:pt x="98" y="6564"/>
                    <a:pt x="254" y="6564"/>
                  </a:cubicBezTo>
                  <a:cubicBezTo>
                    <a:pt x="284" y="6564"/>
                    <a:pt x="315" y="6556"/>
                    <a:pt x="347" y="6536"/>
                  </a:cubicBezTo>
                  <a:cubicBezTo>
                    <a:pt x="388" y="6509"/>
                    <a:pt x="429" y="6496"/>
                    <a:pt x="483" y="6469"/>
                  </a:cubicBezTo>
                  <a:cubicBezTo>
                    <a:pt x="523" y="6442"/>
                    <a:pt x="578" y="6415"/>
                    <a:pt x="618" y="6387"/>
                  </a:cubicBezTo>
                  <a:cubicBezTo>
                    <a:pt x="713" y="6320"/>
                    <a:pt x="808" y="6266"/>
                    <a:pt x="902" y="6198"/>
                  </a:cubicBezTo>
                  <a:cubicBezTo>
                    <a:pt x="1105" y="6063"/>
                    <a:pt x="1295" y="5927"/>
                    <a:pt x="1471" y="5779"/>
                  </a:cubicBezTo>
                  <a:cubicBezTo>
                    <a:pt x="1849" y="5494"/>
                    <a:pt x="2201" y="5183"/>
                    <a:pt x="2540" y="4858"/>
                  </a:cubicBezTo>
                  <a:cubicBezTo>
                    <a:pt x="2891" y="4534"/>
                    <a:pt x="3230" y="4182"/>
                    <a:pt x="3554" y="3817"/>
                  </a:cubicBezTo>
                  <a:cubicBezTo>
                    <a:pt x="3879" y="3451"/>
                    <a:pt x="4217" y="3099"/>
                    <a:pt x="4529" y="2721"/>
                  </a:cubicBezTo>
                  <a:cubicBezTo>
                    <a:pt x="5219" y="1882"/>
                    <a:pt x="5868" y="1002"/>
                    <a:pt x="6436" y="68"/>
                  </a:cubicBezTo>
                  <a:cubicBezTo>
                    <a:pt x="6450" y="55"/>
                    <a:pt x="6450" y="14"/>
                    <a:pt x="6423" y="1"/>
                  </a:cubicBezTo>
                  <a:lnTo>
                    <a:pt x="6396" y="1"/>
                  </a:lnTo>
                  <a:cubicBezTo>
                    <a:pt x="6382" y="1"/>
                    <a:pt x="6355" y="14"/>
                    <a:pt x="6355" y="28"/>
                  </a:cubicBezTo>
                  <a:lnTo>
                    <a:pt x="6355" y="1"/>
                  </a:ln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0" name="Google Shape;1310;p42"/>
            <p:cNvSpPr/>
            <p:nvPr/>
          </p:nvSpPr>
          <p:spPr>
            <a:xfrm>
              <a:off x="1779731" y="913546"/>
              <a:ext cx="527801" cy="447550"/>
            </a:xfrm>
            <a:custGeom>
              <a:avLst/>
              <a:gdLst/>
              <a:ahLst/>
              <a:cxnLst/>
              <a:rect l="l" t="t" r="r" b="b"/>
              <a:pathLst>
                <a:path w="7741" h="6564" extrusionOk="0">
                  <a:moveTo>
                    <a:pt x="7673" y="1"/>
                  </a:moveTo>
                  <a:cubicBezTo>
                    <a:pt x="7645" y="1"/>
                    <a:pt x="7632" y="14"/>
                    <a:pt x="7618" y="41"/>
                  </a:cubicBezTo>
                  <a:lnTo>
                    <a:pt x="7618" y="14"/>
                  </a:lnTo>
                  <a:lnTo>
                    <a:pt x="7564" y="95"/>
                  </a:lnTo>
                  <a:cubicBezTo>
                    <a:pt x="7172" y="664"/>
                    <a:pt x="6739" y="1205"/>
                    <a:pt x="6265" y="1719"/>
                  </a:cubicBezTo>
                  <a:cubicBezTo>
                    <a:pt x="5765" y="2260"/>
                    <a:pt x="5237" y="2775"/>
                    <a:pt x="4669" y="3248"/>
                  </a:cubicBezTo>
                  <a:lnTo>
                    <a:pt x="4696" y="3235"/>
                  </a:lnTo>
                  <a:lnTo>
                    <a:pt x="4696" y="3235"/>
                  </a:lnTo>
                  <a:cubicBezTo>
                    <a:pt x="4357" y="3519"/>
                    <a:pt x="4033" y="3776"/>
                    <a:pt x="3681" y="4033"/>
                  </a:cubicBezTo>
                  <a:cubicBezTo>
                    <a:pt x="3343" y="4290"/>
                    <a:pt x="2991" y="4534"/>
                    <a:pt x="2639" y="4764"/>
                  </a:cubicBezTo>
                  <a:cubicBezTo>
                    <a:pt x="2287" y="5007"/>
                    <a:pt x="1935" y="5210"/>
                    <a:pt x="1570" y="5413"/>
                  </a:cubicBezTo>
                  <a:cubicBezTo>
                    <a:pt x="1205" y="5616"/>
                    <a:pt x="866" y="5805"/>
                    <a:pt x="501" y="5981"/>
                  </a:cubicBezTo>
                  <a:cubicBezTo>
                    <a:pt x="366" y="6036"/>
                    <a:pt x="230" y="6090"/>
                    <a:pt x="109" y="6157"/>
                  </a:cubicBezTo>
                  <a:cubicBezTo>
                    <a:pt x="54" y="6184"/>
                    <a:pt x="14" y="6238"/>
                    <a:pt x="14" y="6293"/>
                  </a:cubicBezTo>
                  <a:cubicBezTo>
                    <a:pt x="0" y="6360"/>
                    <a:pt x="14" y="6414"/>
                    <a:pt x="41" y="6469"/>
                  </a:cubicBezTo>
                  <a:cubicBezTo>
                    <a:pt x="68" y="6523"/>
                    <a:pt x="122" y="6550"/>
                    <a:pt x="176" y="6563"/>
                  </a:cubicBezTo>
                  <a:lnTo>
                    <a:pt x="230" y="6563"/>
                  </a:lnTo>
                  <a:cubicBezTo>
                    <a:pt x="271" y="6563"/>
                    <a:pt x="312" y="6550"/>
                    <a:pt x="339" y="6536"/>
                  </a:cubicBezTo>
                  <a:cubicBezTo>
                    <a:pt x="433" y="6482"/>
                    <a:pt x="528" y="6428"/>
                    <a:pt x="623" y="6374"/>
                  </a:cubicBezTo>
                  <a:cubicBezTo>
                    <a:pt x="718" y="6333"/>
                    <a:pt x="826" y="6266"/>
                    <a:pt x="920" y="6211"/>
                  </a:cubicBezTo>
                  <a:cubicBezTo>
                    <a:pt x="1123" y="6103"/>
                    <a:pt x="1326" y="5981"/>
                    <a:pt x="1516" y="5860"/>
                  </a:cubicBezTo>
                  <a:cubicBezTo>
                    <a:pt x="1922" y="5616"/>
                    <a:pt x="2301" y="5345"/>
                    <a:pt x="2693" y="5075"/>
                  </a:cubicBezTo>
                  <a:cubicBezTo>
                    <a:pt x="3478" y="4507"/>
                    <a:pt x="4236" y="3898"/>
                    <a:pt x="4953" y="3248"/>
                  </a:cubicBezTo>
                  <a:cubicBezTo>
                    <a:pt x="5995" y="2301"/>
                    <a:pt x="6928" y="1246"/>
                    <a:pt x="7727" y="82"/>
                  </a:cubicBezTo>
                  <a:cubicBezTo>
                    <a:pt x="7740" y="55"/>
                    <a:pt x="7727" y="14"/>
                    <a:pt x="7700" y="1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1" name="Google Shape;1311;p42"/>
            <p:cNvSpPr/>
            <p:nvPr/>
          </p:nvSpPr>
          <p:spPr>
            <a:xfrm>
              <a:off x="1694977" y="933865"/>
              <a:ext cx="354208" cy="268707"/>
            </a:xfrm>
            <a:custGeom>
              <a:avLst/>
              <a:gdLst/>
              <a:ahLst/>
              <a:cxnLst/>
              <a:rect l="l" t="t" r="r" b="b"/>
              <a:pathLst>
                <a:path w="5195" h="3941" extrusionOk="0">
                  <a:moveTo>
                    <a:pt x="5140" y="0"/>
                  </a:moveTo>
                  <a:cubicBezTo>
                    <a:pt x="5113" y="0"/>
                    <a:pt x="5100" y="0"/>
                    <a:pt x="5100" y="14"/>
                  </a:cubicBezTo>
                  <a:lnTo>
                    <a:pt x="5086" y="14"/>
                  </a:lnTo>
                  <a:cubicBezTo>
                    <a:pt x="4761" y="393"/>
                    <a:pt x="4396" y="745"/>
                    <a:pt x="4017" y="1069"/>
                  </a:cubicBezTo>
                  <a:lnTo>
                    <a:pt x="4031" y="1056"/>
                  </a:lnTo>
                  <a:lnTo>
                    <a:pt x="4031" y="1056"/>
                  </a:lnTo>
                  <a:cubicBezTo>
                    <a:pt x="3733" y="1299"/>
                    <a:pt x="3435" y="1543"/>
                    <a:pt x="3124" y="1773"/>
                  </a:cubicBezTo>
                  <a:cubicBezTo>
                    <a:pt x="2813" y="1989"/>
                    <a:pt x="2488" y="2206"/>
                    <a:pt x="2163" y="2422"/>
                  </a:cubicBezTo>
                  <a:cubicBezTo>
                    <a:pt x="1839" y="2639"/>
                    <a:pt x="1500" y="2828"/>
                    <a:pt x="1176" y="3031"/>
                  </a:cubicBezTo>
                  <a:lnTo>
                    <a:pt x="675" y="3315"/>
                  </a:lnTo>
                  <a:cubicBezTo>
                    <a:pt x="513" y="3410"/>
                    <a:pt x="350" y="3505"/>
                    <a:pt x="188" y="3600"/>
                  </a:cubicBezTo>
                  <a:cubicBezTo>
                    <a:pt x="1" y="3699"/>
                    <a:pt x="109" y="3941"/>
                    <a:pt x="272" y="3941"/>
                  </a:cubicBezTo>
                  <a:cubicBezTo>
                    <a:pt x="310" y="3941"/>
                    <a:pt x="350" y="3928"/>
                    <a:pt x="391" y="3897"/>
                  </a:cubicBezTo>
                  <a:cubicBezTo>
                    <a:pt x="580" y="3762"/>
                    <a:pt x="770" y="3627"/>
                    <a:pt x="959" y="3491"/>
                  </a:cubicBezTo>
                  <a:lnTo>
                    <a:pt x="1555" y="3085"/>
                  </a:lnTo>
                  <a:cubicBezTo>
                    <a:pt x="1947" y="2815"/>
                    <a:pt x="2339" y="2531"/>
                    <a:pt x="2732" y="2247"/>
                  </a:cubicBezTo>
                  <a:cubicBezTo>
                    <a:pt x="3124" y="1949"/>
                    <a:pt x="3503" y="1665"/>
                    <a:pt x="3882" y="1340"/>
                  </a:cubicBezTo>
                  <a:cubicBezTo>
                    <a:pt x="4234" y="1042"/>
                    <a:pt x="4586" y="717"/>
                    <a:pt x="4910" y="379"/>
                  </a:cubicBezTo>
                  <a:cubicBezTo>
                    <a:pt x="4991" y="284"/>
                    <a:pt x="5073" y="190"/>
                    <a:pt x="5167" y="95"/>
                  </a:cubicBezTo>
                  <a:cubicBezTo>
                    <a:pt x="5194" y="68"/>
                    <a:pt x="5194" y="27"/>
                    <a:pt x="5167" y="14"/>
                  </a:cubicBezTo>
                  <a:cubicBezTo>
                    <a:pt x="5167" y="0"/>
                    <a:pt x="5154" y="0"/>
                    <a:pt x="5140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2" name="Google Shape;1312;p42"/>
            <p:cNvSpPr/>
            <p:nvPr/>
          </p:nvSpPr>
          <p:spPr>
            <a:xfrm>
              <a:off x="2897007" y="1271516"/>
              <a:ext cx="228889" cy="283298"/>
            </a:xfrm>
            <a:custGeom>
              <a:avLst/>
              <a:gdLst/>
              <a:ahLst/>
              <a:cxnLst/>
              <a:rect l="l" t="t" r="r" b="b"/>
              <a:pathLst>
                <a:path w="3357" h="4155" extrusionOk="0">
                  <a:moveTo>
                    <a:pt x="406" y="1"/>
                  </a:moveTo>
                  <a:cubicBezTo>
                    <a:pt x="298" y="1"/>
                    <a:pt x="204" y="41"/>
                    <a:pt x="122" y="109"/>
                  </a:cubicBezTo>
                  <a:cubicBezTo>
                    <a:pt x="55" y="190"/>
                    <a:pt x="1" y="298"/>
                    <a:pt x="1" y="407"/>
                  </a:cubicBezTo>
                  <a:cubicBezTo>
                    <a:pt x="1" y="461"/>
                    <a:pt x="1" y="515"/>
                    <a:pt x="1" y="569"/>
                  </a:cubicBezTo>
                  <a:cubicBezTo>
                    <a:pt x="14" y="637"/>
                    <a:pt x="28" y="704"/>
                    <a:pt x="41" y="758"/>
                  </a:cubicBezTo>
                  <a:cubicBezTo>
                    <a:pt x="82" y="894"/>
                    <a:pt x="136" y="1029"/>
                    <a:pt x="217" y="1151"/>
                  </a:cubicBezTo>
                  <a:cubicBezTo>
                    <a:pt x="285" y="1300"/>
                    <a:pt x="379" y="1421"/>
                    <a:pt x="488" y="1543"/>
                  </a:cubicBezTo>
                  <a:cubicBezTo>
                    <a:pt x="785" y="1895"/>
                    <a:pt x="1110" y="2260"/>
                    <a:pt x="1557" y="2707"/>
                  </a:cubicBezTo>
                  <a:cubicBezTo>
                    <a:pt x="1760" y="2910"/>
                    <a:pt x="1963" y="3126"/>
                    <a:pt x="2179" y="3329"/>
                  </a:cubicBezTo>
                  <a:lnTo>
                    <a:pt x="2206" y="3356"/>
                  </a:lnTo>
                  <a:lnTo>
                    <a:pt x="2328" y="3478"/>
                  </a:lnTo>
                  <a:cubicBezTo>
                    <a:pt x="2396" y="3559"/>
                    <a:pt x="2463" y="3614"/>
                    <a:pt x="2544" y="3681"/>
                  </a:cubicBezTo>
                  <a:cubicBezTo>
                    <a:pt x="2612" y="3749"/>
                    <a:pt x="2666" y="3830"/>
                    <a:pt x="2734" y="3884"/>
                  </a:cubicBezTo>
                  <a:cubicBezTo>
                    <a:pt x="2788" y="3952"/>
                    <a:pt x="2842" y="3992"/>
                    <a:pt x="2896" y="4033"/>
                  </a:cubicBezTo>
                  <a:cubicBezTo>
                    <a:pt x="2950" y="4074"/>
                    <a:pt x="2991" y="4101"/>
                    <a:pt x="3045" y="4128"/>
                  </a:cubicBezTo>
                  <a:cubicBezTo>
                    <a:pt x="3086" y="4141"/>
                    <a:pt x="3126" y="4155"/>
                    <a:pt x="3180" y="4155"/>
                  </a:cubicBezTo>
                  <a:cubicBezTo>
                    <a:pt x="3207" y="4155"/>
                    <a:pt x="3234" y="4141"/>
                    <a:pt x="3248" y="4128"/>
                  </a:cubicBezTo>
                  <a:cubicBezTo>
                    <a:pt x="3316" y="4087"/>
                    <a:pt x="3356" y="4019"/>
                    <a:pt x="3343" y="3938"/>
                  </a:cubicBezTo>
                  <a:cubicBezTo>
                    <a:pt x="3356" y="3898"/>
                    <a:pt x="3356" y="3871"/>
                    <a:pt x="3356" y="3830"/>
                  </a:cubicBezTo>
                  <a:cubicBezTo>
                    <a:pt x="3356" y="3776"/>
                    <a:pt x="3343" y="3722"/>
                    <a:pt x="3329" y="3654"/>
                  </a:cubicBezTo>
                  <a:cubicBezTo>
                    <a:pt x="3316" y="3532"/>
                    <a:pt x="3275" y="3424"/>
                    <a:pt x="3248" y="3316"/>
                  </a:cubicBezTo>
                  <a:cubicBezTo>
                    <a:pt x="3180" y="3086"/>
                    <a:pt x="3099" y="2856"/>
                    <a:pt x="3004" y="2639"/>
                  </a:cubicBezTo>
                  <a:cubicBezTo>
                    <a:pt x="2964" y="2558"/>
                    <a:pt x="2923" y="2477"/>
                    <a:pt x="2883" y="2396"/>
                  </a:cubicBezTo>
                  <a:cubicBezTo>
                    <a:pt x="2788" y="2206"/>
                    <a:pt x="2707" y="2030"/>
                    <a:pt x="2612" y="1882"/>
                  </a:cubicBezTo>
                  <a:cubicBezTo>
                    <a:pt x="2409" y="1503"/>
                    <a:pt x="2166" y="1164"/>
                    <a:pt x="1895" y="853"/>
                  </a:cubicBezTo>
                  <a:cubicBezTo>
                    <a:pt x="1760" y="691"/>
                    <a:pt x="1611" y="555"/>
                    <a:pt x="1448" y="434"/>
                  </a:cubicBezTo>
                  <a:cubicBezTo>
                    <a:pt x="1286" y="312"/>
                    <a:pt x="1124" y="204"/>
                    <a:pt x="934" y="122"/>
                  </a:cubicBezTo>
                  <a:cubicBezTo>
                    <a:pt x="853" y="82"/>
                    <a:pt x="772" y="55"/>
                    <a:pt x="677" y="28"/>
                  </a:cubicBezTo>
                  <a:cubicBezTo>
                    <a:pt x="596" y="14"/>
                    <a:pt x="528" y="1"/>
                    <a:pt x="447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3" name="Google Shape;1313;p42"/>
            <p:cNvSpPr/>
            <p:nvPr/>
          </p:nvSpPr>
          <p:spPr>
            <a:xfrm>
              <a:off x="3123040" y="1576916"/>
              <a:ext cx="54478" cy="76092"/>
            </a:xfrm>
            <a:custGeom>
              <a:avLst/>
              <a:gdLst/>
              <a:ahLst/>
              <a:cxnLst/>
              <a:rect l="l" t="t" r="r" b="b"/>
              <a:pathLst>
                <a:path w="799" h="1116" extrusionOk="0">
                  <a:moveTo>
                    <a:pt x="231" y="1"/>
                  </a:moveTo>
                  <a:cubicBezTo>
                    <a:pt x="190" y="14"/>
                    <a:pt x="150" y="41"/>
                    <a:pt x="122" y="68"/>
                  </a:cubicBezTo>
                  <a:cubicBezTo>
                    <a:pt x="68" y="95"/>
                    <a:pt x="41" y="149"/>
                    <a:pt x="28" y="203"/>
                  </a:cubicBezTo>
                  <a:cubicBezTo>
                    <a:pt x="1" y="271"/>
                    <a:pt x="1" y="325"/>
                    <a:pt x="1" y="393"/>
                  </a:cubicBezTo>
                  <a:cubicBezTo>
                    <a:pt x="14" y="488"/>
                    <a:pt x="28" y="569"/>
                    <a:pt x="55" y="650"/>
                  </a:cubicBezTo>
                  <a:cubicBezTo>
                    <a:pt x="82" y="731"/>
                    <a:pt x="122" y="826"/>
                    <a:pt x="177" y="894"/>
                  </a:cubicBezTo>
                  <a:cubicBezTo>
                    <a:pt x="217" y="961"/>
                    <a:pt x="271" y="1029"/>
                    <a:pt x="339" y="1069"/>
                  </a:cubicBezTo>
                  <a:lnTo>
                    <a:pt x="393" y="1083"/>
                  </a:lnTo>
                  <a:lnTo>
                    <a:pt x="407" y="1083"/>
                  </a:lnTo>
                  <a:cubicBezTo>
                    <a:pt x="446" y="1103"/>
                    <a:pt x="486" y="1115"/>
                    <a:pt x="531" y="1115"/>
                  </a:cubicBezTo>
                  <a:cubicBezTo>
                    <a:pt x="547" y="1115"/>
                    <a:pt x="564" y="1114"/>
                    <a:pt x="583" y="1110"/>
                  </a:cubicBezTo>
                  <a:cubicBezTo>
                    <a:pt x="637" y="1097"/>
                    <a:pt x="691" y="1069"/>
                    <a:pt x="731" y="1015"/>
                  </a:cubicBezTo>
                  <a:cubicBezTo>
                    <a:pt x="772" y="961"/>
                    <a:pt x="785" y="907"/>
                    <a:pt x="799" y="839"/>
                  </a:cubicBezTo>
                  <a:cubicBezTo>
                    <a:pt x="799" y="785"/>
                    <a:pt x="799" y="718"/>
                    <a:pt x="785" y="664"/>
                  </a:cubicBezTo>
                  <a:cubicBezTo>
                    <a:pt x="772" y="582"/>
                    <a:pt x="758" y="501"/>
                    <a:pt x="731" y="434"/>
                  </a:cubicBezTo>
                  <a:cubicBezTo>
                    <a:pt x="691" y="298"/>
                    <a:pt x="610" y="163"/>
                    <a:pt x="488" y="68"/>
                  </a:cubicBezTo>
                  <a:cubicBezTo>
                    <a:pt x="447" y="28"/>
                    <a:pt x="380" y="14"/>
                    <a:pt x="325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4" name="Google Shape;1314;p42"/>
            <p:cNvSpPr/>
            <p:nvPr/>
          </p:nvSpPr>
          <p:spPr>
            <a:xfrm>
              <a:off x="1846143" y="1618577"/>
              <a:ext cx="355299" cy="352231"/>
            </a:xfrm>
            <a:custGeom>
              <a:avLst/>
              <a:gdLst/>
              <a:ahLst/>
              <a:cxnLst/>
              <a:rect l="l" t="t" r="r" b="b"/>
              <a:pathLst>
                <a:path w="5211" h="5166" extrusionOk="0">
                  <a:moveTo>
                    <a:pt x="2497" y="0"/>
                  </a:moveTo>
                  <a:cubicBezTo>
                    <a:pt x="2342" y="0"/>
                    <a:pt x="2186" y="17"/>
                    <a:pt x="2030" y="53"/>
                  </a:cubicBezTo>
                  <a:cubicBezTo>
                    <a:pt x="772" y="337"/>
                    <a:pt x="1" y="1703"/>
                    <a:pt x="325" y="3097"/>
                  </a:cubicBezTo>
                  <a:cubicBezTo>
                    <a:pt x="610" y="4318"/>
                    <a:pt x="1622" y="5165"/>
                    <a:pt x="2714" y="5165"/>
                  </a:cubicBezTo>
                  <a:cubicBezTo>
                    <a:pt x="2869" y="5165"/>
                    <a:pt x="3025" y="5148"/>
                    <a:pt x="3180" y="5113"/>
                  </a:cubicBezTo>
                  <a:cubicBezTo>
                    <a:pt x="4439" y="4829"/>
                    <a:pt x="5210" y="3462"/>
                    <a:pt x="4885" y="2069"/>
                  </a:cubicBezTo>
                  <a:cubicBezTo>
                    <a:pt x="4613" y="848"/>
                    <a:pt x="3592" y="0"/>
                    <a:pt x="249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5" name="Google Shape;1315;p42"/>
            <p:cNvSpPr/>
            <p:nvPr/>
          </p:nvSpPr>
          <p:spPr>
            <a:xfrm>
              <a:off x="1944874" y="1661943"/>
              <a:ext cx="248252" cy="246071"/>
            </a:xfrm>
            <a:custGeom>
              <a:avLst/>
              <a:gdLst/>
              <a:ahLst/>
              <a:cxnLst/>
              <a:rect l="l" t="t" r="r" b="b"/>
              <a:pathLst>
                <a:path w="3641" h="3609" extrusionOk="0">
                  <a:moveTo>
                    <a:pt x="1757" y="1"/>
                  </a:moveTo>
                  <a:cubicBezTo>
                    <a:pt x="1646" y="1"/>
                    <a:pt x="1533" y="13"/>
                    <a:pt x="1421" y="39"/>
                  </a:cubicBezTo>
                  <a:cubicBezTo>
                    <a:pt x="542" y="228"/>
                    <a:pt x="0" y="1189"/>
                    <a:pt x="230" y="2163"/>
                  </a:cubicBezTo>
                  <a:cubicBezTo>
                    <a:pt x="420" y="3015"/>
                    <a:pt x="1126" y="3608"/>
                    <a:pt x="1889" y="3608"/>
                  </a:cubicBezTo>
                  <a:cubicBezTo>
                    <a:pt x="1998" y="3608"/>
                    <a:pt x="2109" y="3596"/>
                    <a:pt x="2220" y="3571"/>
                  </a:cubicBezTo>
                  <a:cubicBezTo>
                    <a:pt x="3099" y="3368"/>
                    <a:pt x="3640" y="2420"/>
                    <a:pt x="3424" y="1446"/>
                  </a:cubicBezTo>
                  <a:cubicBezTo>
                    <a:pt x="3223" y="584"/>
                    <a:pt x="2518" y="1"/>
                    <a:pt x="1757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6" name="Google Shape;1316;p42"/>
            <p:cNvSpPr/>
            <p:nvPr/>
          </p:nvSpPr>
          <p:spPr>
            <a:xfrm>
              <a:off x="1898713" y="1802540"/>
              <a:ext cx="113592" cy="47046"/>
            </a:xfrm>
            <a:custGeom>
              <a:avLst/>
              <a:gdLst/>
              <a:ahLst/>
              <a:cxnLst/>
              <a:rect l="l" t="t" r="r" b="b"/>
              <a:pathLst>
                <a:path w="1666" h="690" extrusionOk="0">
                  <a:moveTo>
                    <a:pt x="1180" y="1"/>
                  </a:moveTo>
                  <a:cubicBezTo>
                    <a:pt x="1056" y="1"/>
                    <a:pt x="916" y="16"/>
                    <a:pt x="772" y="47"/>
                  </a:cubicBezTo>
                  <a:cubicBezTo>
                    <a:pt x="326" y="142"/>
                    <a:pt x="1" y="358"/>
                    <a:pt x="41" y="521"/>
                  </a:cubicBezTo>
                  <a:cubicBezTo>
                    <a:pt x="69" y="629"/>
                    <a:pt x="246" y="689"/>
                    <a:pt x="494" y="689"/>
                  </a:cubicBezTo>
                  <a:cubicBezTo>
                    <a:pt x="617" y="689"/>
                    <a:pt x="759" y="674"/>
                    <a:pt x="907" y="643"/>
                  </a:cubicBezTo>
                  <a:cubicBezTo>
                    <a:pt x="1340" y="534"/>
                    <a:pt x="1665" y="331"/>
                    <a:pt x="1638" y="169"/>
                  </a:cubicBezTo>
                  <a:cubicBezTo>
                    <a:pt x="1611" y="61"/>
                    <a:pt x="1428" y="1"/>
                    <a:pt x="1180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7" name="Google Shape;1317;p42"/>
            <p:cNvSpPr/>
            <p:nvPr/>
          </p:nvSpPr>
          <p:spPr>
            <a:xfrm>
              <a:off x="1813891" y="1461479"/>
              <a:ext cx="203934" cy="106842"/>
            </a:xfrm>
            <a:custGeom>
              <a:avLst/>
              <a:gdLst/>
              <a:ahLst/>
              <a:cxnLst/>
              <a:rect l="l" t="t" r="r" b="b"/>
              <a:pathLst>
                <a:path w="2991" h="1567" extrusionOk="0">
                  <a:moveTo>
                    <a:pt x="2199" y="0"/>
                  </a:moveTo>
                  <a:cubicBezTo>
                    <a:pt x="1929" y="0"/>
                    <a:pt x="1605" y="59"/>
                    <a:pt x="1272" y="178"/>
                  </a:cubicBezTo>
                  <a:cubicBezTo>
                    <a:pt x="514" y="462"/>
                    <a:pt x="0" y="949"/>
                    <a:pt x="122" y="1288"/>
                  </a:cubicBezTo>
                  <a:cubicBezTo>
                    <a:pt x="190" y="1470"/>
                    <a:pt x="446" y="1567"/>
                    <a:pt x="790" y="1567"/>
                  </a:cubicBezTo>
                  <a:cubicBezTo>
                    <a:pt x="1061" y="1567"/>
                    <a:pt x="1386" y="1507"/>
                    <a:pt x="1718" y="1382"/>
                  </a:cubicBezTo>
                  <a:cubicBezTo>
                    <a:pt x="2476" y="1112"/>
                    <a:pt x="2990" y="611"/>
                    <a:pt x="2869" y="286"/>
                  </a:cubicBezTo>
                  <a:cubicBezTo>
                    <a:pt x="2800" y="96"/>
                    <a:pt x="2545" y="0"/>
                    <a:pt x="2199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8" name="Google Shape;1318;p42"/>
            <p:cNvSpPr/>
            <p:nvPr/>
          </p:nvSpPr>
          <p:spPr>
            <a:xfrm>
              <a:off x="2658019" y="1457116"/>
              <a:ext cx="350663" cy="352435"/>
            </a:xfrm>
            <a:custGeom>
              <a:avLst/>
              <a:gdLst/>
              <a:ahLst/>
              <a:cxnLst/>
              <a:rect l="l" t="t" r="r" b="b"/>
              <a:pathLst>
                <a:path w="5143" h="5169" extrusionOk="0">
                  <a:moveTo>
                    <a:pt x="2477" y="0"/>
                  </a:moveTo>
                  <a:cubicBezTo>
                    <a:pt x="2343" y="0"/>
                    <a:pt x="2207" y="13"/>
                    <a:pt x="2071" y="39"/>
                  </a:cubicBezTo>
                  <a:cubicBezTo>
                    <a:pt x="813" y="283"/>
                    <a:pt x="1" y="1622"/>
                    <a:pt x="272" y="3029"/>
                  </a:cubicBezTo>
                  <a:cubicBezTo>
                    <a:pt x="524" y="4281"/>
                    <a:pt x="1537" y="5169"/>
                    <a:pt x="2653" y="5169"/>
                  </a:cubicBezTo>
                  <a:cubicBezTo>
                    <a:pt x="2792" y="5169"/>
                    <a:pt x="2932" y="5155"/>
                    <a:pt x="3073" y="5127"/>
                  </a:cubicBezTo>
                  <a:cubicBezTo>
                    <a:pt x="4344" y="4883"/>
                    <a:pt x="5143" y="3544"/>
                    <a:pt x="4872" y="2136"/>
                  </a:cubicBezTo>
                  <a:cubicBezTo>
                    <a:pt x="4618" y="880"/>
                    <a:pt x="3598" y="0"/>
                    <a:pt x="24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9" name="Google Shape;1319;p42"/>
            <p:cNvSpPr/>
            <p:nvPr/>
          </p:nvSpPr>
          <p:spPr>
            <a:xfrm>
              <a:off x="2665451" y="1519573"/>
              <a:ext cx="245457" cy="246616"/>
            </a:xfrm>
            <a:custGeom>
              <a:avLst/>
              <a:gdLst/>
              <a:ahLst/>
              <a:cxnLst/>
              <a:rect l="l" t="t" r="r" b="b"/>
              <a:pathLst>
                <a:path w="3600" h="3617" extrusionOk="0">
                  <a:moveTo>
                    <a:pt x="1741" y="1"/>
                  </a:moveTo>
                  <a:cubicBezTo>
                    <a:pt x="1644" y="1"/>
                    <a:pt x="1546" y="10"/>
                    <a:pt x="1448" y="30"/>
                  </a:cubicBezTo>
                  <a:cubicBezTo>
                    <a:pt x="569" y="192"/>
                    <a:pt x="0" y="1139"/>
                    <a:pt x="190" y="2113"/>
                  </a:cubicBezTo>
                  <a:cubicBezTo>
                    <a:pt x="359" y="2994"/>
                    <a:pt x="1076" y="3617"/>
                    <a:pt x="1862" y="3617"/>
                  </a:cubicBezTo>
                  <a:cubicBezTo>
                    <a:pt x="1958" y="3617"/>
                    <a:pt x="2055" y="3607"/>
                    <a:pt x="2152" y="3588"/>
                  </a:cubicBezTo>
                  <a:cubicBezTo>
                    <a:pt x="3031" y="3412"/>
                    <a:pt x="3600" y="2465"/>
                    <a:pt x="3410" y="1491"/>
                  </a:cubicBezTo>
                  <a:cubicBezTo>
                    <a:pt x="3229" y="612"/>
                    <a:pt x="2524" y="1"/>
                    <a:pt x="1741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0" name="Google Shape;1320;p42"/>
            <p:cNvSpPr/>
            <p:nvPr/>
          </p:nvSpPr>
          <p:spPr>
            <a:xfrm>
              <a:off x="2850846" y="1611282"/>
              <a:ext cx="113592" cy="45750"/>
            </a:xfrm>
            <a:custGeom>
              <a:avLst/>
              <a:gdLst/>
              <a:ahLst/>
              <a:cxnLst/>
              <a:rect l="l" t="t" r="r" b="b"/>
              <a:pathLst>
                <a:path w="1666" h="671" extrusionOk="0">
                  <a:moveTo>
                    <a:pt x="1161" y="1"/>
                  </a:moveTo>
                  <a:cubicBezTo>
                    <a:pt x="1046" y="1"/>
                    <a:pt x="918" y="13"/>
                    <a:pt x="786" y="38"/>
                  </a:cubicBezTo>
                  <a:cubicBezTo>
                    <a:pt x="339" y="132"/>
                    <a:pt x="1" y="335"/>
                    <a:pt x="42" y="498"/>
                  </a:cubicBezTo>
                  <a:cubicBezTo>
                    <a:pt x="60" y="610"/>
                    <a:pt x="247" y="670"/>
                    <a:pt x="507" y="670"/>
                  </a:cubicBezTo>
                  <a:cubicBezTo>
                    <a:pt x="624" y="670"/>
                    <a:pt x="756" y="658"/>
                    <a:pt x="894" y="633"/>
                  </a:cubicBezTo>
                  <a:cubicBezTo>
                    <a:pt x="1341" y="552"/>
                    <a:pt x="1665" y="349"/>
                    <a:pt x="1638" y="187"/>
                  </a:cubicBezTo>
                  <a:cubicBezTo>
                    <a:pt x="1619" y="64"/>
                    <a:pt x="1424" y="1"/>
                    <a:pt x="116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1" name="Google Shape;1321;p42"/>
            <p:cNvSpPr/>
            <p:nvPr/>
          </p:nvSpPr>
          <p:spPr>
            <a:xfrm>
              <a:off x="2697703" y="1295517"/>
              <a:ext cx="200320" cy="87751"/>
            </a:xfrm>
            <a:custGeom>
              <a:avLst/>
              <a:gdLst/>
              <a:ahLst/>
              <a:cxnLst/>
              <a:rect l="l" t="t" r="r" b="b"/>
              <a:pathLst>
                <a:path w="2938" h="1287" extrusionOk="0">
                  <a:moveTo>
                    <a:pt x="1507" y="0"/>
                  </a:moveTo>
                  <a:cubicBezTo>
                    <a:pt x="1488" y="0"/>
                    <a:pt x="1468" y="0"/>
                    <a:pt x="1449" y="1"/>
                  </a:cubicBezTo>
                  <a:cubicBezTo>
                    <a:pt x="650" y="28"/>
                    <a:pt x="1" y="325"/>
                    <a:pt x="1" y="677"/>
                  </a:cubicBezTo>
                  <a:cubicBezTo>
                    <a:pt x="14" y="1033"/>
                    <a:pt x="644" y="1286"/>
                    <a:pt x="1428" y="1286"/>
                  </a:cubicBezTo>
                  <a:cubicBezTo>
                    <a:pt x="1448" y="1286"/>
                    <a:pt x="1469" y="1286"/>
                    <a:pt x="1489" y="1286"/>
                  </a:cubicBezTo>
                  <a:cubicBezTo>
                    <a:pt x="2288" y="1259"/>
                    <a:pt x="2937" y="961"/>
                    <a:pt x="2924" y="609"/>
                  </a:cubicBezTo>
                  <a:cubicBezTo>
                    <a:pt x="2924" y="266"/>
                    <a:pt x="2292" y="0"/>
                    <a:pt x="1507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2" name="Google Shape;1322;p42"/>
            <p:cNvSpPr/>
            <p:nvPr/>
          </p:nvSpPr>
          <p:spPr>
            <a:xfrm>
              <a:off x="2334210" y="1770698"/>
              <a:ext cx="261139" cy="143388"/>
            </a:xfrm>
            <a:custGeom>
              <a:avLst/>
              <a:gdLst/>
              <a:ahLst/>
              <a:cxnLst/>
              <a:rect l="l" t="t" r="r" b="b"/>
              <a:pathLst>
                <a:path w="3830" h="2103" extrusionOk="0">
                  <a:moveTo>
                    <a:pt x="2220" y="0"/>
                  </a:moveTo>
                  <a:cubicBezTo>
                    <a:pt x="2111" y="0"/>
                    <a:pt x="2017" y="14"/>
                    <a:pt x="1908" y="41"/>
                  </a:cubicBezTo>
                  <a:cubicBezTo>
                    <a:pt x="1597" y="95"/>
                    <a:pt x="1286" y="203"/>
                    <a:pt x="1002" y="352"/>
                  </a:cubicBezTo>
                  <a:cubicBezTo>
                    <a:pt x="772" y="487"/>
                    <a:pt x="555" y="650"/>
                    <a:pt x="393" y="866"/>
                  </a:cubicBezTo>
                  <a:cubicBezTo>
                    <a:pt x="231" y="1042"/>
                    <a:pt x="136" y="1272"/>
                    <a:pt x="95" y="1502"/>
                  </a:cubicBezTo>
                  <a:cubicBezTo>
                    <a:pt x="68" y="1502"/>
                    <a:pt x="55" y="1516"/>
                    <a:pt x="55" y="1529"/>
                  </a:cubicBezTo>
                  <a:cubicBezTo>
                    <a:pt x="1" y="1583"/>
                    <a:pt x="14" y="1664"/>
                    <a:pt x="68" y="1705"/>
                  </a:cubicBezTo>
                  <a:cubicBezTo>
                    <a:pt x="190" y="1813"/>
                    <a:pt x="339" y="1894"/>
                    <a:pt x="501" y="1962"/>
                  </a:cubicBezTo>
                  <a:cubicBezTo>
                    <a:pt x="664" y="2016"/>
                    <a:pt x="840" y="2057"/>
                    <a:pt x="1015" y="2084"/>
                  </a:cubicBezTo>
                  <a:cubicBezTo>
                    <a:pt x="1121" y="2093"/>
                    <a:pt x="1233" y="2103"/>
                    <a:pt x="1347" y="2103"/>
                  </a:cubicBezTo>
                  <a:cubicBezTo>
                    <a:pt x="1394" y="2103"/>
                    <a:pt x="1441" y="2101"/>
                    <a:pt x="1489" y="2097"/>
                  </a:cubicBezTo>
                  <a:cubicBezTo>
                    <a:pt x="1692" y="2097"/>
                    <a:pt x="1881" y="2070"/>
                    <a:pt x="2084" y="2016"/>
                  </a:cubicBezTo>
                  <a:cubicBezTo>
                    <a:pt x="2247" y="1989"/>
                    <a:pt x="2423" y="1935"/>
                    <a:pt x="2585" y="1867"/>
                  </a:cubicBezTo>
                  <a:cubicBezTo>
                    <a:pt x="2720" y="1813"/>
                    <a:pt x="2856" y="1759"/>
                    <a:pt x="2991" y="1691"/>
                  </a:cubicBezTo>
                  <a:cubicBezTo>
                    <a:pt x="3126" y="1624"/>
                    <a:pt x="3262" y="1543"/>
                    <a:pt x="3383" y="1448"/>
                  </a:cubicBezTo>
                  <a:cubicBezTo>
                    <a:pt x="3451" y="1407"/>
                    <a:pt x="3505" y="1367"/>
                    <a:pt x="3573" y="1313"/>
                  </a:cubicBezTo>
                  <a:cubicBezTo>
                    <a:pt x="3627" y="1258"/>
                    <a:pt x="3695" y="1204"/>
                    <a:pt x="3735" y="1150"/>
                  </a:cubicBezTo>
                  <a:cubicBezTo>
                    <a:pt x="3776" y="1096"/>
                    <a:pt x="3803" y="1028"/>
                    <a:pt x="3816" y="961"/>
                  </a:cubicBezTo>
                  <a:cubicBezTo>
                    <a:pt x="3830" y="934"/>
                    <a:pt x="3830" y="907"/>
                    <a:pt x="3816" y="866"/>
                  </a:cubicBezTo>
                  <a:cubicBezTo>
                    <a:pt x="3816" y="825"/>
                    <a:pt x="3816" y="785"/>
                    <a:pt x="3803" y="758"/>
                  </a:cubicBezTo>
                  <a:cubicBezTo>
                    <a:pt x="3789" y="690"/>
                    <a:pt x="3749" y="636"/>
                    <a:pt x="3708" y="582"/>
                  </a:cubicBezTo>
                  <a:cubicBezTo>
                    <a:pt x="3668" y="528"/>
                    <a:pt x="3613" y="474"/>
                    <a:pt x="3559" y="420"/>
                  </a:cubicBezTo>
                  <a:cubicBezTo>
                    <a:pt x="3437" y="325"/>
                    <a:pt x="3302" y="244"/>
                    <a:pt x="3153" y="189"/>
                  </a:cubicBezTo>
                  <a:cubicBezTo>
                    <a:pt x="3018" y="135"/>
                    <a:pt x="2883" y="81"/>
                    <a:pt x="2734" y="54"/>
                  </a:cubicBezTo>
                  <a:cubicBezTo>
                    <a:pt x="2612" y="24"/>
                    <a:pt x="2483" y="8"/>
                    <a:pt x="2357" y="8"/>
                  </a:cubicBezTo>
                  <a:cubicBezTo>
                    <a:pt x="2315" y="8"/>
                    <a:pt x="2274" y="10"/>
                    <a:pt x="2233" y="14"/>
                  </a:cubicBezTo>
                  <a:lnTo>
                    <a:pt x="2220" y="0"/>
                  </a:lnTo>
                  <a:close/>
                </a:path>
              </a:pathLst>
            </a:custGeom>
            <a:solidFill>
              <a:srgbClr val="FF77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3" name="Google Shape;1323;p42"/>
            <p:cNvSpPr/>
            <p:nvPr/>
          </p:nvSpPr>
          <p:spPr>
            <a:xfrm>
              <a:off x="2267798" y="1661807"/>
              <a:ext cx="359867" cy="262980"/>
            </a:xfrm>
            <a:custGeom>
              <a:avLst/>
              <a:gdLst/>
              <a:ahLst/>
              <a:cxnLst/>
              <a:rect l="l" t="t" r="r" b="b"/>
              <a:pathLst>
                <a:path w="5278" h="3857" extrusionOk="0">
                  <a:moveTo>
                    <a:pt x="3194" y="1803"/>
                  </a:moveTo>
                  <a:cubicBezTo>
                    <a:pt x="3248" y="1803"/>
                    <a:pt x="3302" y="1807"/>
                    <a:pt x="3356" y="1814"/>
                  </a:cubicBezTo>
                  <a:lnTo>
                    <a:pt x="3315" y="1814"/>
                  </a:lnTo>
                  <a:cubicBezTo>
                    <a:pt x="3505" y="1827"/>
                    <a:pt x="3694" y="1868"/>
                    <a:pt x="3884" y="1935"/>
                  </a:cubicBezTo>
                  <a:lnTo>
                    <a:pt x="3897" y="1935"/>
                  </a:lnTo>
                  <a:cubicBezTo>
                    <a:pt x="4046" y="1989"/>
                    <a:pt x="4181" y="2057"/>
                    <a:pt x="4317" y="2152"/>
                  </a:cubicBezTo>
                  <a:cubicBezTo>
                    <a:pt x="4425" y="2233"/>
                    <a:pt x="4533" y="2328"/>
                    <a:pt x="4628" y="2436"/>
                  </a:cubicBezTo>
                  <a:cubicBezTo>
                    <a:pt x="4655" y="2477"/>
                    <a:pt x="4682" y="2504"/>
                    <a:pt x="4709" y="2531"/>
                  </a:cubicBezTo>
                  <a:lnTo>
                    <a:pt x="4682" y="2571"/>
                  </a:lnTo>
                  <a:cubicBezTo>
                    <a:pt x="4574" y="2734"/>
                    <a:pt x="4452" y="2869"/>
                    <a:pt x="4317" y="2991"/>
                  </a:cubicBezTo>
                  <a:cubicBezTo>
                    <a:pt x="4141" y="3113"/>
                    <a:pt x="3965" y="3234"/>
                    <a:pt x="3776" y="3329"/>
                  </a:cubicBezTo>
                  <a:cubicBezTo>
                    <a:pt x="3518" y="3437"/>
                    <a:pt x="3261" y="3532"/>
                    <a:pt x="2977" y="3586"/>
                  </a:cubicBezTo>
                  <a:lnTo>
                    <a:pt x="3004" y="3586"/>
                  </a:lnTo>
                  <a:cubicBezTo>
                    <a:pt x="2869" y="3600"/>
                    <a:pt x="2720" y="3613"/>
                    <a:pt x="2571" y="3627"/>
                  </a:cubicBezTo>
                  <a:lnTo>
                    <a:pt x="2152" y="3627"/>
                  </a:lnTo>
                  <a:cubicBezTo>
                    <a:pt x="1935" y="3600"/>
                    <a:pt x="1719" y="3546"/>
                    <a:pt x="1502" y="3478"/>
                  </a:cubicBezTo>
                  <a:cubicBezTo>
                    <a:pt x="1381" y="3437"/>
                    <a:pt x="1272" y="3370"/>
                    <a:pt x="1164" y="3315"/>
                  </a:cubicBezTo>
                  <a:cubicBezTo>
                    <a:pt x="1178" y="3194"/>
                    <a:pt x="1205" y="3072"/>
                    <a:pt x="1245" y="2964"/>
                  </a:cubicBezTo>
                  <a:cubicBezTo>
                    <a:pt x="1299" y="2828"/>
                    <a:pt x="1353" y="2707"/>
                    <a:pt x="1435" y="2598"/>
                  </a:cubicBezTo>
                  <a:cubicBezTo>
                    <a:pt x="1516" y="2490"/>
                    <a:pt x="1611" y="2382"/>
                    <a:pt x="1732" y="2287"/>
                  </a:cubicBezTo>
                  <a:cubicBezTo>
                    <a:pt x="1854" y="2179"/>
                    <a:pt x="2003" y="2084"/>
                    <a:pt x="2152" y="2017"/>
                  </a:cubicBezTo>
                  <a:cubicBezTo>
                    <a:pt x="2328" y="1935"/>
                    <a:pt x="2517" y="1881"/>
                    <a:pt x="2707" y="1841"/>
                  </a:cubicBezTo>
                  <a:cubicBezTo>
                    <a:pt x="2815" y="1827"/>
                    <a:pt x="2923" y="1814"/>
                    <a:pt x="3031" y="1814"/>
                  </a:cubicBezTo>
                  <a:cubicBezTo>
                    <a:pt x="3085" y="1807"/>
                    <a:pt x="3140" y="1803"/>
                    <a:pt x="3194" y="1803"/>
                  </a:cubicBezTo>
                  <a:close/>
                  <a:moveTo>
                    <a:pt x="4073" y="0"/>
                  </a:moveTo>
                  <a:lnTo>
                    <a:pt x="4073" y="0"/>
                  </a:lnTo>
                  <a:cubicBezTo>
                    <a:pt x="3965" y="14"/>
                    <a:pt x="3857" y="27"/>
                    <a:pt x="3762" y="68"/>
                  </a:cubicBezTo>
                  <a:cubicBezTo>
                    <a:pt x="3545" y="149"/>
                    <a:pt x="3356" y="257"/>
                    <a:pt x="3180" y="406"/>
                  </a:cubicBezTo>
                  <a:lnTo>
                    <a:pt x="3099" y="460"/>
                  </a:lnTo>
                  <a:cubicBezTo>
                    <a:pt x="2950" y="582"/>
                    <a:pt x="2788" y="677"/>
                    <a:pt x="2612" y="772"/>
                  </a:cubicBezTo>
                  <a:lnTo>
                    <a:pt x="2571" y="799"/>
                  </a:lnTo>
                  <a:cubicBezTo>
                    <a:pt x="2382" y="772"/>
                    <a:pt x="2192" y="745"/>
                    <a:pt x="2003" y="690"/>
                  </a:cubicBezTo>
                  <a:cubicBezTo>
                    <a:pt x="1827" y="650"/>
                    <a:pt x="1638" y="623"/>
                    <a:pt x="1462" y="596"/>
                  </a:cubicBezTo>
                  <a:cubicBezTo>
                    <a:pt x="1367" y="582"/>
                    <a:pt x="1272" y="582"/>
                    <a:pt x="1178" y="582"/>
                  </a:cubicBezTo>
                  <a:cubicBezTo>
                    <a:pt x="1083" y="596"/>
                    <a:pt x="988" y="609"/>
                    <a:pt x="893" y="636"/>
                  </a:cubicBezTo>
                  <a:cubicBezTo>
                    <a:pt x="704" y="690"/>
                    <a:pt x="528" y="799"/>
                    <a:pt x="393" y="934"/>
                  </a:cubicBezTo>
                  <a:cubicBezTo>
                    <a:pt x="257" y="1069"/>
                    <a:pt x="163" y="1218"/>
                    <a:pt x="95" y="1394"/>
                  </a:cubicBezTo>
                  <a:cubicBezTo>
                    <a:pt x="41" y="1543"/>
                    <a:pt x="0" y="1705"/>
                    <a:pt x="14" y="1881"/>
                  </a:cubicBezTo>
                  <a:cubicBezTo>
                    <a:pt x="14" y="2044"/>
                    <a:pt x="41" y="2206"/>
                    <a:pt x="95" y="2355"/>
                  </a:cubicBezTo>
                  <a:cubicBezTo>
                    <a:pt x="149" y="2517"/>
                    <a:pt x="230" y="2666"/>
                    <a:pt x="325" y="2815"/>
                  </a:cubicBezTo>
                  <a:cubicBezTo>
                    <a:pt x="515" y="3099"/>
                    <a:pt x="772" y="3343"/>
                    <a:pt x="1069" y="3518"/>
                  </a:cubicBezTo>
                  <a:cubicBezTo>
                    <a:pt x="1353" y="3681"/>
                    <a:pt x="1665" y="3789"/>
                    <a:pt x="1989" y="3830"/>
                  </a:cubicBezTo>
                  <a:cubicBezTo>
                    <a:pt x="2192" y="3857"/>
                    <a:pt x="2395" y="3857"/>
                    <a:pt x="2585" y="3857"/>
                  </a:cubicBezTo>
                  <a:cubicBezTo>
                    <a:pt x="3072" y="3830"/>
                    <a:pt x="3545" y="3708"/>
                    <a:pt x="3978" y="3478"/>
                  </a:cubicBezTo>
                  <a:cubicBezTo>
                    <a:pt x="4263" y="3329"/>
                    <a:pt x="4533" y="3126"/>
                    <a:pt x="4750" y="2869"/>
                  </a:cubicBezTo>
                  <a:cubicBezTo>
                    <a:pt x="4858" y="2747"/>
                    <a:pt x="4953" y="2598"/>
                    <a:pt x="5034" y="2463"/>
                  </a:cubicBezTo>
                  <a:cubicBezTo>
                    <a:pt x="5088" y="2328"/>
                    <a:pt x="5142" y="2206"/>
                    <a:pt x="5183" y="2071"/>
                  </a:cubicBezTo>
                  <a:cubicBezTo>
                    <a:pt x="5223" y="1922"/>
                    <a:pt x="5250" y="1786"/>
                    <a:pt x="5264" y="1638"/>
                  </a:cubicBezTo>
                  <a:cubicBezTo>
                    <a:pt x="5277" y="1489"/>
                    <a:pt x="5277" y="1340"/>
                    <a:pt x="5264" y="1191"/>
                  </a:cubicBezTo>
                  <a:cubicBezTo>
                    <a:pt x="5250" y="893"/>
                    <a:pt x="5142" y="623"/>
                    <a:pt x="4953" y="393"/>
                  </a:cubicBezTo>
                  <a:cubicBezTo>
                    <a:pt x="4745" y="159"/>
                    <a:pt x="4451" y="13"/>
                    <a:pt x="4141" y="13"/>
                  </a:cubicBezTo>
                  <a:cubicBezTo>
                    <a:pt x="4128" y="13"/>
                    <a:pt x="4114" y="13"/>
                    <a:pt x="4100" y="14"/>
                  </a:cubicBezTo>
                  <a:lnTo>
                    <a:pt x="4060" y="14"/>
                  </a:lnTo>
                  <a:lnTo>
                    <a:pt x="4073" y="0"/>
                  </a:ln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24" name="Google Shape;1324;p42"/>
          <p:cNvGrpSpPr/>
          <p:nvPr/>
        </p:nvGrpSpPr>
        <p:grpSpPr>
          <a:xfrm flipH="1">
            <a:off x="9413781" y="-3841"/>
            <a:ext cx="1308380" cy="712529"/>
            <a:chOff x="816462" y="899275"/>
            <a:chExt cx="981285" cy="534397"/>
          </a:xfrm>
        </p:grpSpPr>
        <p:sp>
          <p:nvSpPr>
            <p:cNvPr id="1325" name="Google Shape;1325;p42"/>
            <p:cNvSpPr/>
            <p:nvPr/>
          </p:nvSpPr>
          <p:spPr>
            <a:xfrm>
              <a:off x="816462" y="899275"/>
              <a:ext cx="981285" cy="534397"/>
            </a:xfrm>
            <a:custGeom>
              <a:avLst/>
              <a:gdLst/>
              <a:ahLst/>
              <a:cxnLst/>
              <a:rect l="l" t="t" r="r" b="b"/>
              <a:pathLst>
                <a:path w="13770" h="7499" extrusionOk="0">
                  <a:moveTo>
                    <a:pt x="7065" y="1"/>
                  </a:moveTo>
                  <a:cubicBezTo>
                    <a:pt x="6780" y="1"/>
                    <a:pt x="6480" y="35"/>
                    <a:pt x="6165" y="105"/>
                  </a:cubicBezTo>
                  <a:cubicBezTo>
                    <a:pt x="5858" y="182"/>
                    <a:pt x="5551" y="297"/>
                    <a:pt x="5263" y="451"/>
                  </a:cubicBezTo>
                  <a:cubicBezTo>
                    <a:pt x="5032" y="566"/>
                    <a:pt x="4763" y="758"/>
                    <a:pt x="4552" y="950"/>
                  </a:cubicBezTo>
                  <a:cubicBezTo>
                    <a:pt x="4168" y="1296"/>
                    <a:pt x="3822" y="1737"/>
                    <a:pt x="3534" y="2275"/>
                  </a:cubicBezTo>
                  <a:cubicBezTo>
                    <a:pt x="3400" y="2505"/>
                    <a:pt x="3265" y="2794"/>
                    <a:pt x="3169" y="3082"/>
                  </a:cubicBezTo>
                  <a:cubicBezTo>
                    <a:pt x="3112" y="3043"/>
                    <a:pt x="3035" y="2986"/>
                    <a:pt x="2958" y="2966"/>
                  </a:cubicBezTo>
                  <a:cubicBezTo>
                    <a:pt x="2824" y="2870"/>
                    <a:pt x="2632" y="2832"/>
                    <a:pt x="2440" y="2774"/>
                  </a:cubicBezTo>
                  <a:cubicBezTo>
                    <a:pt x="2344" y="2755"/>
                    <a:pt x="2252" y="2746"/>
                    <a:pt x="2152" y="2746"/>
                  </a:cubicBezTo>
                  <a:cubicBezTo>
                    <a:pt x="2051" y="2746"/>
                    <a:pt x="1940" y="2755"/>
                    <a:pt x="1806" y="2774"/>
                  </a:cubicBezTo>
                  <a:cubicBezTo>
                    <a:pt x="1595" y="2832"/>
                    <a:pt x="1403" y="2890"/>
                    <a:pt x="1249" y="2947"/>
                  </a:cubicBezTo>
                  <a:cubicBezTo>
                    <a:pt x="1095" y="3024"/>
                    <a:pt x="942" y="3120"/>
                    <a:pt x="769" y="3254"/>
                  </a:cubicBezTo>
                  <a:cubicBezTo>
                    <a:pt x="538" y="3466"/>
                    <a:pt x="346" y="3735"/>
                    <a:pt x="193" y="4099"/>
                  </a:cubicBezTo>
                  <a:cubicBezTo>
                    <a:pt x="97" y="4368"/>
                    <a:pt x="58" y="4618"/>
                    <a:pt x="39" y="5002"/>
                  </a:cubicBezTo>
                  <a:cubicBezTo>
                    <a:pt x="1" y="5252"/>
                    <a:pt x="39" y="5520"/>
                    <a:pt x="58" y="5847"/>
                  </a:cubicBezTo>
                  <a:cubicBezTo>
                    <a:pt x="78" y="6135"/>
                    <a:pt x="154" y="6423"/>
                    <a:pt x="193" y="6730"/>
                  </a:cubicBezTo>
                  <a:lnTo>
                    <a:pt x="231" y="6903"/>
                  </a:lnTo>
                  <a:cubicBezTo>
                    <a:pt x="289" y="7249"/>
                    <a:pt x="577" y="7498"/>
                    <a:pt x="922" y="7498"/>
                  </a:cubicBezTo>
                  <a:lnTo>
                    <a:pt x="12464" y="7498"/>
                  </a:lnTo>
                  <a:cubicBezTo>
                    <a:pt x="12675" y="7498"/>
                    <a:pt x="12886" y="7402"/>
                    <a:pt x="13021" y="7268"/>
                  </a:cubicBezTo>
                  <a:lnTo>
                    <a:pt x="13136" y="7114"/>
                  </a:lnTo>
                  <a:cubicBezTo>
                    <a:pt x="13155" y="7095"/>
                    <a:pt x="13194" y="7057"/>
                    <a:pt x="13213" y="7018"/>
                  </a:cubicBezTo>
                  <a:cubicBezTo>
                    <a:pt x="13616" y="6423"/>
                    <a:pt x="13770" y="5866"/>
                    <a:pt x="13693" y="5328"/>
                  </a:cubicBezTo>
                  <a:cubicBezTo>
                    <a:pt x="13635" y="4752"/>
                    <a:pt x="13366" y="4234"/>
                    <a:pt x="12925" y="3888"/>
                  </a:cubicBezTo>
                  <a:cubicBezTo>
                    <a:pt x="12521" y="3542"/>
                    <a:pt x="11984" y="3370"/>
                    <a:pt x="11408" y="3350"/>
                  </a:cubicBezTo>
                  <a:lnTo>
                    <a:pt x="11369" y="3350"/>
                  </a:lnTo>
                  <a:cubicBezTo>
                    <a:pt x="11043" y="3350"/>
                    <a:pt x="10755" y="3408"/>
                    <a:pt x="10447" y="3504"/>
                  </a:cubicBezTo>
                  <a:cubicBezTo>
                    <a:pt x="10409" y="3139"/>
                    <a:pt x="10313" y="2774"/>
                    <a:pt x="10179" y="2448"/>
                  </a:cubicBezTo>
                  <a:cubicBezTo>
                    <a:pt x="10006" y="1910"/>
                    <a:pt x="9737" y="1430"/>
                    <a:pt x="9391" y="1046"/>
                  </a:cubicBezTo>
                  <a:cubicBezTo>
                    <a:pt x="9007" y="624"/>
                    <a:pt x="8566" y="297"/>
                    <a:pt x="8028" y="143"/>
                  </a:cubicBezTo>
                  <a:cubicBezTo>
                    <a:pt x="7725" y="49"/>
                    <a:pt x="7405" y="1"/>
                    <a:pt x="70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6" name="Google Shape;1326;p42"/>
            <p:cNvSpPr/>
            <p:nvPr/>
          </p:nvSpPr>
          <p:spPr>
            <a:xfrm>
              <a:off x="875325" y="950512"/>
              <a:ext cx="870400" cy="432492"/>
            </a:xfrm>
            <a:custGeom>
              <a:avLst/>
              <a:gdLst/>
              <a:ahLst/>
              <a:cxnLst/>
              <a:rect l="l" t="t" r="r" b="b"/>
              <a:pathLst>
                <a:path w="12214" h="6069" extrusionOk="0">
                  <a:moveTo>
                    <a:pt x="6318" y="1"/>
                  </a:moveTo>
                  <a:cubicBezTo>
                    <a:pt x="6069" y="1"/>
                    <a:pt x="5819" y="20"/>
                    <a:pt x="5531" y="97"/>
                  </a:cubicBezTo>
                  <a:cubicBezTo>
                    <a:pt x="5281" y="135"/>
                    <a:pt x="5051" y="231"/>
                    <a:pt x="4801" y="346"/>
                  </a:cubicBezTo>
                  <a:cubicBezTo>
                    <a:pt x="4609" y="442"/>
                    <a:pt x="4417" y="596"/>
                    <a:pt x="4225" y="769"/>
                  </a:cubicBezTo>
                  <a:cubicBezTo>
                    <a:pt x="3918" y="1057"/>
                    <a:pt x="3630" y="1402"/>
                    <a:pt x="3380" y="1883"/>
                  </a:cubicBezTo>
                  <a:cubicBezTo>
                    <a:pt x="3188" y="2267"/>
                    <a:pt x="3035" y="2708"/>
                    <a:pt x="2843" y="3265"/>
                  </a:cubicBezTo>
                  <a:cubicBezTo>
                    <a:pt x="2766" y="3515"/>
                    <a:pt x="2689" y="3784"/>
                    <a:pt x="2612" y="3995"/>
                  </a:cubicBezTo>
                  <a:cubicBezTo>
                    <a:pt x="2555" y="3745"/>
                    <a:pt x="2420" y="3553"/>
                    <a:pt x="2305" y="3361"/>
                  </a:cubicBezTo>
                  <a:cubicBezTo>
                    <a:pt x="2170" y="3131"/>
                    <a:pt x="1998" y="2996"/>
                    <a:pt x="1825" y="2900"/>
                  </a:cubicBezTo>
                  <a:cubicBezTo>
                    <a:pt x="1729" y="2843"/>
                    <a:pt x="1633" y="2804"/>
                    <a:pt x="1537" y="2804"/>
                  </a:cubicBezTo>
                  <a:cubicBezTo>
                    <a:pt x="1498" y="2804"/>
                    <a:pt x="1422" y="2785"/>
                    <a:pt x="1364" y="2785"/>
                  </a:cubicBezTo>
                  <a:cubicBezTo>
                    <a:pt x="1306" y="2785"/>
                    <a:pt x="1230" y="2785"/>
                    <a:pt x="1153" y="2804"/>
                  </a:cubicBezTo>
                  <a:cubicBezTo>
                    <a:pt x="1018" y="2823"/>
                    <a:pt x="884" y="2881"/>
                    <a:pt x="788" y="2920"/>
                  </a:cubicBezTo>
                  <a:cubicBezTo>
                    <a:pt x="692" y="2977"/>
                    <a:pt x="596" y="3035"/>
                    <a:pt x="481" y="3131"/>
                  </a:cubicBezTo>
                  <a:cubicBezTo>
                    <a:pt x="346" y="3284"/>
                    <a:pt x="212" y="3457"/>
                    <a:pt x="116" y="3688"/>
                  </a:cubicBezTo>
                  <a:cubicBezTo>
                    <a:pt x="58" y="3860"/>
                    <a:pt x="0" y="4072"/>
                    <a:pt x="0" y="4360"/>
                  </a:cubicBezTo>
                  <a:cubicBezTo>
                    <a:pt x="0" y="4552"/>
                    <a:pt x="0" y="4801"/>
                    <a:pt x="20" y="5090"/>
                  </a:cubicBezTo>
                  <a:cubicBezTo>
                    <a:pt x="58" y="5378"/>
                    <a:pt x="96" y="5627"/>
                    <a:pt x="154" y="5896"/>
                  </a:cubicBezTo>
                  <a:lnTo>
                    <a:pt x="154" y="5954"/>
                  </a:lnTo>
                  <a:lnTo>
                    <a:pt x="173" y="6069"/>
                  </a:lnTo>
                  <a:lnTo>
                    <a:pt x="11734" y="6069"/>
                  </a:lnTo>
                  <a:lnTo>
                    <a:pt x="11772" y="6050"/>
                  </a:lnTo>
                  <a:lnTo>
                    <a:pt x="11830" y="5954"/>
                  </a:lnTo>
                  <a:cubicBezTo>
                    <a:pt x="12099" y="5493"/>
                    <a:pt x="12214" y="5051"/>
                    <a:pt x="12176" y="4667"/>
                  </a:cubicBezTo>
                  <a:cubicBezTo>
                    <a:pt x="12118" y="4283"/>
                    <a:pt x="11964" y="3957"/>
                    <a:pt x="11676" y="3707"/>
                  </a:cubicBezTo>
                  <a:cubicBezTo>
                    <a:pt x="11388" y="3476"/>
                    <a:pt x="11023" y="3361"/>
                    <a:pt x="10620" y="3361"/>
                  </a:cubicBezTo>
                  <a:lnTo>
                    <a:pt x="10562" y="3361"/>
                  </a:lnTo>
                  <a:cubicBezTo>
                    <a:pt x="10178" y="3361"/>
                    <a:pt x="9775" y="3476"/>
                    <a:pt x="9391" y="3707"/>
                  </a:cubicBezTo>
                  <a:cubicBezTo>
                    <a:pt x="9237" y="3803"/>
                    <a:pt x="9103" y="3899"/>
                    <a:pt x="8988" y="4033"/>
                  </a:cubicBezTo>
                  <a:cubicBezTo>
                    <a:pt x="9007" y="3841"/>
                    <a:pt x="9007" y="3592"/>
                    <a:pt x="8988" y="3323"/>
                  </a:cubicBezTo>
                  <a:cubicBezTo>
                    <a:pt x="8949" y="2843"/>
                    <a:pt x="8853" y="2401"/>
                    <a:pt x="8719" y="1979"/>
                  </a:cubicBezTo>
                  <a:cubicBezTo>
                    <a:pt x="8546" y="1537"/>
                    <a:pt x="8335" y="1153"/>
                    <a:pt x="8066" y="826"/>
                  </a:cubicBezTo>
                  <a:cubicBezTo>
                    <a:pt x="7778" y="500"/>
                    <a:pt x="7413" y="250"/>
                    <a:pt x="7010" y="135"/>
                  </a:cubicBezTo>
                  <a:cubicBezTo>
                    <a:pt x="6799" y="39"/>
                    <a:pt x="6549" y="1"/>
                    <a:pt x="6318" y="1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27" name="Google Shape;1327;p42"/>
          <p:cNvSpPr/>
          <p:nvPr/>
        </p:nvSpPr>
        <p:spPr>
          <a:xfrm flipH="1">
            <a:off x="9005173" y="907385"/>
            <a:ext cx="1430625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4960417-977E-4CDA-B77E-E6B3BBB8452E}"/>
              </a:ext>
            </a:extLst>
          </p:cNvPr>
          <p:cNvSpPr/>
          <p:nvPr/>
        </p:nvSpPr>
        <p:spPr>
          <a:xfrm>
            <a:off x="229441" y="1153229"/>
            <a:ext cx="4682792" cy="140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Kể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từng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đoạn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câu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chuyện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theo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tranh</a:t>
            </a:r>
            <a:endParaRPr lang="en-US" sz="4267" kern="0" dirty="0">
              <a:solidFill>
                <a:srgbClr val="F01526">
                  <a:lumMod val="7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0792F705-3E5B-433E-9DE0-F9B908D0A5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8503" y="837105"/>
            <a:ext cx="5205651" cy="4751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0606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42"/>
          <p:cNvSpPr/>
          <p:nvPr/>
        </p:nvSpPr>
        <p:spPr>
          <a:xfrm rot="10800000" flipH="1">
            <a:off x="158891" y="747713"/>
            <a:ext cx="4780744" cy="1936316"/>
          </a:xfrm>
          <a:custGeom>
            <a:avLst/>
            <a:gdLst/>
            <a:ahLst/>
            <a:cxnLst/>
            <a:rect l="l" t="t" r="r" b="b"/>
            <a:pathLst>
              <a:path w="34424" h="23681" extrusionOk="0">
                <a:moveTo>
                  <a:pt x="17171" y="1"/>
                </a:moveTo>
                <a:cubicBezTo>
                  <a:pt x="15940" y="1"/>
                  <a:pt x="14749" y="14"/>
                  <a:pt x="13599" y="55"/>
                </a:cubicBezTo>
                <a:cubicBezTo>
                  <a:pt x="12463" y="96"/>
                  <a:pt x="11299" y="163"/>
                  <a:pt x="10189" y="258"/>
                </a:cubicBezTo>
                <a:cubicBezTo>
                  <a:pt x="9621" y="299"/>
                  <a:pt x="9053" y="353"/>
                  <a:pt x="8498" y="407"/>
                </a:cubicBezTo>
                <a:cubicBezTo>
                  <a:pt x="8133" y="434"/>
                  <a:pt x="7591" y="502"/>
                  <a:pt x="7037" y="569"/>
                </a:cubicBezTo>
                <a:cubicBezTo>
                  <a:pt x="6292" y="664"/>
                  <a:pt x="5562" y="813"/>
                  <a:pt x="4845" y="1002"/>
                </a:cubicBezTo>
                <a:cubicBezTo>
                  <a:pt x="4100" y="1192"/>
                  <a:pt x="3383" y="1462"/>
                  <a:pt x="2707" y="1814"/>
                </a:cubicBezTo>
                <a:cubicBezTo>
                  <a:pt x="2382" y="1990"/>
                  <a:pt x="2071" y="2193"/>
                  <a:pt x="1787" y="2409"/>
                </a:cubicBezTo>
                <a:cubicBezTo>
                  <a:pt x="1502" y="2639"/>
                  <a:pt x="1259" y="2897"/>
                  <a:pt x="1029" y="3181"/>
                </a:cubicBezTo>
                <a:cubicBezTo>
                  <a:pt x="636" y="3722"/>
                  <a:pt x="352" y="4344"/>
                  <a:pt x="230" y="5007"/>
                </a:cubicBezTo>
                <a:cubicBezTo>
                  <a:pt x="82" y="5670"/>
                  <a:pt x="0" y="6360"/>
                  <a:pt x="0" y="7037"/>
                </a:cubicBezTo>
                <a:cubicBezTo>
                  <a:pt x="0" y="7795"/>
                  <a:pt x="41" y="8539"/>
                  <a:pt x="149" y="9283"/>
                </a:cubicBezTo>
                <a:cubicBezTo>
                  <a:pt x="352" y="10839"/>
                  <a:pt x="718" y="12355"/>
                  <a:pt x="1259" y="13830"/>
                </a:cubicBezTo>
                <a:cubicBezTo>
                  <a:pt x="1502" y="14506"/>
                  <a:pt x="1787" y="15169"/>
                  <a:pt x="2125" y="15819"/>
                </a:cubicBezTo>
                <a:cubicBezTo>
                  <a:pt x="2409" y="16374"/>
                  <a:pt x="2747" y="16915"/>
                  <a:pt x="3126" y="17415"/>
                </a:cubicBezTo>
                <a:cubicBezTo>
                  <a:pt x="3586" y="17984"/>
                  <a:pt x="4154" y="18471"/>
                  <a:pt x="4804" y="18836"/>
                </a:cubicBezTo>
                <a:cubicBezTo>
                  <a:pt x="5129" y="19012"/>
                  <a:pt x="5480" y="19174"/>
                  <a:pt x="5832" y="19310"/>
                </a:cubicBezTo>
                <a:cubicBezTo>
                  <a:pt x="6198" y="19459"/>
                  <a:pt x="6563" y="19567"/>
                  <a:pt x="6942" y="19675"/>
                </a:cubicBezTo>
                <a:cubicBezTo>
                  <a:pt x="7916" y="19919"/>
                  <a:pt x="8917" y="20081"/>
                  <a:pt x="9932" y="20162"/>
                </a:cubicBezTo>
                <a:cubicBezTo>
                  <a:pt x="10162" y="20176"/>
                  <a:pt x="10406" y="20203"/>
                  <a:pt x="10649" y="20216"/>
                </a:cubicBezTo>
                <a:cubicBezTo>
                  <a:pt x="10663" y="20270"/>
                  <a:pt x="10676" y="20325"/>
                  <a:pt x="10676" y="20392"/>
                </a:cubicBezTo>
                <a:cubicBezTo>
                  <a:pt x="10704" y="20528"/>
                  <a:pt x="10704" y="20676"/>
                  <a:pt x="10676" y="20825"/>
                </a:cubicBezTo>
                <a:cubicBezTo>
                  <a:pt x="10649" y="21015"/>
                  <a:pt x="10609" y="21191"/>
                  <a:pt x="10528" y="21366"/>
                </a:cubicBezTo>
                <a:cubicBezTo>
                  <a:pt x="10446" y="21556"/>
                  <a:pt x="10338" y="21745"/>
                  <a:pt x="10203" y="21908"/>
                </a:cubicBezTo>
                <a:cubicBezTo>
                  <a:pt x="9959" y="22219"/>
                  <a:pt x="9635" y="22462"/>
                  <a:pt x="9269" y="22611"/>
                </a:cubicBezTo>
                <a:cubicBezTo>
                  <a:pt x="9120" y="22665"/>
                  <a:pt x="8972" y="22706"/>
                  <a:pt x="8823" y="22733"/>
                </a:cubicBezTo>
                <a:cubicBezTo>
                  <a:pt x="8728" y="22733"/>
                  <a:pt x="8647" y="22747"/>
                  <a:pt x="8566" y="22747"/>
                </a:cubicBezTo>
                <a:lnTo>
                  <a:pt x="8403" y="22747"/>
                </a:lnTo>
                <a:cubicBezTo>
                  <a:pt x="8349" y="22747"/>
                  <a:pt x="8295" y="22733"/>
                  <a:pt x="8241" y="22720"/>
                </a:cubicBezTo>
                <a:lnTo>
                  <a:pt x="8200" y="22720"/>
                </a:lnTo>
                <a:cubicBezTo>
                  <a:pt x="8119" y="22720"/>
                  <a:pt x="8051" y="22760"/>
                  <a:pt x="8011" y="22814"/>
                </a:cubicBezTo>
                <a:cubicBezTo>
                  <a:pt x="7984" y="22868"/>
                  <a:pt x="7984" y="22923"/>
                  <a:pt x="7997" y="22963"/>
                </a:cubicBezTo>
                <a:cubicBezTo>
                  <a:pt x="8011" y="23017"/>
                  <a:pt x="8038" y="23058"/>
                  <a:pt x="8092" y="23085"/>
                </a:cubicBezTo>
                <a:cubicBezTo>
                  <a:pt x="8241" y="23180"/>
                  <a:pt x="8403" y="23274"/>
                  <a:pt x="8579" y="23342"/>
                </a:cubicBezTo>
                <a:cubicBezTo>
                  <a:pt x="8755" y="23410"/>
                  <a:pt x="8944" y="23477"/>
                  <a:pt x="9134" y="23531"/>
                </a:cubicBezTo>
                <a:cubicBezTo>
                  <a:pt x="9499" y="23626"/>
                  <a:pt x="9892" y="23680"/>
                  <a:pt x="10271" y="23680"/>
                </a:cubicBezTo>
                <a:lnTo>
                  <a:pt x="10338" y="23680"/>
                </a:lnTo>
                <a:cubicBezTo>
                  <a:pt x="10717" y="23680"/>
                  <a:pt x="11082" y="23640"/>
                  <a:pt x="11448" y="23559"/>
                </a:cubicBezTo>
                <a:cubicBezTo>
                  <a:pt x="11827" y="23477"/>
                  <a:pt x="12205" y="23356"/>
                  <a:pt x="12571" y="23207"/>
                </a:cubicBezTo>
                <a:cubicBezTo>
                  <a:pt x="12882" y="23058"/>
                  <a:pt x="13193" y="22882"/>
                  <a:pt x="13477" y="22679"/>
                </a:cubicBezTo>
                <a:cubicBezTo>
                  <a:pt x="13775" y="22476"/>
                  <a:pt x="14046" y="22232"/>
                  <a:pt x="14289" y="21962"/>
                </a:cubicBezTo>
                <a:cubicBezTo>
                  <a:pt x="14519" y="21705"/>
                  <a:pt x="14709" y="21394"/>
                  <a:pt x="14858" y="21082"/>
                </a:cubicBezTo>
                <a:cubicBezTo>
                  <a:pt x="14898" y="20961"/>
                  <a:pt x="14952" y="20839"/>
                  <a:pt x="14979" y="20717"/>
                </a:cubicBezTo>
                <a:lnTo>
                  <a:pt x="15033" y="20717"/>
                </a:lnTo>
                <a:lnTo>
                  <a:pt x="15494" y="20771"/>
                </a:lnTo>
                <a:cubicBezTo>
                  <a:pt x="16535" y="20893"/>
                  <a:pt x="17658" y="21015"/>
                  <a:pt x="18782" y="21123"/>
                </a:cubicBezTo>
                <a:cubicBezTo>
                  <a:pt x="20446" y="21272"/>
                  <a:pt x="21826" y="21339"/>
                  <a:pt x="23112" y="21339"/>
                </a:cubicBezTo>
                <a:cubicBezTo>
                  <a:pt x="23883" y="21339"/>
                  <a:pt x="24641" y="21312"/>
                  <a:pt x="25358" y="21272"/>
                </a:cubicBezTo>
                <a:cubicBezTo>
                  <a:pt x="26440" y="21191"/>
                  <a:pt x="27523" y="21028"/>
                  <a:pt x="28578" y="20798"/>
                </a:cubicBezTo>
                <a:cubicBezTo>
                  <a:pt x="28835" y="20744"/>
                  <a:pt x="29025" y="20690"/>
                  <a:pt x="29201" y="20649"/>
                </a:cubicBezTo>
                <a:cubicBezTo>
                  <a:pt x="29363" y="20595"/>
                  <a:pt x="29566" y="20528"/>
                  <a:pt x="29769" y="20460"/>
                </a:cubicBezTo>
                <a:cubicBezTo>
                  <a:pt x="30107" y="20338"/>
                  <a:pt x="30432" y="20189"/>
                  <a:pt x="30743" y="20013"/>
                </a:cubicBezTo>
                <a:cubicBezTo>
                  <a:pt x="31311" y="19689"/>
                  <a:pt x="31839" y="19283"/>
                  <a:pt x="32286" y="18796"/>
                </a:cubicBezTo>
                <a:cubicBezTo>
                  <a:pt x="32719" y="18322"/>
                  <a:pt x="33084" y="17794"/>
                  <a:pt x="33368" y="17212"/>
                </a:cubicBezTo>
                <a:cubicBezTo>
                  <a:pt x="33896" y="16157"/>
                  <a:pt x="34221" y="14926"/>
                  <a:pt x="34329" y="13437"/>
                </a:cubicBezTo>
                <a:cubicBezTo>
                  <a:pt x="34424" y="12098"/>
                  <a:pt x="34369" y="10745"/>
                  <a:pt x="34180" y="9419"/>
                </a:cubicBezTo>
                <a:cubicBezTo>
                  <a:pt x="34153" y="9175"/>
                  <a:pt x="34112" y="8945"/>
                  <a:pt x="34072" y="8701"/>
                </a:cubicBezTo>
                <a:lnTo>
                  <a:pt x="34031" y="8444"/>
                </a:lnTo>
                <a:lnTo>
                  <a:pt x="33977" y="8065"/>
                </a:lnTo>
                <a:lnTo>
                  <a:pt x="33950" y="7903"/>
                </a:lnTo>
                <a:cubicBezTo>
                  <a:pt x="33923" y="7714"/>
                  <a:pt x="33896" y="7538"/>
                  <a:pt x="33869" y="7362"/>
                </a:cubicBezTo>
                <a:cubicBezTo>
                  <a:pt x="33774" y="6604"/>
                  <a:pt x="33612" y="5860"/>
                  <a:pt x="33422" y="5129"/>
                </a:cubicBezTo>
                <a:cubicBezTo>
                  <a:pt x="33219" y="4398"/>
                  <a:pt x="32908" y="3708"/>
                  <a:pt x="32502" y="3072"/>
                </a:cubicBezTo>
                <a:cubicBezTo>
                  <a:pt x="32286" y="2761"/>
                  <a:pt x="32042" y="2477"/>
                  <a:pt x="31758" y="2220"/>
                </a:cubicBezTo>
                <a:cubicBezTo>
                  <a:pt x="31460" y="1949"/>
                  <a:pt x="31135" y="1719"/>
                  <a:pt x="30784" y="1530"/>
                </a:cubicBezTo>
                <a:cubicBezTo>
                  <a:pt x="30432" y="1327"/>
                  <a:pt x="30039" y="1165"/>
                  <a:pt x="29647" y="1016"/>
                </a:cubicBezTo>
                <a:cubicBezTo>
                  <a:pt x="29255" y="867"/>
                  <a:pt x="28835" y="745"/>
                  <a:pt x="28416" y="650"/>
                </a:cubicBezTo>
                <a:cubicBezTo>
                  <a:pt x="27550" y="447"/>
                  <a:pt x="26657" y="299"/>
                  <a:pt x="25750" y="231"/>
                </a:cubicBezTo>
                <a:cubicBezTo>
                  <a:pt x="24803" y="136"/>
                  <a:pt x="23869" y="109"/>
                  <a:pt x="23071" y="96"/>
                </a:cubicBezTo>
                <a:lnTo>
                  <a:pt x="22178" y="69"/>
                </a:lnTo>
                <a:lnTo>
                  <a:pt x="21813" y="69"/>
                </a:lnTo>
                <a:lnTo>
                  <a:pt x="21217" y="55"/>
                </a:lnTo>
                <a:lnTo>
                  <a:pt x="21014" y="55"/>
                </a:lnTo>
                <a:lnTo>
                  <a:pt x="20486" y="41"/>
                </a:lnTo>
                <a:lnTo>
                  <a:pt x="20446" y="41"/>
                </a:lnTo>
                <a:cubicBezTo>
                  <a:pt x="19296" y="14"/>
                  <a:pt x="18227" y="1"/>
                  <a:pt x="17171" y="1"/>
                </a:cubicBezTo>
                <a:close/>
              </a:path>
            </a:pathLst>
          </a:custGeom>
          <a:solidFill>
            <a:srgbClr val="FFFFFF">
              <a:alpha val="62570"/>
            </a:srgb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93" name="Google Shape;1293;p42"/>
          <p:cNvGrpSpPr/>
          <p:nvPr/>
        </p:nvGrpSpPr>
        <p:grpSpPr>
          <a:xfrm rot="-445069">
            <a:off x="60093" y="-102512"/>
            <a:ext cx="1247921" cy="1441351"/>
            <a:chOff x="1550903" y="366430"/>
            <a:chExt cx="1728085" cy="2090680"/>
          </a:xfrm>
        </p:grpSpPr>
        <p:sp>
          <p:nvSpPr>
            <p:cNvPr id="1294" name="Google Shape;1294;p42"/>
            <p:cNvSpPr/>
            <p:nvPr/>
          </p:nvSpPr>
          <p:spPr>
            <a:xfrm>
              <a:off x="1550903" y="366430"/>
              <a:ext cx="1728085" cy="2090680"/>
            </a:xfrm>
            <a:custGeom>
              <a:avLst/>
              <a:gdLst/>
              <a:ahLst/>
              <a:cxnLst/>
              <a:rect l="l" t="t" r="r" b="b"/>
              <a:pathLst>
                <a:path w="25345" h="30663" extrusionOk="0">
                  <a:moveTo>
                    <a:pt x="7957" y="1"/>
                  </a:moveTo>
                  <a:cubicBezTo>
                    <a:pt x="7565" y="14"/>
                    <a:pt x="7172" y="95"/>
                    <a:pt x="6820" y="271"/>
                  </a:cubicBezTo>
                  <a:cubicBezTo>
                    <a:pt x="6631" y="366"/>
                    <a:pt x="6441" y="488"/>
                    <a:pt x="6279" y="637"/>
                  </a:cubicBezTo>
                  <a:cubicBezTo>
                    <a:pt x="6090" y="786"/>
                    <a:pt x="5941" y="948"/>
                    <a:pt x="5806" y="1137"/>
                  </a:cubicBezTo>
                  <a:cubicBezTo>
                    <a:pt x="5670" y="1327"/>
                    <a:pt x="5562" y="1516"/>
                    <a:pt x="5481" y="1733"/>
                  </a:cubicBezTo>
                  <a:cubicBezTo>
                    <a:pt x="5413" y="1936"/>
                    <a:pt x="5373" y="2139"/>
                    <a:pt x="5373" y="2342"/>
                  </a:cubicBezTo>
                  <a:cubicBezTo>
                    <a:pt x="5373" y="2734"/>
                    <a:pt x="5467" y="3113"/>
                    <a:pt x="5630" y="3465"/>
                  </a:cubicBezTo>
                  <a:cubicBezTo>
                    <a:pt x="5792" y="3803"/>
                    <a:pt x="5981" y="4128"/>
                    <a:pt x="6198" y="4425"/>
                  </a:cubicBezTo>
                  <a:cubicBezTo>
                    <a:pt x="6469" y="4791"/>
                    <a:pt x="6753" y="5129"/>
                    <a:pt x="7037" y="5454"/>
                  </a:cubicBezTo>
                  <a:cubicBezTo>
                    <a:pt x="6699" y="5589"/>
                    <a:pt x="6374" y="5738"/>
                    <a:pt x="6063" y="5887"/>
                  </a:cubicBezTo>
                  <a:cubicBezTo>
                    <a:pt x="5237" y="6293"/>
                    <a:pt x="4452" y="6766"/>
                    <a:pt x="3722" y="7321"/>
                  </a:cubicBezTo>
                  <a:cubicBezTo>
                    <a:pt x="2098" y="8566"/>
                    <a:pt x="1056" y="9973"/>
                    <a:pt x="650" y="11516"/>
                  </a:cubicBezTo>
                  <a:cubicBezTo>
                    <a:pt x="461" y="12219"/>
                    <a:pt x="407" y="12950"/>
                    <a:pt x="501" y="13681"/>
                  </a:cubicBezTo>
                  <a:cubicBezTo>
                    <a:pt x="555" y="14060"/>
                    <a:pt x="637" y="14452"/>
                    <a:pt x="758" y="14831"/>
                  </a:cubicBezTo>
                  <a:cubicBezTo>
                    <a:pt x="880" y="15196"/>
                    <a:pt x="1043" y="15561"/>
                    <a:pt x="1218" y="15913"/>
                  </a:cubicBezTo>
                  <a:cubicBezTo>
                    <a:pt x="894" y="16657"/>
                    <a:pt x="623" y="17442"/>
                    <a:pt x="420" y="18227"/>
                  </a:cubicBezTo>
                  <a:cubicBezTo>
                    <a:pt x="407" y="18281"/>
                    <a:pt x="393" y="18335"/>
                    <a:pt x="380" y="18389"/>
                  </a:cubicBezTo>
                  <a:lnTo>
                    <a:pt x="366" y="18457"/>
                  </a:lnTo>
                  <a:cubicBezTo>
                    <a:pt x="271" y="18850"/>
                    <a:pt x="190" y="19228"/>
                    <a:pt x="136" y="19607"/>
                  </a:cubicBezTo>
                  <a:cubicBezTo>
                    <a:pt x="95" y="19878"/>
                    <a:pt x="68" y="20108"/>
                    <a:pt x="55" y="20324"/>
                  </a:cubicBezTo>
                  <a:cubicBezTo>
                    <a:pt x="1" y="21001"/>
                    <a:pt x="14" y="21691"/>
                    <a:pt x="122" y="22381"/>
                  </a:cubicBezTo>
                  <a:cubicBezTo>
                    <a:pt x="217" y="23044"/>
                    <a:pt x="407" y="23707"/>
                    <a:pt x="704" y="24330"/>
                  </a:cubicBezTo>
                  <a:cubicBezTo>
                    <a:pt x="934" y="24817"/>
                    <a:pt x="1218" y="25277"/>
                    <a:pt x="1570" y="25696"/>
                  </a:cubicBezTo>
                  <a:cubicBezTo>
                    <a:pt x="1679" y="25832"/>
                    <a:pt x="1787" y="25940"/>
                    <a:pt x="1895" y="26062"/>
                  </a:cubicBezTo>
                  <a:cubicBezTo>
                    <a:pt x="2396" y="26562"/>
                    <a:pt x="2964" y="27009"/>
                    <a:pt x="3600" y="27361"/>
                  </a:cubicBezTo>
                  <a:lnTo>
                    <a:pt x="3627" y="27374"/>
                  </a:lnTo>
                  <a:cubicBezTo>
                    <a:pt x="3668" y="27401"/>
                    <a:pt x="3708" y="27415"/>
                    <a:pt x="3749" y="27442"/>
                  </a:cubicBezTo>
                  <a:cubicBezTo>
                    <a:pt x="4520" y="27861"/>
                    <a:pt x="5359" y="28172"/>
                    <a:pt x="6211" y="28402"/>
                  </a:cubicBezTo>
                  <a:cubicBezTo>
                    <a:pt x="6644" y="28524"/>
                    <a:pt x="7091" y="28633"/>
                    <a:pt x="7565" y="28727"/>
                  </a:cubicBezTo>
                  <a:cubicBezTo>
                    <a:pt x="8038" y="28822"/>
                    <a:pt x="8525" y="28890"/>
                    <a:pt x="9026" y="28957"/>
                  </a:cubicBezTo>
                  <a:cubicBezTo>
                    <a:pt x="9784" y="29052"/>
                    <a:pt x="10541" y="29093"/>
                    <a:pt x="11313" y="29093"/>
                  </a:cubicBezTo>
                  <a:cubicBezTo>
                    <a:pt x="11516" y="29093"/>
                    <a:pt x="11732" y="29093"/>
                    <a:pt x="11962" y="29079"/>
                  </a:cubicBezTo>
                  <a:lnTo>
                    <a:pt x="12246" y="29066"/>
                  </a:lnTo>
                  <a:lnTo>
                    <a:pt x="12287" y="29147"/>
                  </a:lnTo>
                  <a:cubicBezTo>
                    <a:pt x="12328" y="29201"/>
                    <a:pt x="12355" y="29255"/>
                    <a:pt x="12395" y="29309"/>
                  </a:cubicBezTo>
                  <a:lnTo>
                    <a:pt x="12409" y="29336"/>
                  </a:lnTo>
                  <a:cubicBezTo>
                    <a:pt x="12503" y="29471"/>
                    <a:pt x="12585" y="29580"/>
                    <a:pt x="12666" y="29688"/>
                  </a:cubicBezTo>
                  <a:cubicBezTo>
                    <a:pt x="12801" y="29864"/>
                    <a:pt x="12963" y="30026"/>
                    <a:pt x="13126" y="30175"/>
                  </a:cubicBezTo>
                  <a:cubicBezTo>
                    <a:pt x="13180" y="30216"/>
                    <a:pt x="13221" y="30256"/>
                    <a:pt x="13275" y="30297"/>
                  </a:cubicBezTo>
                  <a:cubicBezTo>
                    <a:pt x="13315" y="30324"/>
                    <a:pt x="13356" y="30351"/>
                    <a:pt x="13396" y="30378"/>
                  </a:cubicBezTo>
                  <a:lnTo>
                    <a:pt x="13478" y="30432"/>
                  </a:lnTo>
                  <a:cubicBezTo>
                    <a:pt x="13532" y="30459"/>
                    <a:pt x="13599" y="30486"/>
                    <a:pt x="13667" y="30527"/>
                  </a:cubicBezTo>
                  <a:lnTo>
                    <a:pt x="13721" y="30554"/>
                  </a:lnTo>
                  <a:cubicBezTo>
                    <a:pt x="13789" y="30567"/>
                    <a:pt x="13857" y="30595"/>
                    <a:pt x="13924" y="30608"/>
                  </a:cubicBezTo>
                  <a:cubicBezTo>
                    <a:pt x="14046" y="30649"/>
                    <a:pt x="14168" y="30662"/>
                    <a:pt x="14290" y="30662"/>
                  </a:cubicBezTo>
                  <a:cubicBezTo>
                    <a:pt x="14371" y="30662"/>
                    <a:pt x="14465" y="30649"/>
                    <a:pt x="14547" y="30635"/>
                  </a:cubicBezTo>
                  <a:cubicBezTo>
                    <a:pt x="14790" y="30595"/>
                    <a:pt x="15020" y="30500"/>
                    <a:pt x="15223" y="30337"/>
                  </a:cubicBezTo>
                  <a:cubicBezTo>
                    <a:pt x="15264" y="30310"/>
                    <a:pt x="15304" y="30270"/>
                    <a:pt x="15331" y="30243"/>
                  </a:cubicBezTo>
                  <a:cubicBezTo>
                    <a:pt x="15453" y="30121"/>
                    <a:pt x="15548" y="29999"/>
                    <a:pt x="15629" y="29850"/>
                  </a:cubicBezTo>
                  <a:cubicBezTo>
                    <a:pt x="15683" y="29756"/>
                    <a:pt x="15737" y="29647"/>
                    <a:pt x="15778" y="29539"/>
                  </a:cubicBezTo>
                  <a:cubicBezTo>
                    <a:pt x="15819" y="29431"/>
                    <a:pt x="15859" y="29323"/>
                    <a:pt x="15886" y="29201"/>
                  </a:cubicBezTo>
                  <a:cubicBezTo>
                    <a:pt x="15913" y="29120"/>
                    <a:pt x="15940" y="29025"/>
                    <a:pt x="15954" y="28917"/>
                  </a:cubicBezTo>
                  <a:lnTo>
                    <a:pt x="15981" y="28754"/>
                  </a:lnTo>
                  <a:cubicBezTo>
                    <a:pt x="15981" y="28700"/>
                    <a:pt x="15994" y="28646"/>
                    <a:pt x="16008" y="28578"/>
                  </a:cubicBezTo>
                  <a:cubicBezTo>
                    <a:pt x="16021" y="28524"/>
                    <a:pt x="16021" y="28497"/>
                    <a:pt x="16021" y="28443"/>
                  </a:cubicBezTo>
                  <a:cubicBezTo>
                    <a:pt x="16103" y="28430"/>
                    <a:pt x="16170" y="28402"/>
                    <a:pt x="16252" y="28375"/>
                  </a:cubicBezTo>
                  <a:cubicBezTo>
                    <a:pt x="17185" y="28078"/>
                    <a:pt x="18092" y="27712"/>
                    <a:pt x="18971" y="27279"/>
                  </a:cubicBezTo>
                  <a:lnTo>
                    <a:pt x="19066" y="27239"/>
                  </a:lnTo>
                  <a:lnTo>
                    <a:pt x="19093" y="27225"/>
                  </a:lnTo>
                  <a:cubicBezTo>
                    <a:pt x="19918" y="26819"/>
                    <a:pt x="20690" y="26346"/>
                    <a:pt x="21447" y="25832"/>
                  </a:cubicBezTo>
                  <a:cubicBezTo>
                    <a:pt x="22178" y="25331"/>
                    <a:pt x="22855" y="24749"/>
                    <a:pt x="23450" y="24100"/>
                  </a:cubicBezTo>
                  <a:cubicBezTo>
                    <a:pt x="23978" y="23531"/>
                    <a:pt x="24411" y="22882"/>
                    <a:pt x="24736" y="22178"/>
                  </a:cubicBezTo>
                  <a:cubicBezTo>
                    <a:pt x="25033" y="21529"/>
                    <a:pt x="25209" y="20852"/>
                    <a:pt x="25290" y="20149"/>
                  </a:cubicBezTo>
                  <a:cubicBezTo>
                    <a:pt x="25344" y="19458"/>
                    <a:pt x="25317" y="18768"/>
                    <a:pt x="25182" y="18092"/>
                  </a:cubicBezTo>
                  <a:cubicBezTo>
                    <a:pt x="25047" y="17415"/>
                    <a:pt x="24844" y="16766"/>
                    <a:pt x="24560" y="16130"/>
                  </a:cubicBezTo>
                  <a:cubicBezTo>
                    <a:pt x="24262" y="15480"/>
                    <a:pt x="23924" y="14871"/>
                    <a:pt x="23518" y="14290"/>
                  </a:cubicBezTo>
                  <a:cubicBezTo>
                    <a:pt x="23179" y="13775"/>
                    <a:pt x="22801" y="13288"/>
                    <a:pt x="22408" y="12815"/>
                  </a:cubicBezTo>
                  <a:cubicBezTo>
                    <a:pt x="22056" y="12355"/>
                    <a:pt x="21677" y="11922"/>
                    <a:pt x="21272" y="11516"/>
                  </a:cubicBezTo>
                  <a:lnTo>
                    <a:pt x="21245" y="11489"/>
                  </a:lnTo>
                  <a:lnTo>
                    <a:pt x="21123" y="11367"/>
                  </a:lnTo>
                  <a:lnTo>
                    <a:pt x="21109" y="11353"/>
                  </a:lnTo>
                  <a:lnTo>
                    <a:pt x="21109" y="11272"/>
                  </a:lnTo>
                  <a:cubicBezTo>
                    <a:pt x="21109" y="10920"/>
                    <a:pt x="21096" y="10582"/>
                    <a:pt x="21069" y="10230"/>
                  </a:cubicBezTo>
                  <a:cubicBezTo>
                    <a:pt x="21028" y="9973"/>
                    <a:pt x="20987" y="9716"/>
                    <a:pt x="20933" y="9459"/>
                  </a:cubicBezTo>
                  <a:cubicBezTo>
                    <a:pt x="20825" y="8972"/>
                    <a:pt x="20663" y="8512"/>
                    <a:pt x="20460" y="8065"/>
                  </a:cubicBezTo>
                  <a:cubicBezTo>
                    <a:pt x="20243" y="7659"/>
                    <a:pt x="20000" y="7267"/>
                    <a:pt x="19702" y="6915"/>
                  </a:cubicBezTo>
                  <a:cubicBezTo>
                    <a:pt x="19404" y="6577"/>
                    <a:pt x="19080" y="6279"/>
                    <a:pt x="18728" y="6009"/>
                  </a:cubicBezTo>
                  <a:cubicBezTo>
                    <a:pt x="18011" y="5481"/>
                    <a:pt x="17212" y="5088"/>
                    <a:pt x="16360" y="4831"/>
                  </a:cubicBezTo>
                  <a:cubicBezTo>
                    <a:pt x="15494" y="4574"/>
                    <a:pt x="14614" y="4412"/>
                    <a:pt x="13708" y="4358"/>
                  </a:cubicBezTo>
                  <a:cubicBezTo>
                    <a:pt x="13369" y="4331"/>
                    <a:pt x="13031" y="4331"/>
                    <a:pt x="12693" y="4331"/>
                  </a:cubicBezTo>
                  <a:cubicBezTo>
                    <a:pt x="12165" y="4331"/>
                    <a:pt x="11624" y="4358"/>
                    <a:pt x="11069" y="4412"/>
                  </a:cubicBezTo>
                  <a:cubicBezTo>
                    <a:pt x="10907" y="4425"/>
                    <a:pt x="10744" y="4439"/>
                    <a:pt x="10582" y="4466"/>
                  </a:cubicBezTo>
                  <a:cubicBezTo>
                    <a:pt x="10582" y="4249"/>
                    <a:pt x="10582" y="4047"/>
                    <a:pt x="10568" y="3830"/>
                  </a:cubicBezTo>
                  <a:cubicBezTo>
                    <a:pt x="10555" y="3411"/>
                    <a:pt x="10501" y="2991"/>
                    <a:pt x="10433" y="2585"/>
                  </a:cubicBezTo>
                  <a:cubicBezTo>
                    <a:pt x="10365" y="2220"/>
                    <a:pt x="10271" y="1854"/>
                    <a:pt x="10135" y="1516"/>
                  </a:cubicBezTo>
                  <a:cubicBezTo>
                    <a:pt x="10054" y="1286"/>
                    <a:pt x="9932" y="1070"/>
                    <a:pt x="9784" y="880"/>
                  </a:cubicBezTo>
                  <a:cubicBezTo>
                    <a:pt x="9364" y="353"/>
                    <a:pt x="8742" y="28"/>
                    <a:pt x="8065" y="1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" name="Google Shape;1295;p42"/>
            <p:cNvSpPr/>
            <p:nvPr/>
          </p:nvSpPr>
          <p:spPr>
            <a:xfrm>
              <a:off x="2914531" y="1090690"/>
              <a:ext cx="21273" cy="51887"/>
            </a:xfrm>
            <a:custGeom>
              <a:avLst/>
              <a:gdLst/>
              <a:ahLst/>
              <a:cxnLst/>
              <a:rect l="l" t="t" r="r" b="b"/>
              <a:pathLst>
                <a:path w="312" h="761" extrusionOk="0">
                  <a:moveTo>
                    <a:pt x="95" y="1"/>
                  </a:moveTo>
                  <a:cubicBezTo>
                    <a:pt x="28" y="28"/>
                    <a:pt x="1" y="95"/>
                    <a:pt x="14" y="163"/>
                  </a:cubicBezTo>
                  <a:cubicBezTo>
                    <a:pt x="28" y="217"/>
                    <a:pt x="41" y="271"/>
                    <a:pt x="55" y="339"/>
                  </a:cubicBezTo>
                  <a:cubicBezTo>
                    <a:pt x="55" y="407"/>
                    <a:pt x="55" y="488"/>
                    <a:pt x="55" y="569"/>
                  </a:cubicBezTo>
                  <a:cubicBezTo>
                    <a:pt x="55" y="582"/>
                    <a:pt x="55" y="582"/>
                    <a:pt x="55" y="596"/>
                  </a:cubicBezTo>
                  <a:cubicBezTo>
                    <a:pt x="41" y="637"/>
                    <a:pt x="55" y="664"/>
                    <a:pt x="68" y="691"/>
                  </a:cubicBezTo>
                  <a:cubicBezTo>
                    <a:pt x="82" y="731"/>
                    <a:pt x="109" y="745"/>
                    <a:pt x="149" y="758"/>
                  </a:cubicBezTo>
                  <a:cubicBezTo>
                    <a:pt x="158" y="760"/>
                    <a:pt x="167" y="761"/>
                    <a:pt x="176" y="761"/>
                  </a:cubicBezTo>
                  <a:cubicBezTo>
                    <a:pt x="234" y="761"/>
                    <a:pt x="287" y="723"/>
                    <a:pt x="298" y="664"/>
                  </a:cubicBezTo>
                  <a:cubicBezTo>
                    <a:pt x="312" y="569"/>
                    <a:pt x="312" y="474"/>
                    <a:pt x="312" y="379"/>
                  </a:cubicBezTo>
                  <a:cubicBezTo>
                    <a:pt x="298" y="285"/>
                    <a:pt x="285" y="190"/>
                    <a:pt x="258" y="95"/>
                  </a:cubicBezTo>
                  <a:cubicBezTo>
                    <a:pt x="244" y="41"/>
                    <a:pt x="190" y="1"/>
                    <a:pt x="136" y="1"/>
                  </a:cubicBez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" name="Google Shape;1296;p42"/>
            <p:cNvSpPr/>
            <p:nvPr/>
          </p:nvSpPr>
          <p:spPr>
            <a:xfrm>
              <a:off x="1597064" y="1122055"/>
              <a:ext cx="1635766" cy="1288036"/>
            </a:xfrm>
            <a:custGeom>
              <a:avLst/>
              <a:gdLst/>
              <a:ahLst/>
              <a:cxnLst/>
              <a:rect l="l" t="t" r="r" b="b"/>
              <a:pathLst>
                <a:path w="23991" h="18891" extrusionOk="0">
                  <a:moveTo>
                    <a:pt x="18605" y="1"/>
                  </a:moveTo>
                  <a:cubicBezTo>
                    <a:pt x="18551" y="1"/>
                    <a:pt x="18497" y="1"/>
                    <a:pt x="18443" y="14"/>
                  </a:cubicBezTo>
                  <a:cubicBezTo>
                    <a:pt x="18267" y="28"/>
                    <a:pt x="18091" y="68"/>
                    <a:pt x="17915" y="122"/>
                  </a:cubicBezTo>
                  <a:lnTo>
                    <a:pt x="17794" y="163"/>
                  </a:lnTo>
                  <a:lnTo>
                    <a:pt x="17699" y="190"/>
                  </a:lnTo>
                  <a:lnTo>
                    <a:pt x="17604" y="217"/>
                  </a:lnTo>
                  <a:lnTo>
                    <a:pt x="17523" y="231"/>
                  </a:lnTo>
                  <a:lnTo>
                    <a:pt x="17442" y="258"/>
                  </a:lnTo>
                  <a:lnTo>
                    <a:pt x="17185" y="325"/>
                  </a:lnTo>
                  <a:cubicBezTo>
                    <a:pt x="16035" y="637"/>
                    <a:pt x="14925" y="867"/>
                    <a:pt x="13897" y="1070"/>
                  </a:cubicBezTo>
                  <a:lnTo>
                    <a:pt x="13721" y="1110"/>
                  </a:lnTo>
                  <a:lnTo>
                    <a:pt x="13531" y="1151"/>
                  </a:lnTo>
                  <a:lnTo>
                    <a:pt x="13355" y="1191"/>
                  </a:lnTo>
                  <a:lnTo>
                    <a:pt x="13071" y="1246"/>
                  </a:lnTo>
                  <a:lnTo>
                    <a:pt x="12706" y="1313"/>
                  </a:lnTo>
                  <a:lnTo>
                    <a:pt x="12246" y="1408"/>
                  </a:lnTo>
                  <a:cubicBezTo>
                    <a:pt x="11691" y="1530"/>
                    <a:pt x="11150" y="1638"/>
                    <a:pt x="10595" y="1760"/>
                  </a:cubicBezTo>
                  <a:lnTo>
                    <a:pt x="10433" y="1800"/>
                  </a:lnTo>
                  <a:cubicBezTo>
                    <a:pt x="9513" y="1990"/>
                    <a:pt x="8335" y="2247"/>
                    <a:pt x="7266" y="2463"/>
                  </a:cubicBezTo>
                  <a:cubicBezTo>
                    <a:pt x="5264" y="2869"/>
                    <a:pt x="3627" y="3153"/>
                    <a:pt x="2098" y="3356"/>
                  </a:cubicBezTo>
                  <a:cubicBezTo>
                    <a:pt x="2057" y="3370"/>
                    <a:pt x="2030" y="3397"/>
                    <a:pt x="2003" y="3424"/>
                  </a:cubicBezTo>
                  <a:cubicBezTo>
                    <a:pt x="1976" y="3438"/>
                    <a:pt x="1962" y="3451"/>
                    <a:pt x="1949" y="3478"/>
                  </a:cubicBezTo>
                  <a:cubicBezTo>
                    <a:pt x="1286" y="4682"/>
                    <a:pt x="758" y="5968"/>
                    <a:pt x="393" y="7307"/>
                  </a:cubicBezTo>
                  <a:cubicBezTo>
                    <a:pt x="230" y="7957"/>
                    <a:pt x="108" y="8620"/>
                    <a:pt x="54" y="9283"/>
                  </a:cubicBezTo>
                  <a:cubicBezTo>
                    <a:pt x="0" y="9919"/>
                    <a:pt x="27" y="10555"/>
                    <a:pt x="108" y="11177"/>
                  </a:cubicBezTo>
                  <a:cubicBezTo>
                    <a:pt x="203" y="11800"/>
                    <a:pt x="379" y="12382"/>
                    <a:pt x="650" y="12950"/>
                  </a:cubicBezTo>
                  <a:cubicBezTo>
                    <a:pt x="907" y="13518"/>
                    <a:pt x="1272" y="14046"/>
                    <a:pt x="1705" y="14492"/>
                  </a:cubicBezTo>
                  <a:cubicBezTo>
                    <a:pt x="2206" y="15007"/>
                    <a:pt x="2774" y="15426"/>
                    <a:pt x="3397" y="15764"/>
                  </a:cubicBezTo>
                  <a:cubicBezTo>
                    <a:pt x="4141" y="16143"/>
                    <a:pt x="4926" y="16454"/>
                    <a:pt x="5724" y="16657"/>
                  </a:cubicBezTo>
                  <a:cubicBezTo>
                    <a:pt x="7334" y="17104"/>
                    <a:pt x="8985" y="17320"/>
                    <a:pt x="10636" y="17334"/>
                  </a:cubicBezTo>
                  <a:cubicBezTo>
                    <a:pt x="10852" y="17334"/>
                    <a:pt x="11055" y="17334"/>
                    <a:pt x="11272" y="17320"/>
                  </a:cubicBezTo>
                  <a:cubicBezTo>
                    <a:pt x="11502" y="17307"/>
                    <a:pt x="11745" y="17293"/>
                    <a:pt x="11975" y="17280"/>
                  </a:cubicBezTo>
                  <a:cubicBezTo>
                    <a:pt x="12043" y="17429"/>
                    <a:pt x="12124" y="17564"/>
                    <a:pt x="12205" y="17713"/>
                  </a:cubicBezTo>
                  <a:cubicBezTo>
                    <a:pt x="12300" y="17875"/>
                    <a:pt x="12408" y="18024"/>
                    <a:pt x="12530" y="18173"/>
                  </a:cubicBezTo>
                  <a:cubicBezTo>
                    <a:pt x="12638" y="18322"/>
                    <a:pt x="12760" y="18444"/>
                    <a:pt x="12895" y="18565"/>
                  </a:cubicBezTo>
                  <a:cubicBezTo>
                    <a:pt x="12963" y="18619"/>
                    <a:pt x="13031" y="18674"/>
                    <a:pt x="13098" y="18714"/>
                  </a:cubicBezTo>
                  <a:cubicBezTo>
                    <a:pt x="13166" y="18755"/>
                    <a:pt x="13247" y="18795"/>
                    <a:pt x="13328" y="18822"/>
                  </a:cubicBezTo>
                  <a:cubicBezTo>
                    <a:pt x="13423" y="18863"/>
                    <a:pt x="13518" y="18890"/>
                    <a:pt x="13626" y="18890"/>
                  </a:cubicBezTo>
                  <a:cubicBezTo>
                    <a:pt x="13680" y="18890"/>
                    <a:pt x="13721" y="18890"/>
                    <a:pt x="13761" y="18877"/>
                  </a:cubicBezTo>
                  <a:cubicBezTo>
                    <a:pt x="13897" y="18849"/>
                    <a:pt x="14018" y="18795"/>
                    <a:pt x="14127" y="18714"/>
                  </a:cubicBezTo>
                  <a:cubicBezTo>
                    <a:pt x="14221" y="18619"/>
                    <a:pt x="14316" y="18525"/>
                    <a:pt x="14370" y="18403"/>
                  </a:cubicBezTo>
                  <a:cubicBezTo>
                    <a:pt x="14465" y="18254"/>
                    <a:pt x="14519" y="18092"/>
                    <a:pt x="14560" y="17916"/>
                  </a:cubicBezTo>
                  <a:cubicBezTo>
                    <a:pt x="14614" y="17740"/>
                    <a:pt x="14641" y="17564"/>
                    <a:pt x="14668" y="17388"/>
                  </a:cubicBezTo>
                  <a:cubicBezTo>
                    <a:pt x="14695" y="17212"/>
                    <a:pt x="14709" y="17050"/>
                    <a:pt x="14722" y="16847"/>
                  </a:cubicBezTo>
                  <a:lnTo>
                    <a:pt x="14722" y="16820"/>
                  </a:lnTo>
                  <a:lnTo>
                    <a:pt x="14722" y="16806"/>
                  </a:lnTo>
                  <a:cubicBezTo>
                    <a:pt x="14911" y="16752"/>
                    <a:pt x="15128" y="16698"/>
                    <a:pt x="15372" y="16617"/>
                  </a:cubicBezTo>
                  <a:cubicBezTo>
                    <a:pt x="17158" y="16049"/>
                    <a:pt x="18836" y="15223"/>
                    <a:pt x="20378" y="14168"/>
                  </a:cubicBezTo>
                  <a:cubicBezTo>
                    <a:pt x="21068" y="13694"/>
                    <a:pt x="21704" y="13153"/>
                    <a:pt x="22272" y="12530"/>
                  </a:cubicBezTo>
                  <a:cubicBezTo>
                    <a:pt x="22746" y="12016"/>
                    <a:pt x="23138" y="11421"/>
                    <a:pt x="23436" y="10785"/>
                  </a:cubicBezTo>
                  <a:cubicBezTo>
                    <a:pt x="23707" y="10203"/>
                    <a:pt x="23869" y="9594"/>
                    <a:pt x="23937" y="8972"/>
                  </a:cubicBezTo>
                  <a:cubicBezTo>
                    <a:pt x="23991" y="8349"/>
                    <a:pt x="23964" y="7740"/>
                    <a:pt x="23842" y="7132"/>
                  </a:cubicBezTo>
                  <a:cubicBezTo>
                    <a:pt x="23720" y="6509"/>
                    <a:pt x="23531" y="5900"/>
                    <a:pt x="23260" y="5318"/>
                  </a:cubicBezTo>
                  <a:cubicBezTo>
                    <a:pt x="22990" y="4710"/>
                    <a:pt x="22665" y="4128"/>
                    <a:pt x="22286" y="3573"/>
                  </a:cubicBezTo>
                  <a:cubicBezTo>
                    <a:pt x="21961" y="3086"/>
                    <a:pt x="21596" y="2599"/>
                    <a:pt x="21203" y="2152"/>
                  </a:cubicBezTo>
                  <a:cubicBezTo>
                    <a:pt x="20757" y="1557"/>
                    <a:pt x="20256" y="1002"/>
                    <a:pt x="19702" y="501"/>
                  </a:cubicBezTo>
                  <a:lnTo>
                    <a:pt x="19431" y="217"/>
                  </a:lnTo>
                  <a:cubicBezTo>
                    <a:pt x="19417" y="204"/>
                    <a:pt x="19404" y="190"/>
                    <a:pt x="19390" y="190"/>
                  </a:cubicBezTo>
                  <a:lnTo>
                    <a:pt x="19336" y="109"/>
                  </a:lnTo>
                  <a:cubicBezTo>
                    <a:pt x="19309" y="82"/>
                    <a:pt x="19272" y="68"/>
                    <a:pt x="19235" y="68"/>
                  </a:cubicBezTo>
                  <a:cubicBezTo>
                    <a:pt x="19197" y="68"/>
                    <a:pt x="19160" y="82"/>
                    <a:pt x="19133" y="109"/>
                  </a:cubicBezTo>
                  <a:cubicBezTo>
                    <a:pt x="19133" y="109"/>
                    <a:pt x="19120" y="122"/>
                    <a:pt x="19120" y="122"/>
                  </a:cubicBezTo>
                  <a:cubicBezTo>
                    <a:pt x="19079" y="95"/>
                    <a:pt x="19025" y="82"/>
                    <a:pt x="18984" y="68"/>
                  </a:cubicBezTo>
                  <a:cubicBezTo>
                    <a:pt x="18890" y="28"/>
                    <a:pt x="18808" y="14"/>
                    <a:pt x="187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" name="Google Shape;1297;p42"/>
            <p:cNvSpPr/>
            <p:nvPr/>
          </p:nvSpPr>
          <p:spPr>
            <a:xfrm>
              <a:off x="1597064" y="1123010"/>
              <a:ext cx="1371014" cy="1287081"/>
            </a:xfrm>
            <a:custGeom>
              <a:avLst/>
              <a:gdLst/>
              <a:ahLst/>
              <a:cxnLst/>
              <a:rect l="l" t="t" r="r" b="b"/>
              <a:pathLst>
                <a:path w="20108" h="18877" extrusionOk="0">
                  <a:moveTo>
                    <a:pt x="18443" y="0"/>
                  </a:moveTo>
                  <a:cubicBezTo>
                    <a:pt x="18267" y="14"/>
                    <a:pt x="18091" y="54"/>
                    <a:pt x="17915" y="108"/>
                  </a:cubicBezTo>
                  <a:lnTo>
                    <a:pt x="17794" y="149"/>
                  </a:lnTo>
                  <a:lnTo>
                    <a:pt x="17699" y="176"/>
                  </a:lnTo>
                  <a:lnTo>
                    <a:pt x="17604" y="203"/>
                  </a:lnTo>
                  <a:lnTo>
                    <a:pt x="17523" y="230"/>
                  </a:lnTo>
                  <a:lnTo>
                    <a:pt x="17442" y="244"/>
                  </a:lnTo>
                  <a:lnTo>
                    <a:pt x="17185" y="311"/>
                  </a:lnTo>
                  <a:cubicBezTo>
                    <a:pt x="16035" y="623"/>
                    <a:pt x="14925" y="853"/>
                    <a:pt x="13897" y="1069"/>
                  </a:cubicBezTo>
                  <a:lnTo>
                    <a:pt x="13721" y="1096"/>
                  </a:lnTo>
                  <a:lnTo>
                    <a:pt x="13531" y="1137"/>
                  </a:lnTo>
                  <a:lnTo>
                    <a:pt x="13355" y="1177"/>
                  </a:lnTo>
                  <a:lnTo>
                    <a:pt x="13071" y="1232"/>
                  </a:lnTo>
                  <a:lnTo>
                    <a:pt x="12706" y="1299"/>
                  </a:lnTo>
                  <a:lnTo>
                    <a:pt x="12246" y="1394"/>
                  </a:lnTo>
                  <a:cubicBezTo>
                    <a:pt x="11691" y="1516"/>
                    <a:pt x="11150" y="1624"/>
                    <a:pt x="10595" y="1746"/>
                  </a:cubicBezTo>
                  <a:lnTo>
                    <a:pt x="10433" y="1786"/>
                  </a:lnTo>
                  <a:cubicBezTo>
                    <a:pt x="9513" y="1976"/>
                    <a:pt x="8335" y="2233"/>
                    <a:pt x="7266" y="2449"/>
                  </a:cubicBezTo>
                  <a:cubicBezTo>
                    <a:pt x="5264" y="2855"/>
                    <a:pt x="3627" y="3139"/>
                    <a:pt x="2098" y="3342"/>
                  </a:cubicBezTo>
                  <a:cubicBezTo>
                    <a:pt x="2057" y="3356"/>
                    <a:pt x="2030" y="3383"/>
                    <a:pt x="2003" y="3410"/>
                  </a:cubicBezTo>
                  <a:cubicBezTo>
                    <a:pt x="1976" y="3424"/>
                    <a:pt x="1962" y="3437"/>
                    <a:pt x="1949" y="3464"/>
                  </a:cubicBezTo>
                  <a:cubicBezTo>
                    <a:pt x="1286" y="4668"/>
                    <a:pt x="758" y="5954"/>
                    <a:pt x="393" y="7293"/>
                  </a:cubicBezTo>
                  <a:cubicBezTo>
                    <a:pt x="230" y="7943"/>
                    <a:pt x="108" y="8606"/>
                    <a:pt x="54" y="9269"/>
                  </a:cubicBezTo>
                  <a:cubicBezTo>
                    <a:pt x="0" y="9905"/>
                    <a:pt x="27" y="10541"/>
                    <a:pt x="108" y="11177"/>
                  </a:cubicBezTo>
                  <a:cubicBezTo>
                    <a:pt x="203" y="11786"/>
                    <a:pt x="379" y="12368"/>
                    <a:pt x="636" y="12936"/>
                  </a:cubicBezTo>
                  <a:cubicBezTo>
                    <a:pt x="907" y="13504"/>
                    <a:pt x="1272" y="14032"/>
                    <a:pt x="1705" y="14478"/>
                  </a:cubicBezTo>
                  <a:cubicBezTo>
                    <a:pt x="2206" y="14993"/>
                    <a:pt x="2774" y="15412"/>
                    <a:pt x="3397" y="15750"/>
                  </a:cubicBezTo>
                  <a:cubicBezTo>
                    <a:pt x="4141" y="16129"/>
                    <a:pt x="4926" y="16440"/>
                    <a:pt x="5724" y="16643"/>
                  </a:cubicBezTo>
                  <a:cubicBezTo>
                    <a:pt x="7334" y="17090"/>
                    <a:pt x="8985" y="17306"/>
                    <a:pt x="10636" y="17320"/>
                  </a:cubicBezTo>
                  <a:cubicBezTo>
                    <a:pt x="10852" y="17320"/>
                    <a:pt x="11055" y="17320"/>
                    <a:pt x="11272" y="17306"/>
                  </a:cubicBezTo>
                  <a:cubicBezTo>
                    <a:pt x="11502" y="17293"/>
                    <a:pt x="11745" y="17279"/>
                    <a:pt x="11975" y="17266"/>
                  </a:cubicBezTo>
                  <a:cubicBezTo>
                    <a:pt x="12043" y="17415"/>
                    <a:pt x="12124" y="17550"/>
                    <a:pt x="12205" y="17699"/>
                  </a:cubicBezTo>
                  <a:cubicBezTo>
                    <a:pt x="12300" y="17861"/>
                    <a:pt x="12408" y="18010"/>
                    <a:pt x="12530" y="18159"/>
                  </a:cubicBezTo>
                  <a:cubicBezTo>
                    <a:pt x="12638" y="18308"/>
                    <a:pt x="12760" y="18430"/>
                    <a:pt x="12895" y="18551"/>
                  </a:cubicBezTo>
                  <a:cubicBezTo>
                    <a:pt x="12963" y="18605"/>
                    <a:pt x="13031" y="18660"/>
                    <a:pt x="13098" y="18700"/>
                  </a:cubicBezTo>
                  <a:cubicBezTo>
                    <a:pt x="13166" y="18754"/>
                    <a:pt x="13247" y="18781"/>
                    <a:pt x="13328" y="18808"/>
                  </a:cubicBezTo>
                  <a:cubicBezTo>
                    <a:pt x="13423" y="18849"/>
                    <a:pt x="13518" y="18876"/>
                    <a:pt x="13626" y="18876"/>
                  </a:cubicBezTo>
                  <a:cubicBezTo>
                    <a:pt x="13815" y="18876"/>
                    <a:pt x="13991" y="18822"/>
                    <a:pt x="14140" y="18700"/>
                  </a:cubicBezTo>
                  <a:cubicBezTo>
                    <a:pt x="14235" y="18619"/>
                    <a:pt x="14316" y="18524"/>
                    <a:pt x="14384" y="18403"/>
                  </a:cubicBezTo>
                  <a:cubicBezTo>
                    <a:pt x="14465" y="18254"/>
                    <a:pt x="14533" y="18091"/>
                    <a:pt x="14573" y="17915"/>
                  </a:cubicBezTo>
                  <a:cubicBezTo>
                    <a:pt x="14614" y="17739"/>
                    <a:pt x="14654" y="17564"/>
                    <a:pt x="14681" y="17374"/>
                  </a:cubicBezTo>
                  <a:cubicBezTo>
                    <a:pt x="14695" y="17212"/>
                    <a:pt x="14722" y="17036"/>
                    <a:pt x="14736" y="16846"/>
                  </a:cubicBezTo>
                  <a:lnTo>
                    <a:pt x="14736" y="16806"/>
                  </a:lnTo>
                  <a:cubicBezTo>
                    <a:pt x="14911" y="16752"/>
                    <a:pt x="15128" y="16698"/>
                    <a:pt x="15385" y="16616"/>
                  </a:cubicBezTo>
                  <a:cubicBezTo>
                    <a:pt x="16278" y="16332"/>
                    <a:pt x="17158" y="15980"/>
                    <a:pt x="18010" y="15561"/>
                  </a:cubicBezTo>
                  <a:lnTo>
                    <a:pt x="18091" y="15520"/>
                  </a:lnTo>
                  <a:lnTo>
                    <a:pt x="18091" y="15520"/>
                  </a:lnTo>
                  <a:cubicBezTo>
                    <a:pt x="17455" y="15723"/>
                    <a:pt x="16806" y="15913"/>
                    <a:pt x="16143" y="16075"/>
                  </a:cubicBezTo>
                  <a:cubicBezTo>
                    <a:pt x="15642" y="16197"/>
                    <a:pt x="15155" y="16305"/>
                    <a:pt x="14641" y="16373"/>
                  </a:cubicBezTo>
                  <a:cubicBezTo>
                    <a:pt x="14289" y="16427"/>
                    <a:pt x="13924" y="16468"/>
                    <a:pt x="13558" y="16508"/>
                  </a:cubicBezTo>
                  <a:cubicBezTo>
                    <a:pt x="13160" y="16537"/>
                    <a:pt x="12761" y="16551"/>
                    <a:pt x="12360" y="16551"/>
                  </a:cubicBezTo>
                  <a:cubicBezTo>
                    <a:pt x="12013" y="16551"/>
                    <a:pt x="11664" y="16541"/>
                    <a:pt x="11312" y="16522"/>
                  </a:cubicBezTo>
                  <a:cubicBezTo>
                    <a:pt x="10541" y="16468"/>
                    <a:pt x="9756" y="16373"/>
                    <a:pt x="8998" y="16210"/>
                  </a:cubicBezTo>
                  <a:cubicBezTo>
                    <a:pt x="8227" y="16048"/>
                    <a:pt x="7483" y="15832"/>
                    <a:pt x="6766" y="15534"/>
                  </a:cubicBezTo>
                  <a:cubicBezTo>
                    <a:pt x="6062" y="15250"/>
                    <a:pt x="5386" y="14884"/>
                    <a:pt x="4777" y="14451"/>
                  </a:cubicBezTo>
                  <a:cubicBezTo>
                    <a:pt x="4181" y="14018"/>
                    <a:pt x="3640" y="13504"/>
                    <a:pt x="3207" y="12909"/>
                  </a:cubicBezTo>
                  <a:cubicBezTo>
                    <a:pt x="2991" y="12598"/>
                    <a:pt x="2801" y="12286"/>
                    <a:pt x="2639" y="11948"/>
                  </a:cubicBezTo>
                  <a:cubicBezTo>
                    <a:pt x="2463" y="11596"/>
                    <a:pt x="2328" y="11217"/>
                    <a:pt x="2233" y="10839"/>
                  </a:cubicBezTo>
                  <a:cubicBezTo>
                    <a:pt x="2138" y="10460"/>
                    <a:pt x="2098" y="10067"/>
                    <a:pt x="2098" y="9675"/>
                  </a:cubicBezTo>
                  <a:cubicBezTo>
                    <a:pt x="2098" y="9296"/>
                    <a:pt x="2165" y="8917"/>
                    <a:pt x="2273" y="8552"/>
                  </a:cubicBezTo>
                  <a:cubicBezTo>
                    <a:pt x="2368" y="8200"/>
                    <a:pt x="2531" y="7862"/>
                    <a:pt x="2733" y="7564"/>
                  </a:cubicBezTo>
                  <a:cubicBezTo>
                    <a:pt x="2950" y="7266"/>
                    <a:pt x="3207" y="6996"/>
                    <a:pt x="3505" y="6793"/>
                  </a:cubicBezTo>
                  <a:cubicBezTo>
                    <a:pt x="3667" y="6685"/>
                    <a:pt x="3843" y="6590"/>
                    <a:pt x="4019" y="6509"/>
                  </a:cubicBezTo>
                  <a:cubicBezTo>
                    <a:pt x="4114" y="6455"/>
                    <a:pt x="4222" y="6414"/>
                    <a:pt x="4317" y="6387"/>
                  </a:cubicBezTo>
                  <a:cubicBezTo>
                    <a:pt x="4425" y="6346"/>
                    <a:pt x="4533" y="6319"/>
                    <a:pt x="4628" y="6292"/>
                  </a:cubicBezTo>
                  <a:cubicBezTo>
                    <a:pt x="5183" y="6143"/>
                    <a:pt x="5737" y="6035"/>
                    <a:pt x="6292" y="5967"/>
                  </a:cubicBezTo>
                  <a:cubicBezTo>
                    <a:pt x="7442" y="5819"/>
                    <a:pt x="8592" y="5751"/>
                    <a:pt x="9729" y="5575"/>
                  </a:cubicBezTo>
                  <a:cubicBezTo>
                    <a:pt x="9973" y="5534"/>
                    <a:pt x="10216" y="5480"/>
                    <a:pt x="10460" y="5426"/>
                  </a:cubicBezTo>
                  <a:cubicBezTo>
                    <a:pt x="10663" y="5386"/>
                    <a:pt x="10866" y="5345"/>
                    <a:pt x="11055" y="5304"/>
                  </a:cubicBezTo>
                  <a:cubicBezTo>
                    <a:pt x="11908" y="5101"/>
                    <a:pt x="12733" y="4871"/>
                    <a:pt x="13558" y="4601"/>
                  </a:cubicBezTo>
                  <a:cubicBezTo>
                    <a:pt x="14438" y="4317"/>
                    <a:pt x="15290" y="3992"/>
                    <a:pt x="16129" y="3613"/>
                  </a:cubicBezTo>
                  <a:cubicBezTo>
                    <a:pt x="16698" y="3356"/>
                    <a:pt x="17252" y="3058"/>
                    <a:pt x="17780" y="2747"/>
                  </a:cubicBezTo>
                  <a:cubicBezTo>
                    <a:pt x="18294" y="2436"/>
                    <a:pt x="18781" y="2098"/>
                    <a:pt x="19241" y="1719"/>
                  </a:cubicBezTo>
                  <a:cubicBezTo>
                    <a:pt x="19553" y="1462"/>
                    <a:pt x="19837" y="1177"/>
                    <a:pt x="20107" y="880"/>
                  </a:cubicBezTo>
                  <a:cubicBezTo>
                    <a:pt x="19986" y="758"/>
                    <a:pt x="19850" y="636"/>
                    <a:pt x="19715" y="501"/>
                  </a:cubicBezTo>
                  <a:lnTo>
                    <a:pt x="19444" y="217"/>
                  </a:lnTo>
                  <a:cubicBezTo>
                    <a:pt x="19431" y="203"/>
                    <a:pt x="19417" y="190"/>
                    <a:pt x="19404" y="190"/>
                  </a:cubicBezTo>
                  <a:lnTo>
                    <a:pt x="19350" y="108"/>
                  </a:lnTo>
                  <a:cubicBezTo>
                    <a:pt x="19323" y="81"/>
                    <a:pt x="19282" y="68"/>
                    <a:pt x="19255" y="68"/>
                  </a:cubicBezTo>
                  <a:cubicBezTo>
                    <a:pt x="19214" y="68"/>
                    <a:pt x="19174" y="81"/>
                    <a:pt x="19147" y="95"/>
                  </a:cubicBezTo>
                  <a:cubicBezTo>
                    <a:pt x="19147" y="108"/>
                    <a:pt x="19147" y="108"/>
                    <a:pt x="19133" y="122"/>
                  </a:cubicBezTo>
                  <a:cubicBezTo>
                    <a:pt x="19093" y="95"/>
                    <a:pt x="19038" y="68"/>
                    <a:pt x="18998" y="54"/>
                  </a:cubicBezTo>
                  <a:cubicBezTo>
                    <a:pt x="18903" y="27"/>
                    <a:pt x="18822" y="14"/>
                    <a:pt x="187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" name="Google Shape;1298;p42"/>
            <p:cNvSpPr/>
            <p:nvPr/>
          </p:nvSpPr>
          <p:spPr>
            <a:xfrm>
              <a:off x="1963352" y="412591"/>
              <a:ext cx="264821" cy="444754"/>
            </a:xfrm>
            <a:custGeom>
              <a:avLst/>
              <a:gdLst/>
              <a:ahLst/>
              <a:cxnLst/>
              <a:rect l="l" t="t" r="r" b="b"/>
              <a:pathLst>
                <a:path w="3884" h="6523" extrusionOk="0">
                  <a:moveTo>
                    <a:pt x="1908" y="0"/>
                  </a:moveTo>
                  <a:cubicBezTo>
                    <a:pt x="1610" y="0"/>
                    <a:pt x="1326" y="68"/>
                    <a:pt x="1069" y="203"/>
                  </a:cubicBezTo>
                  <a:cubicBezTo>
                    <a:pt x="920" y="271"/>
                    <a:pt x="785" y="366"/>
                    <a:pt x="650" y="474"/>
                  </a:cubicBezTo>
                  <a:cubicBezTo>
                    <a:pt x="528" y="582"/>
                    <a:pt x="406" y="717"/>
                    <a:pt x="311" y="853"/>
                  </a:cubicBezTo>
                  <a:cubicBezTo>
                    <a:pt x="203" y="988"/>
                    <a:pt x="135" y="1123"/>
                    <a:pt x="68" y="1286"/>
                  </a:cubicBezTo>
                  <a:cubicBezTo>
                    <a:pt x="27" y="1408"/>
                    <a:pt x="0" y="1543"/>
                    <a:pt x="0" y="1678"/>
                  </a:cubicBezTo>
                  <a:cubicBezTo>
                    <a:pt x="0" y="1962"/>
                    <a:pt x="68" y="2260"/>
                    <a:pt x="203" y="2517"/>
                  </a:cubicBezTo>
                  <a:cubicBezTo>
                    <a:pt x="338" y="2801"/>
                    <a:pt x="514" y="3085"/>
                    <a:pt x="704" y="3342"/>
                  </a:cubicBezTo>
                  <a:cubicBezTo>
                    <a:pt x="974" y="3708"/>
                    <a:pt x="1258" y="4046"/>
                    <a:pt x="1556" y="4384"/>
                  </a:cubicBezTo>
                  <a:cubicBezTo>
                    <a:pt x="1773" y="4641"/>
                    <a:pt x="2003" y="4899"/>
                    <a:pt x="2206" y="5169"/>
                  </a:cubicBezTo>
                  <a:lnTo>
                    <a:pt x="2192" y="5142"/>
                  </a:lnTo>
                  <a:lnTo>
                    <a:pt x="2192" y="5142"/>
                  </a:lnTo>
                  <a:cubicBezTo>
                    <a:pt x="2382" y="5386"/>
                    <a:pt x="2544" y="5643"/>
                    <a:pt x="2666" y="5913"/>
                  </a:cubicBezTo>
                  <a:cubicBezTo>
                    <a:pt x="2679" y="5940"/>
                    <a:pt x="2693" y="5954"/>
                    <a:pt x="2720" y="5967"/>
                  </a:cubicBezTo>
                  <a:cubicBezTo>
                    <a:pt x="2733" y="5967"/>
                    <a:pt x="2733" y="5981"/>
                    <a:pt x="2747" y="5981"/>
                  </a:cubicBezTo>
                  <a:cubicBezTo>
                    <a:pt x="2855" y="6170"/>
                    <a:pt x="2990" y="6346"/>
                    <a:pt x="3166" y="6482"/>
                  </a:cubicBezTo>
                  <a:cubicBezTo>
                    <a:pt x="3193" y="6509"/>
                    <a:pt x="3220" y="6522"/>
                    <a:pt x="3261" y="6522"/>
                  </a:cubicBezTo>
                  <a:cubicBezTo>
                    <a:pt x="3302" y="6522"/>
                    <a:pt x="3342" y="6495"/>
                    <a:pt x="3369" y="6455"/>
                  </a:cubicBezTo>
                  <a:cubicBezTo>
                    <a:pt x="3518" y="6170"/>
                    <a:pt x="3626" y="5846"/>
                    <a:pt x="3694" y="5521"/>
                  </a:cubicBezTo>
                  <a:cubicBezTo>
                    <a:pt x="3775" y="5156"/>
                    <a:pt x="3843" y="4763"/>
                    <a:pt x="3870" y="4384"/>
                  </a:cubicBezTo>
                  <a:cubicBezTo>
                    <a:pt x="3883" y="3978"/>
                    <a:pt x="3883" y="3586"/>
                    <a:pt x="3870" y="3180"/>
                  </a:cubicBezTo>
                  <a:cubicBezTo>
                    <a:pt x="3843" y="2788"/>
                    <a:pt x="3802" y="2409"/>
                    <a:pt x="3735" y="2016"/>
                  </a:cubicBezTo>
                  <a:cubicBezTo>
                    <a:pt x="3681" y="1705"/>
                    <a:pt x="3586" y="1380"/>
                    <a:pt x="3478" y="1083"/>
                  </a:cubicBezTo>
                  <a:cubicBezTo>
                    <a:pt x="3410" y="907"/>
                    <a:pt x="3329" y="758"/>
                    <a:pt x="3220" y="609"/>
                  </a:cubicBezTo>
                  <a:cubicBezTo>
                    <a:pt x="3126" y="487"/>
                    <a:pt x="3004" y="379"/>
                    <a:pt x="2882" y="284"/>
                  </a:cubicBezTo>
                  <a:cubicBezTo>
                    <a:pt x="2625" y="109"/>
                    <a:pt x="2327" y="14"/>
                    <a:pt x="2016" y="0"/>
                  </a:cubicBez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" name="Google Shape;1299;p42"/>
            <p:cNvSpPr/>
            <p:nvPr/>
          </p:nvSpPr>
          <p:spPr>
            <a:xfrm>
              <a:off x="1983603" y="455957"/>
              <a:ext cx="175365" cy="78478"/>
            </a:xfrm>
            <a:custGeom>
              <a:avLst/>
              <a:gdLst/>
              <a:ahLst/>
              <a:cxnLst/>
              <a:rect l="l" t="t" r="r" b="b"/>
              <a:pathLst>
                <a:path w="2572" h="1151" extrusionOk="0">
                  <a:moveTo>
                    <a:pt x="2504" y="0"/>
                  </a:moveTo>
                  <a:cubicBezTo>
                    <a:pt x="2477" y="0"/>
                    <a:pt x="2463" y="14"/>
                    <a:pt x="2450" y="27"/>
                  </a:cubicBezTo>
                  <a:cubicBezTo>
                    <a:pt x="2398" y="93"/>
                    <a:pt x="2333" y="171"/>
                    <a:pt x="2267" y="237"/>
                  </a:cubicBezTo>
                  <a:lnTo>
                    <a:pt x="2267" y="237"/>
                  </a:lnTo>
                  <a:cubicBezTo>
                    <a:pt x="2133" y="369"/>
                    <a:pt x="1974" y="475"/>
                    <a:pt x="1814" y="569"/>
                  </a:cubicBezTo>
                  <a:lnTo>
                    <a:pt x="1827" y="555"/>
                  </a:lnTo>
                  <a:lnTo>
                    <a:pt x="1827" y="555"/>
                  </a:lnTo>
                  <a:cubicBezTo>
                    <a:pt x="1570" y="690"/>
                    <a:pt x="1300" y="799"/>
                    <a:pt x="1029" y="866"/>
                  </a:cubicBezTo>
                  <a:cubicBezTo>
                    <a:pt x="758" y="920"/>
                    <a:pt x="501" y="947"/>
                    <a:pt x="231" y="947"/>
                  </a:cubicBezTo>
                  <a:lnTo>
                    <a:pt x="123" y="947"/>
                  </a:lnTo>
                  <a:cubicBezTo>
                    <a:pt x="68" y="947"/>
                    <a:pt x="14" y="974"/>
                    <a:pt x="14" y="1029"/>
                  </a:cubicBezTo>
                  <a:cubicBezTo>
                    <a:pt x="1" y="1083"/>
                    <a:pt x="41" y="1123"/>
                    <a:pt x="82" y="1137"/>
                  </a:cubicBezTo>
                  <a:lnTo>
                    <a:pt x="231" y="1150"/>
                  </a:lnTo>
                  <a:lnTo>
                    <a:pt x="393" y="1150"/>
                  </a:lnTo>
                  <a:cubicBezTo>
                    <a:pt x="515" y="1150"/>
                    <a:pt x="623" y="1137"/>
                    <a:pt x="745" y="1123"/>
                  </a:cubicBezTo>
                  <a:cubicBezTo>
                    <a:pt x="989" y="1083"/>
                    <a:pt x="1219" y="1015"/>
                    <a:pt x="1449" y="934"/>
                  </a:cubicBezTo>
                  <a:cubicBezTo>
                    <a:pt x="1665" y="839"/>
                    <a:pt x="1882" y="731"/>
                    <a:pt x="2085" y="596"/>
                  </a:cubicBezTo>
                  <a:cubicBezTo>
                    <a:pt x="2260" y="460"/>
                    <a:pt x="2423" y="298"/>
                    <a:pt x="2558" y="108"/>
                  </a:cubicBezTo>
                  <a:cubicBezTo>
                    <a:pt x="2572" y="81"/>
                    <a:pt x="2572" y="41"/>
                    <a:pt x="2545" y="14"/>
                  </a:cubicBezTo>
                  <a:cubicBezTo>
                    <a:pt x="2531" y="14"/>
                    <a:pt x="2518" y="0"/>
                    <a:pt x="2504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" name="Google Shape;1300;p42"/>
            <p:cNvSpPr/>
            <p:nvPr/>
          </p:nvSpPr>
          <p:spPr>
            <a:xfrm>
              <a:off x="1625633" y="707832"/>
              <a:ext cx="1318445" cy="735348"/>
            </a:xfrm>
            <a:custGeom>
              <a:avLst/>
              <a:gdLst/>
              <a:ahLst/>
              <a:cxnLst/>
              <a:rect l="l" t="t" r="r" b="b"/>
              <a:pathLst>
                <a:path w="19337" h="10785" extrusionOk="0">
                  <a:moveTo>
                    <a:pt x="11583" y="0"/>
                  </a:moveTo>
                  <a:cubicBezTo>
                    <a:pt x="11069" y="0"/>
                    <a:pt x="10541" y="27"/>
                    <a:pt x="10027" y="81"/>
                  </a:cubicBezTo>
                  <a:lnTo>
                    <a:pt x="10041" y="81"/>
                  </a:lnTo>
                  <a:cubicBezTo>
                    <a:pt x="9242" y="163"/>
                    <a:pt x="8458" y="311"/>
                    <a:pt x="7686" y="541"/>
                  </a:cubicBezTo>
                  <a:cubicBezTo>
                    <a:pt x="6847" y="785"/>
                    <a:pt x="6036" y="1110"/>
                    <a:pt x="5264" y="1489"/>
                  </a:cubicBezTo>
                  <a:cubicBezTo>
                    <a:pt x="4479" y="1868"/>
                    <a:pt x="3735" y="2328"/>
                    <a:pt x="3032" y="2855"/>
                  </a:cubicBezTo>
                  <a:cubicBezTo>
                    <a:pt x="1530" y="3992"/>
                    <a:pt x="583" y="5277"/>
                    <a:pt x="204" y="6685"/>
                  </a:cubicBezTo>
                  <a:cubicBezTo>
                    <a:pt x="41" y="7293"/>
                    <a:pt x="1" y="7943"/>
                    <a:pt x="82" y="8579"/>
                  </a:cubicBezTo>
                  <a:cubicBezTo>
                    <a:pt x="122" y="8931"/>
                    <a:pt x="204" y="9269"/>
                    <a:pt x="312" y="9607"/>
                  </a:cubicBezTo>
                  <a:cubicBezTo>
                    <a:pt x="434" y="9973"/>
                    <a:pt x="583" y="10324"/>
                    <a:pt x="758" y="10663"/>
                  </a:cubicBezTo>
                  <a:lnTo>
                    <a:pt x="853" y="10676"/>
                  </a:lnTo>
                  <a:lnTo>
                    <a:pt x="1083" y="10717"/>
                  </a:lnTo>
                  <a:cubicBezTo>
                    <a:pt x="1638" y="10757"/>
                    <a:pt x="2206" y="10785"/>
                    <a:pt x="2788" y="10785"/>
                  </a:cubicBezTo>
                  <a:cubicBezTo>
                    <a:pt x="3316" y="10785"/>
                    <a:pt x="3871" y="10771"/>
                    <a:pt x="4425" y="10730"/>
                  </a:cubicBezTo>
                  <a:cubicBezTo>
                    <a:pt x="5603" y="10636"/>
                    <a:pt x="6766" y="10473"/>
                    <a:pt x="7930" y="10257"/>
                  </a:cubicBezTo>
                  <a:cubicBezTo>
                    <a:pt x="8918" y="10067"/>
                    <a:pt x="9973" y="9837"/>
                    <a:pt x="11353" y="9499"/>
                  </a:cubicBezTo>
                  <a:cubicBezTo>
                    <a:pt x="12598" y="9188"/>
                    <a:pt x="13627" y="8904"/>
                    <a:pt x="14587" y="8592"/>
                  </a:cubicBezTo>
                  <a:cubicBezTo>
                    <a:pt x="15440" y="8322"/>
                    <a:pt x="16224" y="8024"/>
                    <a:pt x="16969" y="7699"/>
                  </a:cubicBezTo>
                  <a:cubicBezTo>
                    <a:pt x="17442" y="7496"/>
                    <a:pt x="17794" y="7321"/>
                    <a:pt x="18119" y="7158"/>
                  </a:cubicBezTo>
                  <a:cubicBezTo>
                    <a:pt x="18281" y="7063"/>
                    <a:pt x="18430" y="6982"/>
                    <a:pt x="18592" y="6888"/>
                  </a:cubicBezTo>
                  <a:lnTo>
                    <a:pt x="18741" y="6779"/>
                  </a:lnTo>
                  <a:cubicBezTo>
                    <a:pt x="18863" y="6698"/>
                    <a:pt x="18985" y="6603"/>
                    <a:pt x="19107" y="6509"/>
                  </a:cubicBezTo>
                  <a:lnTo>
                    <a:pt x="19323" y="6306"/>
                  </a:lnTo>
                  <a:cubicBezTo>
                    <a:pt x="19323" y="6292"/>
                    <a:pt x="19323" y="6279"/>
                    <a:pt x="19323" y="6265"/>
                  </a:cubicBezTo>
                  <a:cubicBezTo>
                    <a:pt x="19337" y="5940"/>
                    <a:pt x="19323" y="5629"/>
                    <a:pt x="19283" y="5304"/>
                  </a:cubicBezTo>
                  <a:cubicBezTo>
                    <a:pt x="19255" y="5061"/>
                    <a:pt x="19215" y="4831"/>
                    <a:pt x="19174" y="4601"/>
                  </a:cubicBezTo>
                  <a:cubicBezTo>
                    <a:pt x="19080" y="4168"/>
                    <a:pt x="18931" y="3762"/>
                    <a:pt x="18741" y="3369"/>
                  </a:cubicBezTo>
                  <a:cubicBezTo>
                    <a:pt x="18565" y="3004"/>
                    <a:pt x="18335" y="2666"/>
                    <a:pt x="18078" y="2355"/>
                  </a:cubicBezTo>
                  <a:cubicBezTo>
                    <a:pt x="17821" y="2057"/>
                    <a:pt x="17537" y="1786"/>
                    <a:pt x="17212" y="1543"/>
                  </a:cubicBezTo>
                  <a:cubicBezTo>
                    <a:pt x="16563" y="1069"/>
                    <a:pt x="15832" y="704"/>
                    <a:pt x="15061" y="474"/>
                  </a:cubicBezTo>
                  <a:cubicBezTo>
                    <a:pt x="14249" y="230"/>
                    <a:pt x="13410" y="81"/>
                    <a:pt x="12558" y="41"/>
                  </a:cubicBezTo>
                  <a:cubicBezTo>
                    <a:pt x="12233" y="14"/>
                    <a:pt x="11908" y="0"/>
                    <a:pt x="11583" y="0"/>
                  </a:cubicBez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" name="Google Shape;1301;p42"/>
            <p:cNvSpPr/>
            <p:nvPr/>
          </p:nvSpPr>
          <p:spPr>
            <a:xfrm>
              <a:off x="1625633" y="778881"/>
              <a:ext cx="423550" cy="665257"/>
            </a:xfrm>
            <a:custGeom>
              <a:avLst/>
              <a:gdLst/>
              <a:ahLst/>
              <a:cxnLst/>
              <a:rect l="l" t="t" r="r" b="b"/>
              <a:pathLst>
                <a:path w="6212" h="9757" extrusionOk="0">
                  <a:moveTo>
                    <a:pt x="6211" y="0"/>
                  </a:moveTo>
                  <a:lnTo>
                    <a:pt x="6211" y="0"/>
                  </a:lnTo>
                  <a:cubicBezTo>
                    <a:pt x="5887" y="135"/>
                    <a:pt x="5575" y="284"/>
                    <a:pt x="5264" y="433"/>
                  </a:cubicBezTo>
                  <a:lnTo>
                    <a:pt x="5264" y="447"/>
                  </a:lnTo>
                  <a:cubicBezTo>
                    <a:pt x="4479" y="826"/>
                    <a:pt x="3722" y="1286"/>
                    <a:pt x="3032" y="1800"/>
                  </a:cubicBezTo>
                  <a:cubicBezTo>
                    <a:pt x="1530" y="2950"/>
                    <a:pt x="583" y="4235"/>
                    <a:pt x="204" y="5629"/>
                  </a:cubicBezTo>
                  <a:cubicBezTo>
                    <a:pt x="41" y="6251"/>
                    <a:pt x="1" y="6901"/>
                    <a:pt x="82" y="7537"/>
                  </a:cubicBezTo>
                  <a:cubicBezTo>
                    <a:pt x="122" y="7889"/>
                    <a:pt x="204" y="8227"/>
                    <a:pt x="312" y="8565"/>
                  </a:cubicBezTo>
                  <a:cubicBezTo>
                    <a:pt x="434" y="8931"/>
                    <a:pt x="583" y="9282"/>
                    <a:pt x="758" y="9621"/>
                  </a:cubicBezTo>
                  <a:lnTo>
                    <a:pt x="813" y="9634"/>
                  </a:lnTo>
                  <a:lnTo>
                    <a:pt x="853" y="9648"/>
                  </a:lnTo>
                  <a:lnTo>
                    <a:pt x="1083" y="9688"/>
                  </a:lnTo>
                  <a:cubicBezTo>
                    <a:pt x="1665" y="9729"/>
                    <a:pt x="2247" y="9756"/>
                    <a:pt x="2788" y="9756"/>
                  </a:cubicBezTo>
                  <a:cubicBezTo>
                    <a:pt x="3343" y="9756"/>
                    <a:pt x="3871" y="9729"/>
                    <a:pt x="4425" y="9688"/>
                  </a:cubicBezTo>
                  <a:cubicBezTo>
                    <a:pt x="4926" y="9648"/>
                    <a:pt x="5440" y="9594"/>
                    <a:pt x="5968" y="9526"/>
                  </a:cubicBezTo>
                  <a:cubicBezTo>
                    <a:pt x="5833" y="9512"/>
                    <a:pt x="5697" y="9499"/>
                    <a:pt x="5562" y="9472"/>
                  </a:cubicBezTo>
                  <a:cubicBezTo>
                    <a:pt x="5156" y="9404"/>
                    <a:pt x="4750" y="9282"/>
                    <a:pt x="4358" y="9134"/>
                  </a:cubicBezTo>
                  <a:cubicBezTo>
                    <a:pt x="4168" y="9052"/>
                    <a:pt x="3979" y="8971"/>
                    <a:pt x="3803" y="8877"/>
                  </a:cubicBezTo>
                  <a:cubicBezTo>
                    <a:pt x="3613" y="8782"/>
                    <a:pt x="3451" y="8674"/>
                    <a:pt x="3275" y="8552"/>
                  </a:cubicBezTo>
                  <a:cubicBezTo>
                    <a:pt x="2991" y="8349"/>
                    <a:pt x="2720" y="8105"/>
                    <a:pt x="2477" y="7835"/>
                  </a:cubicBezTo>
                  <a:cubicBezTo>
                    <a:pt x="2287" y="7591"/>
                    <a:pt x="2125" y="7334"/>
                    <a:pt x="2003" y="7036"/>
                  </a:cubicBezTo>
                  <a:cubicBezTo>
                    <a:pt x="1895" y="6766"/>
                    <a:pt x="1814" y="6482"/>
                    <a:pt x="1800" y="6197"/>
                  </a:cubicBezTo>
                  <a:cubicBezTo>
                    <a:pt x="1787" y="6049"/>
                    <a:pt x="1773" y="5913"/>
                    <a:pt x="1787" y="5764"/>
                  </a:cubicBezTo>
                  <a:cubicBezTo>
                    <a:pt x="1787" y="5616"/>
                    <a:pt x="1814" y="5467"/>
                    <a:pt x="1827" y="5331"/>
                  </a:cubicBezTo>
                  <a:cubicBezTo>
                    <a:pt x="1882" y="5034"/>
                    <a:pt x="1976" y="4736"/>
                    <a:pt x="2084" y="4452"/>
                  </a:cubicBezTo>
                  <a:cubicBezTo>
                    <a:pt x="2206" y="4154"/>
                    <a:pt x="2342" y="3856"/>
                    <a:pt x="2517" y="3586"/>
                  </a:cubicBezTo>
                  <a:cubicBezTo>
                    <a:pt x="2680" y="3288"/>
                    <a:pt x="2883" y="3004"/>
                    <a:pt x="3086" y="2733"/>
                  </a:cubicBezTo>
                  <a:cubicBezTo>
                    <a:pt x="3302" y="2463"/>
                    <a:pt x="3532" y="2192"/>
                    <a:pt x="3762" y="1949"/>
                  </a:cubicBezTo>
                  <a:cubicBezTo>
                    <a:pt x="4236" y="1448"/>
                    <a:pt x="4764" y="988"/>
                    <a:pt x="5318" y="582"/>
                  </a:cubicBezTo>
                  <a:cubicBezTo>
                    <a:pt x="5616" y="379"/>
                    <a:pt x="5900" y="176"/>
                    <a:pt x="6211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" name="Google Shape;1302;p42"/>
            <p:cNvSpPr/>
            <p:nvPr/>
          </p:nvSpPr>
          <p:spPr>
            <a:xfrm>
              <a:off x="1720683" y="1097168"/>
              <a:ext cx="343231" cy="278662"/>
            </a:xfrm>
            <a:custGeom>
              <a:avLst/>
              <a:gdLst/>
              <a:ahLst/>
              <a:cxnLst/>
              <a:rect l="l" t="t" r="r" b="b"/>
              <a:pathLst>
                <a:path w="5034" h="4087" extrusionOk="0">
                  <a:moveTo>
                    <a:pt x="55" y="0"/>
                  </a:moveTo>
                  <a:cubicBezTo>
                    <a:pt x="41" y="0"/>
                    <a:pt x="41" y="0"/>
                    <a:pt x="27" y="14"/>
                  </a:cubicBezTo>
                  <a:cubicBezTo>
                    <a:pt x="14" y="27"/>
                    <a:pt x="0" y="54"/>
                    <a:pt x="27" y="82"/>
                  </a:cubicBezTo>
                  <a:cubicBezTo>
                    <a:pt x="136" y="271"/>
                    <a:pt x="257" y="447"/>
                    <a:pt x="379" y="636"/>
                  </a:cubicBezTo>
                  <a:cubicBezTo>
                    <a:pt x="501" y="799"/>
                    <a:pt x="636" y="988"/>
                    <a:pt x="772" y="1150"/>
                  </a:cubicBezTo>
                  <a:cubicBezTo>
                    <a:pt x="1042" y="1489"/>
                    <a:pt x="1326" y="1800"/>
                    <a:pt x="1638" y="2111"/>
                  </a:cubicBezTo>
                  <a:cubicBezTo>
                    <a:pt x="1786" y="2260"/>
                    <a:pt x="1949" y="2409"/>
                    <a:pt x="2111" y="2544"/>
                  </a:cubicBezTo>
                  <a:cubicBezTo>
                    <a:pt x="2274" y="2679"/>
                    <a:pt x="2450" y="2815"/>
                    <a:pt x="2612" y="2950"/>
                  </a:cubicBezTo>
                  <a:cubicBezTo>
                    <a:pt x="2964" y="3194"/>
                    <a:pt x="3343" y="3424"/>
                    <a:pt x="3721" y="3627"/>
                  </a:cubicBezTo>
                  <a:cubicBezTo>
                    <a:pt x="4087" y="3803"/>
                    <a:pt x="4452" y="3951"/>
                    <a:pt x="4845" y="4073"/>
                  </a:cubicBezTo>
                  <a:lnTo>
                    <a:pt x="4872" y="4087"/>
                  </a:lnTo>
                  <a:cubicBezTo>
                    <a:pt x="4899" y="4087"/>
                    <a:pt x="4926" y="4087"/>
                    <a:pt x="4939" y="4073"/>
                  </a:cubicBezTo>
                  <a:cubicBezTo>
                    <a:pt x="4980" y="4060"/>
                    <a:pt x="5007" y="4033"/>
                    <a:pt x="5020" y="4006"/>
                  </a:cubicBezTo>
                  <a:cubicBezTo>
                    <a:pt x="5034" y="3965"/>
                    <a:pt x="5034" y="3938"/>
                    <a:pt x="5020" y="3897"/>
                  </a:cubicBezTo>
                  <a:cubicBezTo>
                    <a:pt x="5007" y="3870"/>
                    <a:pt x="4980" y="3843"/>
                    <a:pt x="4953" y="3830"/>
                  </a:cubicBezTo>
                  <a:cubicBezTo>
                    <a:pt x="4777" y="3776"/>
                    <a:pt x="4628" y="3721"/>
                    <a:pt x="4466" y="3654"/>
                  </a:cubicBezTo>
                  <a:cubicBezTo>
                    <a:pt x="4317" y="3586"/>
                    <a:pt x="4141" y="3532"/>
                    <a:pt x="3992" y="3464"/>
                  </a:cubicBezTo>
                  <a:cubicBezTo>
                    <a:pt x="3681" y="3315"/>
                    <a:pt x="3383" y="3167"/>
                    <a:pt x="3099" y="2991"/>
                  </a:cubicBezTo>
                  <a:lnTo>
                    <a:pt x="3113" y="2991"/>
                  </a:lnTo>
                  <a:cubicBezTo>
                    <a:pt x="2774" y="2788"/>
                    <a:pt x="2463" y="2571"/>
                    <a:pt x="2165" y="2341"/>
                  </a:cubicBezTo>
                  <a:cubicBezTo>
                    <a:pt x="1854" y="2098"/>
                    <a:pt x="1556" y="1827"/>
                    <a:pt x="1286" y="1543"/>
                  </a:cubicBezTo>
                  <a:cubicBezTo>
                    <a:pt x="1069" y="1326"/>
                    <a:pt x="853" y="1083"/>
                    <a:pt x="663" y="839"/>
                  </a:cubicBezTo>
                  <a:cubicBezTo>
                    <a:pt x="460" y="569"/>
                    <a:pt x="271" y="298"/>
                    <a:pt x="95" y="14"/>
                  </a:cubicBezTo>
                  <a:cubicBezTo>
                    <a:pt x="82" y="0"/>
                    <a:pt x="68" y="0"/>
                    <a:pt x="55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" name="Google Shape;1303;p42"/>
            <p:cNvSpPr/>
            <p:nvPr/>
          </p:nvSpPr>
          <p:spPr>
            <a:xfrm>
              <a:off x="1877508" y="982753"/>
              <a:ext cx="472982" cy="337026"/>
            </a:xfrm>
            <a:custGeom>
              <a:avLst/>
              <a:gdLst/>
              <a:ahLst/>
              <a:cxnLst/>
              <a:rect l="l" t="t" r="r" b="b"/>
              <a:pathLst>
                <a:path w="6937" h="4943" extrusionOk="0">
                  <a:moveTo>
                    <a:pt x="55" y="0"/>
                  </a:moveTo>
                  <a:cubicBezTo>
                    <a:pt x="41" y="0"/>
                    <a:pt x="41" y="0"/>
                    <a:pt x="28" y="14"/>
                  </a:cubicBezTo>
                  <a:cubicBezTo>
                    <a:pt x="1" y="28"/>
                    <a:pt x="1" y="55"/>
                    <a:pt x="14" y="82"/>
                  </a:cubicBezTo>
                  <a:cubicBezTo>
                    <a:pt x="312" y="420"/>
                    <a:pt x="610" y="758"/>
                    <a:pt x="907" y="1097"/>
                  </a:cubicBezTo>
                  <a:cubicBezTo>
                    <a:pt x="1218" y="1435"/>
                    <a:pt x="1543" y="1760"/>
                    <a:pt x="1881" y="2084"/>
                  </a:cubicBezTo>
                  <a:cubicBezTo>
                    <a:pt x="2057" y="2247"/>
                    <a:pt x="2220" y="2409"/>
                    <a:pt x="2396" y="2558"/>
                  </a:cubicBezTo>
                  <a:cubicBezTo>
                    <a:pt x="2585" y="2720"/>
                    <a:pt x="2747" y="2869"/>
                    <a:pt x="2937" y="3018"/>
                  </a:cubicBezTo>
                  <a:cubicBezTo>
                    <a:pt x="3302" y="3302"/>
                    <a:pt x="3681" y="3573"/>
                    <a:pt x="4074" y="3830"/>
                  </a:cubicBezTo>
                  <a:cubicBezTo>
                    <a:pt x="4479" y="4087"/>
                    <a:pt x="4912" y="4303"/>
                    <a:pt x="5359" y="4506"/>
                  </a:cubicBezTo>
                  <a:cubicBezTo>
                    <a:pt x="5562" y="4601"/>
                    <a:pt x="5792" y="4682"/>
                    <a:pt x="6008" y="4750"/>
                  </a:cubicBezTo>
                  <a:cubicBezTo>
                    <a:pt x="6130" y="4790"/>
                    <a:pt x="6252" y="4831"/>
                    <a:pt x="6360" y="4858"/>
                  </a:cubicBezTo>
                  <a:cubicBezTo>
                    <a:pt x="6482" y="4885"/>
                    <a:pt x="6590" y="4912"/>
                    <a:pt x="6699" y="4939"/>
                  </a:cubicBezTo>
                  <a:cubicBezTo>
                    <a:pt x="6710" y="4941"/>
                    <a:pt x="6721" y="4942"/>
                    <a:pt x="6731" y="4942"/>
                  </a:cubicBezTo>
                  <a:cubicBezTo>
                    <a:pt x="6861" y="4942"/>
                    <a:pt x="6936" y="4796"/>
                    <a:pt x="6861" y="4696"/>
                  </a:cubicBezTo>
                  <a:cubicBezTo>
                    <a:pt x="6834" y="4655"/>
                    <a:pt x="6793" y="4628"/>
                    <a:pt x="6753" y="4628"/>
                  </a:cubicBezTo>
                  <a:cubicBezTo>
                    <a:pt x="6631" y="4601"/>
                    <a:pt x="6496" y="4560"/>
                    <a:pt x="6374" y="4520"/>
                  </a:cubicBezTo>
                  <a:cubicBezTo>
                    <a:pt x="5589" y="4290"/>
                    <a:pt x="4845" y="3952"/>
                    <a:pt x="4155" y="3532"/>
                  </a:cubicBezTo>
                  <a:lnTo>
                    <a:pt x="4155" y="3532"/>
                  </a:lnTo>
                  <a:lnTo>
                    <a:pt x="4168" y="3546"/>
                  </a:lnTo>
                  <a:cubicBezTo>
                    <a:pt x="3871" y="3370"/>
                    <a:pt x="3573" y="3180"/>
                    <a:pt x="3289" y="2977"/>
                  </a:cubicBezTo>
                  <a:cubicBezTo>
                    <a:pt x="3005" y="2761"/>
                    <a:pt x="2707" y="2531"/>
                    <a:pt x="2423" y="2301"/>
                  </a:cubicBezTo>
                  <a:cubicBezTo>
                    <a:pt x="2139" y="2084"/>
                    <a:pt x="1881" y="1841"/>
                    <a:pt x="1624" y="1611"/>
                  </a:cubicBezTo>
                  <a:cubicBezTo>
                    <a:pt x="1354" y="1367"/>
                    <a:pt x="1097" y="1110"/>
                    <a:pt x="853" y="839"/>
                  </a:cubicBezTo>
                  <a:cubicBezTo>
                    <a:pt x="596" y="582"/>
                    <a:pt x="339" y="312"/>
                    <a:pt x="95" y="28"/>
                  </a:cubicBezTo>
                  <a:cubicBezTo>
                    <a:pt x="95" y="14"/>
                    <a:pt x="68" y="0"/>
                    <a:pt x="55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4" name="Google Shape;1304;p42"/>
            <p:cNvSpPr/>
            <p:nvPr/>
          </p:nvSpPr>
          <p:spPr>
            <a:xfrm>
              <a:off x="2079539" y="859134"/>
              <a:ext cx="554596" cy="370026"/>
            </a:xfrm>
            <a:custGeom>
              <a:avLst/>
              <a:gdLst/>
              <a:ahLst/>
              <a:cxnLst/>
              <a:rect l="l" t="t" r="r" b="b"/>
              <a:pathLst>
                <a:path w="8134" h="5427" extrusionOk="0">
                  <a:moveTo>
                    <a:pt x="55" y="0"/>
                  </a:moveTo>
                  <a:cubicBezTo>
                    <a:pt x="42" y="0"/>
                    <a:pt x="28" y="0"/>
                    <a:pt x="28" y="14"/>
                  </a:cubicBezTo>
                  <a:cubicBezTo>
                    <a:pt x="1" y="27"/>
                    <a:pt x="1" y="68"/>
                    <a:pt x="15" y="95"/>
                  </a:cubicBezTo>
                  <a:cubicBezTo>
                    <a:pt x="272" y="447"/>
                    <a:pt x="542" y="799"/>
                    <a:pt x="826" y="1137"/>
                  </a:cubicBezTo>
                  <a:cubicBezTo>
                    <a:pt x="1124" y="1475"/>
                    <a:pt x="1435" y="1813"/>
                    <a:pt x="1760" y="2138"/>
                  </a:cubicBezTo>
                  <a:cubicBezTo>
                    <a:pt x="2085" y="2463"/>
                    <a:pt x="2450" y="2774"/>
                    <a:pt x="2815" y="3072"/>
                  </a:cubicBezTo>
                  <a:cubicBezTo>
                    <a:pt x="3181" y="3356"/>
                    <a:pt x="3560" y="3640"/>
                    <a:pt x="3952" y="3884"/>
                  </a:cubicBezTo>
                  <a:cubicBezTo>
                    <a:pt x="4561" y="4276"/>
                    <a:pt x="5210" y="4614"/>
                    <a:pt x="5887" y="4885"/>
                  </a:cubicBezTo>
                  <a:cubicBezTo>
                    <a:pt x="6212" y="5020"/>
                    <a:pt x="6550" y="5129"/>
                    <a:pt x="6902" y="5223"/>
                  </a:cubicBezTo>
                  <a:cubicBezTo>
                    <a:pt x="7064" y="5264"/>
                    <a:pt x="7240" y="5305"/>
                    <a:pt x="7389" y="5345"/>
                  </a:cubicBezTo>
                  <a:cubicBezTo>
                    <a:pt x="7484" y="5359"/>
                    <a:pt x="7565" y="5372"/>
                    <a:pt x="7660" y="5386"/>
                  </a:cubicBezTo>
                  <a:cubicBezTo>
                    <a:pt x="7754" y="5399"/>
                    <a:pt x="7822" y="5413"/>
                    <a:pt x="7917" y="5426"/>
                  </a:cubicBezTo>
                  <a:cubicBezTo>
                    <a:pt x="8093" y="5413"/>
                    <a:pt x="8133" y="5156"/>
                    <a:pt x="7971" y="5102"/>
                  </a:cubicBezTo>
                  <a:cubicBezTo>
                    <a:pt x="7863" y="5088"/>
                    <a:pt x="7754" y="5061"/>
                    <a:pt x="7660" y="5047"/>
                  </a:cubicBezTo>
                  <a:cubicBezTo>
                    <a:pt x="7551" y="5020"/>
                    <a:pt x="7430" y="4993"/>
                    <a:pt x="7321" y="4980"/>
                  </a:cubicBezTo>
                  <a:cubicBezTo>
                    <a:pt x="7091" y="4926"/>
                    <a:pt x="6861" y="4872"/>
                    <a:pt x="6645" y="4804"/>
                  </a:cubicBezTo>
                  <a:lnTo>
                    <a:pt x="6645" y="4804"/>
                  </a:lnTo>
                  <a:lnTo>
                    <a:pt x="6685" y="4817"/>
                  </a:lnTo>
                  <a:cubicBezTo>
                    <a:pt x="6225" y="4682"/>
                    <a:pt x="5779" y="4520"/>
                    <a:pt x="5346" y="4330"/>
                  </a:cubicBezTo>
                  <a:cubicBezTo>
                    <a:pt x="4899" y="4127"/>
                    <a:pt x="4466" y="3897"/>
                    <a:pt x="4060" y="3654"/>
                  </a:cubicBezTo>
                  <a:cubicBezTo>
                    <a:pt x="3032" y="3031"/>
                    <a:pt x="2085" y="2274"/>
                    <a:pt x="1246" y="1408"/>
                  </a:cubicBezTo>
                  <a:lnTo>
                    <a:pt x="1246" y="1408"/>
                  </a:lnTo>
                  <a:lnTo>
                    <a:pt x="1259" y="1421"/>
                  </a:lnTo>
                  <a:cubicBezTo>
                    <a:pt x="1056" y="1191"/>
                    <a:pt x="840" y="961"/>
                    <a:pt x="650" y="731"/>
                  </a:cubicBezTo>
                  <a:cubicBezTo>
                    <a:pt x="461" y="501"/>
                    <a:pt x="272" y="271"/>
                    <a:pt x="96" y="27"/>
                  </a:cubicBezTo>
                  <a:cubicBezTo>
                    <a:pt x="96" y="14"/>
                    <a:pt x="69" y="0"/>
                    <a:pt x="55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5" name="Google Shape;1305;p42"/>
            <p:cNvSpPr/>
            <p:nvPr/>
          </p:nvSpPr>
          <p:spPr>
            <a:xfrm>
              <a:off x="2328687" y="806564"/>
              <a:ext cx="549892" cy="325162"/>
            </a:xfrm>
            <a:custGeom>
              <a:avLst/>
              <a:gdLst/>
              <a:ahLst/>
              <a:cxnLst/>
              <a:rect l="l" t="t" r="r" b="b"/>
              <a:pathLst>
                <a:path w="8065" h="4769" extrusionOk="0">
                  <a:moveTo>
                    <a:pt x="55" y="0"/>
                  </a:moveTo>
                  <a:cubicBezTo>
                    <a:pt x="41" y="0"/>
                    <a:pt x="41" y="0"/>
                    <a:pt x="27" y="14"/>
                  </a:cubicBezTo>
                  <a:lnTo>
                    <a:pt x="27" y="27"/>
                  </a:lnTo>
                  <a:cubicBezTo>
                    <a:pt x="14" y="41"/>
                    <a:pt x="0" y="68"/>
                    <a:pt x="14" y="81"/>
                  </a:cubicBezTo>
                  <a:cubicBezTo>
                    <a:pt x="312" y="433"/>
                    <a:pt x="636" y="758"/>
                    <a:pt x="961" y="1083"/>
                  </a:cubicBezTo>
                  <a:cubicBezTo>
                    <a:pt x="1137" y="1231"/>
                    <a:pt x="1299" y="1394"/>
                    <a:pt x="1475" y="1543"/>
                  </a:cubicBezTo>
                  <a:cubicBezTo>
                    <a:pt x="1665" y="1691"/>
                    <a:pt x="1841" y="1827"/>
                    <a:pt x="2017" y="1962"/>
                  </a:cubicBezTo>
                  <a:cubicBezTo>
                    <a:pt x="2382" y="2246"/>
                    <a:pt x="2774" y="2503"/>
                    <a:pt x="3167" y="2747"/>
                  </a:cubicBezTo>
                  <a:cubicBezTo>
                    <a:pt x="3559" y="2990"/>
                    <a:pt x="3965" y="3207"/>
                    <a:pt x="4371" y="3423"/>
                  </a:cubicBezTo>
                  <a:cubicBezTo>
                    <a:pt x="4926" y="3708"/>
                    <a:pt x="5508" y="3951"/>
                    <a:pt x="6089" y="4181"/>
                  </a:cubicBezTo>
                  <a:cubicBezTo>
                    <a:pt x="6387" y="4289"/>
                    <a:pt x="6685" y="4398"/>
                    <a:pt x="6982" y="4492"/>
                  </a:cubicBezTo>
                  <a:cubicBezTo>
                    <a:pt x="7280" y="4587"/>
                    <a:pt x="7578" y="4682"/>
                    <a:pt x="7875" y="4763"/>
                  </a:cubicBezTo>
                  <a:cubicBezTo>
                    <a:pt x="7886" y="4767"/>
                    <a:pt x="7898" y="4768"/>
                    <a:pt x="7910" y="4768"/>
                  </a:cubicBezTo>
                  <a:cubicBezTo>
                    <a:pt x="7943" y="4768"/>
                    <a:pt x="7977" y="4756"/>
                    <a:pt x="7997" y="4736"/>
                  </a:cubicBezTo>
                  <a:cubicBezTo>
                    <a:pt x="8038" y="4709"/>
                    <a:pt x="8051" y="4682"/>
                    <a:pt x="8065" y="4641"/>
                  </a:cubicBezTo>
                  <a:cubicBezTo>
                    <a:pt x="8065" y="4587"/>
                    <a:pt x="8051" y="4546"/>
                    <a:pt x="8038" y="4519"/>
                  </a:cubicBezTo>
                  <a:lnTo>
                    <a:pt x="7997" y="4492"/>
                  </a:lnTo>
                  <a:cubicBezTo>
                    <a:pt x="7984" y="4465"/>
                    <a:pt x="7957" y="4465"/>
                    <a:pt x="7930" y="4452"/>
                  </a:cubicBezTo>
                  <a:lnTo>
                    <a:pt x="7348" y="4289"/>
                  </a:lnTo>
                  <a:lnTo>
                    <a:pt x="7388" y="4303"/>
                  </a:lnTo>
                  <a:cubicBezTo>
                    <a:pt x="6631" y="4086"/>
                    <a:pt x="5886" y="3829"/>
                    <a:pt x="5169" y="3532"/>
                  </a:cubicBezTo>
                  <a:cubicBezTo>
                    <a:pt x="4452" y="3220"/>
                    <a:pt x="3749" y="2882"/>
                    <a:pt x="3072" y="2476"/>
                  </a:cubicBezTo>
                  <a:cubicBezTo>
                    <a:pt x="2098" y="1894"/>
                    <a:pt x="1205" y="1204"/>
                    <a:pt x="420" y="392"/>
                  </a:cubicBezTo>
                  <a:cubicBezTo>
                    <a:pt x="312" y="271"/>
                    <a:pt x="203" y="149"/>
                    <a:pt x="82" y="27"/>
                  </a:cubicBezTo>
                  <a:cubicBezTo>
                    <a:pt x="82" y="14"/>
                    <a:pt x="68" y="0"/>
                    <a:pt x="55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6" name="Google Shape;1306;p42"/>
            <p:cNvSpPr/>
            <p:nvPr/>
          </p:nvSpPr>
          <p:spPr>
            <a:xfrm>
              <a:off x="2592562" y="802813"/>
              <a:ext cx="212252" cy="126274"/>
            </a:xfrm>
            <a:custGeom>
              <a:avLst/>
              <a:gdLst/>
              <a:ahLst/>
              <a:cxnLst/>
              <a:rect l="l" t="t" r="r" b="b"/>
              <a:pathLst>
                <a:path w="3113" h="1852" extrusionOk="0">
                  <a:moveTo>
                    <a:pt x="41" y="1"/>
                  </a:moveTo>
                  <a:cubicBezTo>
                    <a:pt x="27" y="1"/>
                    <a:pt x="14" y="14"/>
                    <a:pt x="14" y="28"/>
                  </a:cubicBezTo>
                  <a:cubicBezTo>
                    <a:pt x="0" y="42"/>
                    <a:pt x="0" y="82"/>
                    <a:pt x="14" y="96"/>
                  </a:cubicBezTo>
                  <a:cubicBezTo>
                    <a:pt x="244" y="272"/>
                    <a:pt x="474" y="447"/>
                    <a:pt x="690" y="623"/>
                  </a:cubicBezTo>
                  <a:cubicBezTo>
                    <a:pt x="920" y="786"/>
                    <a:pt x="1150" y="935"/>
                    <a:pt x="1394" y="1083"/>
                  </a:cubicBezTo>
                  <a:lnTo>
                    <a:pt x="1746" y="1286"/>
                  </a:lnTo>
                  <a:cubicBezTo>
                    <a:pt x="1868" y="1368"/>
                    <a:pt x="1989" y="1435"/>
                    <a:pt x="2125" y="1503"/>
                  </a:cubicBezTo>
                  <a:cubicBezTo>
                    <a:pt x="2382" y="1625"/>
                    <a:pt x="2639" y="1733"/>
                    <a:pt x="2909" y="1841"/>
                  </a:cubicBezTo>
                  <a:cubicBezTo>
                    <a:pt x="2930" y="1848"/>
                    <a:pt x="2947" y="1851"/>
                    <a:pt x="2964" y="1851"/>
                  </a:cubicBezTo>
                  <a:cubicBezTo>
                    <a:pt x="2981" y="1851"/>
                    <a:pt x="2997" y="1848"/>
                    <a:pt x="3018" y="1841"/>
                  </a:cubicBezTo>
                  <a:cubicBezTo>
                    <a:pt x="3058" y="1814"/>
                    <a:pt x="3085" y="1787"/>
                    <a:pt x="3099" y="1760"/>
                  </a:cubicBezTo>
                  <a:cubicBezTo>
                    <a:pt x="3112" y="1719"/>
                    <a:pt x="3112" y="1679"/>
                    <a:pt x="3099" y="1652"/>
                  </a:cubicBezTo>
                  <a:cubicBezTo>
                    <a:pt x="3085" y="1611"/>
                    <a:pt x="3058" y="1584"/>
                    <a:pt x="3018" y="1571"/>
                  </a:cubicBezTo>
                  <a:cubicBezTo>
                    <a:pt x="2842" y="1516"/>
                    <a:pt x="2666" y="1449"/>
                    <a:pt x="2490" y="1381"/>
                  </a:cubicBezTo>
                  <a:cubicBezTo>
                    <a:pt x="2314" y="1313"/>
                    <a:pt x="2152" y="1246"/>
                    <a:pt x="1976" y="1178"/>
                  </a:cubicBezTo>
                  <a:cubicBezTo>
                    <a:pt x="1813" y="1097"/>
                    <a:pt x="1638" y="1016"/>
                    <a:pt x="1489" y="935"/>
                  </a:cubicBezTo>
                  <a:cubicBezTo>
                    <a:pt x="1326" y="840"/>
                    <a:pt x="1150" y="745"/>
                    <a:pt x="975" y="650"/>
                  </a:cubicBezTo>
                  <a:cubicBezTo>
                    <a:pt x="663" y="461"/>
                    <a:pt x="366" y="244"/>
                    <a:pt x="81" y="14"/>
                  </a:cubicBezTo>
                  <a:cubicBezTo>
                    <a:pt x="68" y="14"/>
                    <a:pt x="54" y="1"/>
                    <a:pt x="41" y="1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7" name="Google Shape;1307;p42"/>
            <p:cNvSpPr/>
            <p:nvPr/>
          </p:nvSpPr>
          <p:spPr>
            <a:xfrm>
              <a:off x="2669133" y="974435"/>
              <a:ext cx="168888" cy="210411"/>
            </a:xfrm>
            <a:custGeom>
              <a:avLst/>
              <a:gdLst/>
              <a:ahLst/>
              <a:cxnLst/>
              <a:rect l="l" t="t" r="r" b="b"/>
              <a:pathLst>
                <a:path w="2477" h="3086" extrusionOk="0">
                  <a:moveTo>
                    <a:pt x="2436" y="1"/>
                  </a:moveTo>
                  <a:cubicBezTo>
                    <a:pt x="2409" y="1"/>
                    <a:pt x="2395" y="14"/>
                    <a:pt x="2395" y="28"/>
                  </a:cubicBezTo>
                  <a:lnTo>
                    <a:pt x="2395" y="14"/>
                  </a:lnTo>
                  <a:cubicBezTo>
                    <a:pt x="2152" y="434"/>
                    <a:pt x="1895" y="840"/>
                    <a:pt x="1597" y="1232"/>
                  </a:cubicBezTo>
                  <a:cubicBezTo>
                    <a:pt x="1367" y="1516"/>
                    <a:pt x="1123" y="1800"/>
                    <a:pt x="866" y="2071"/>
                  </a:cubicBezTo>
                  <a:cubicBezTo>
                    <a:pt x="745" y="2193"/>
                    <a:pt x="609" y="2328"/>
                    <a:pt x="474" y="2450"/>
                  </a:cubicBezTo>
                  <a:cubicBezTo>
                    <a:pt x="352" y="2572"/>
                    <a:pt x="190" y="2707"/>
                    <a:pt x="54" y="2842"/>
                  </a:cubicBezTo>
                  <a:cubicBezTo>
                    <a:pt x="0" y="2896"/>
                    <a:pt x="0" y="2991"/>
                    <a:pt x="54" y="3045"/>
                  </a:cubicBezTo>
                  <a:cubicBezTo>
                    <a:pt x="82" y="3072"/>
                    <a:pt x="109" y="3086"/>
                    <a:pt x="149" y="3086"/>
                  </a:cubicBezTo>
                  <a:lnTo>
                    <a:pt x="190" y="3086"/>
                  </a:lnTo>
                  <a:cubicBezTo>
                    <a:pt x="217" y="3086"/>
                    <a:pt x="230" y="3072"/>
                    <a:pt x="257" y="3045"/>
                  </a:cubicBezTo>
                  <a:cubicBezTo>
                    <a:pt x="487" y="2856"/>
                    <a:pt x="718" y="2639"/>
                    <a:pt x="920" y="2409"/>
                  </a:cubicBezTo>
                  <a:cubicBezTo>
                    <a:pt x="1137" y="2179"/>
                    <a:pt x="1326" y="1922"/>
                    <a:pt x="1502" y="1665"/>
                  </a:cubicBezTo>
                  <a:cubicBezTo>
                    <a:pt x="1665" y="1408"/>
                    <a:pt x="1841" y="1151"/>
                    <a:pt x="1989" y="894"/>
                  </a:cubicBezTo>
                  <a:cubicBezTo>
                    <a:pt x="2071" y="758"/>
                    <a:pt x="2152" y="623"/>
                    <a:pt x="2219" y="501"/>
                  </a:cubicBezTo>
                  <a:cubicBezTo>
                    <a:pt x="2301" y="366"/>
                    <a:pt x="2395" y="217"/>
                    <a:pt x="2463" y="68"/>
                  </a:cubicBezTo>
                  <a:cubicBezTo>
                    <a:pt x="2477" y="41"/>
                    <a:pt x="2463" y="1"/>
                    <a:pt x="2436" y="1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8" name="Google Shape;1308;p42"/>
            <p:cNvSpPr/>
            <p:nvPr/>
          </p:nvSpPr>
          <p:spPr>
            <a:xfrm>
              <a:off x="2411736" y="848975"/>
              <a:ext cx="334026" cy="405072"/>
            </a:xfrm>
            <a:custGeom>
              <a:avLst/>
              <a:gdLst/>
              <a:ahLst/>
              <a:cxnLst/>
              <a:rect l="l" t="t" r="r" b="b"/>
              <a:pathLst>
                <a:path w="4899" h="5941" extrusionOk="0">
                  <a:moveTo>
                    <a:pt x="4844" y="0"/>
                  </a:moveTo>
                  <a:cubicBezTo>
                    <a:pt x="4817" y="0"/>
                    <a:pt x="4790" y="14"/>
                    <a:pt x="4790" y="41"/>
                  </a:cubicBezTo>
                  <a:lnTo>
                    <a:pt x="4790" y="28"/>
                  </a:lnTo>
                  <a:cubicBezTo>
                    <a:pt x="4750" y="136"/>
                    <a:pt x="4709" y="231"/>
                    <a:pt x="4668" y="339"/>
                  </a:cubicBezTo>
                  <a:cubicBezTo>
                    <a:pt x="4384" y="988"/>
                    <a:pt x="4005" y="1611"/>
                    <a:pt x="3559" y="2179"/>
                  </a:cubicBezTo>
                  <a:lnTo>
                    <a:pt x="3572" y="2165"/>
                  </a:lnTo>
                  <a:lnTo>
                    <a:pt x="3572" y="2165"/>
                  </a:lnTo>
                  <a:cubicBezTo>
                    <a:pt x="3315" y="2504"/>
                    <a:pt x="3045" y="2828"/>
                    <a:pt x="2761" y="3140"/>
                  </a:cubicBezTo>
                  <a:cubicBezTo>
                    <a:pt x="2463" y="3451"/>
                    <a:pt x="2165" y="3749"/>
                    <a:pt x="1854" y="4046"/>
                  </a:cubicBezTo>
                  <a:cubicBezTo>
                    <a:pt x="1705" y="4182"/>
                    <a:pt x="1570" y="4330"/>
                    <a:pt x="1407" y="4466"/>
                  </a:cubicBezTo>
                  <a:cubicBezTo>
                    <a:pt x="1259" y="4601"/>
                    <a:pt x="1096" y="4736"/>
                    <a:pt x="947" y="4872"/>
                  </a:cubicBezTo>
                  <a:cubicBezTo>
                    <a:pt x="650" y="5115"/>
                    <a:pt x="366" y="5359"/>
                    <a:pt x="68" y="5589"/>
                  </a:cubicBezTo>
                  <a:cubicBezTo>
                    <a:pt x="27" y="5629"/>
                    <a:pt x="0" y="5684"/>
                    <a:pt x="14" y="5738"/>
                  </a:cubicBezTo>
                  <a:cubicBezTo>
                    <a:pt x="14" y="5792"/>
                    <a:pt x="27" y="5846"/>
                    <a:pt x="68" y="5873"/>
                  </a:cubicBezTo>
                  <a:cubicBezTo>
                    <a:pt x="108" y="5914"/>
                    <a:pt x="149" y="5941"/>
                    <a:pt x="203" y="5941"/>
                  </a:cubicBezTo>
                  <a:lnTo>
                    <a:pt x="257" y="5941"/>
                  </a:lnTo>
                  <a:cubicBezTo>
                    <a:pt x="298" y="5927"/>
                    <a:pt x="325" y="5914"/>
                    <a:pt x="352" y="5887"/>
                  </a:cubicBezTo>
                  <a:cubicBezTo>
                    <a:pt x="663" y="5643"/>
                    <a:pt x="961" y="5386"/>
                    <a:pt x="1245" y="5102"/>
                  </a:cubicBezTo>
                  <a:cubicBezTo>
                    <a:pt x="1394" y="4953"/>
                    <a:pt x="1543" y="4804"/>
                    <a:pt x="1692" y="4642"/>
                  </a:cubicBezTo>
                  <a:cubicBezTo>
                    <a:pt x="1840" y="4493"/>
                    <a:pt x="2003" y="4317"/>
                    <a:pt x="2152" y="4155"/>
                  </a:cubicBezTo>
                  <a:cubicBezTo>
                    <a:pt x="2463" y="3816"/>
                    <a:pt x="2761" y="3478"/>
                    <a:pt x="3045" y="3126"/>
                  </a:cubicBezTo>
                  <a:cubicBezTo>
                    <a:pt x="3329" y="2761"/>
                    <a:pt x="3599" y="2423"/>
                    <a:pt x="3843" y="2044"/>
                  </a:cubicBezTo>
                  <a:cubicBezTo>
                    <a:pt x="4276" y="1435"/>
                    <a:pt x="4628" y="772"/>
                    <a:pt x="4898" y="55"/>
                  </a:cubicBezTo>
                  <a:cubicBezTo>
                    <a:pt x="4898" y="28"/>
                    <a:pt x="4885" y="0"/>
                    <a:pt x="4858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9" name="Google Shape;1309;p42"/>
            <p:cNvSpPr/>
            <p:nvPr/>
          </p:nvSpPr>
          <p:spPr>
            <a:xfrm>
              <a:off x="2100199" y="858180"/>
              <a:ext cx="439777" cy="447618"/>
            </a:xfrm>
            <a:custGeom>
              <a:avLst/>
              <a:gdLst/>
              <a:ahLst/>
              <a:cxnLst/>
              <a:rect l="l" t="t" r="r" b="b"/>
              <a:pathLst>
                <a:path w="6450" h="6565" extrusionOk="0">
                  <a:moveTo>
                    <a:pt x="6355" y="1"/>
                  </a:moveTo>
                  <a:cubicBezTo>
                    <a:pt x="6017" y="542"/>
                    <a:pt x="5665" y="1043"/>
                    <a:pt x="5286" y="1543"/>
                  </a:cubicBezTo>
                  <a:cubicBezTo>
                    <a:pt x="4759" y="2233"/>
                    <a:pt x="4190" y="2883"/>
                    <a:pt x="3581" y="3505"/>
                  </a:cubicBezTo>
                  <a:cubicBezTo>
                    <a:pt x="3270" y="3817"/>
                    <a:pt x="2945" y="4114"/>
                    <a:pt x="2621" y="4398"/>
                  </a:cubicBezTo>
                  <a:cubicBezTo>
                    <a:pt x="2282" y="4696"/>
                    <a:pt x="1944" y="4980"/>
                    <a:pt x="1606" y="5251"/>
                  </a:cubicBezTo>
                  <a:lnTo>
                    <a:pt x="1633" y="5224"/>
                  </a:lnTo>
                  <a:lnTo>
                    <a:pt x="1633" y="5224"/>
                  </a:lnTo>
                  <a:cubicBezTo>
                    <a:pt x="1389" y="5400"/>
                    <a:pt x="1146" y="5589"/>
                    <a:pt x="902" y="5752"/>
                  </a:cubicBezTo>
                  <a:cubicBezTo>
                    <a:pt x="780" y="5833"/>
                    <a:pt x="659" y="5927"/>
                    <a:pt x="537" y="5995"/>
                  </a:cubicBezTo>
                  <a:lnTo>
                    <a:pt x="375" y="6117"/>
                  </a:lnTo>
                  <a:cubicBezTo>
                    <a:pt x="307" y="6157"/>
                    <a:pt x="239" y="6198"/>
                    <a:pt x="172" y="6239"/>
                  </a:cubicBezTo>
                  <a:cubicBezTo>
                    <a:pt x="1" y="6330"/>
                    <a:pt x="98" y="6564"/>
                    <a:pt x="254" y="6564"/>
                  </a:cubicBezTo>
                  <a:cubicBezTo>
                    <a:pt x="284" y="6564"/>
                    <a:pt x="315" y="6556"/>
                    <a:pt x="347" y="6536"/>
                  </a:cubicBezTo>
                  <a:cubicBezTo>
                    <a:pt x="388" y="6509"/>
                    <a:pt x="429" y="6496"/>
                    <a:pt x="483" y="6469"/>
                  </a:cubicBezTo>
                  <a:cubicBezTo>
                    <a:pt x="523" y="6442"/>
                    <a:pt x="578" y="6415"/>
                    <a:pt x="618" y="6387"/>
                  </a:cubicBezTo>
                  <a:cubicBezTo>
                    <a:pt x="713" y="6320"/>
                    <a:pt x="808" y="6266"/>
                    <a:pt x="902" y="6198"/>
                  </a:cubicBezTo>
                  <a:cubicBezTo>
                    <a:pt x="1105" y="6063"/>
                    <a:pt x="1295" y="5927"/>
                    <a:pt x="1471" y="5779"/>
                  </a:cubicBezTo>
                  <a:cubicBezTo>
                    <a:pt x="1849" y="5494"/>
                    <a:pt x="2201" y="5183"/>
                    <a:pt x="2540" y="4858"/>
                  </a:cubicBezTo>
                  <a:cubicBezTo>
                    <a:pt x="2891" y="4534"/>
                    <a:pt x="3230" y="4182"/>
                    <a:pt x="3554" y="3817"/>
                  </a:cubicBezTo>
                  <a:cubicBezTo>
                    <a:pt x="3879" y="3451"/>
                    <a:pt x="4217" y="3099"/>
                    <a:pt x="4529" y="2721"/>
                  </a:cubicBezTo>
                  <a:cubicBezTo>
                    <a:pt x="5219" y="1882"/>
                    <a:pt x="5868" y="1002"/>
                    <a:pt x="6436" y="68"/>
                  </a:cubicBezTo>
                  <a:cubicBezTo>
                    <a:pt x="6450" y="55"/>
                    <a:pt x="6450" y="14"/>
                    <a:pt x="6423" y="1"/>
                  </a:cubicBezTo>
                  <a:lnTo>
                    <a:pt x="6396" y="1"/>
                  </a:lnTo>
                  <a:cubicBezTo>
                    <a:pt x="6382" y="1"/>
                    <a:pt x="6355" y="14"/>
                    <a:pt x="6355" y="28"/>
                  </a:cubicBezTo>
                  <a:lnTo>
                    <a:pt x="6355" y="1"/>
                  </a:ln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0" name="Google Shape;1310;p42"/>
            <p:cNvSpPr/>
            <p:nvPr/>
          </p:nvSpPr>
          <p:spPr>
            <a:xfrm>
              <a:off x="1779731" y="913546"/>
              <a:ext cx="527801" cy="447550"/>
            </a:xfrm>
            <a:custGeom>
              <a:avLst/>
              <a:gdLst/>
              <a:ahLst/>
              <a:cxnLst/>
              <a:rect l="l" t="t" r="r" b="b"/>
              <a:pathLst>
                <a:path w="7741" h="6564" extrusionOk="0">
                  <a:moveTo>
                    <a:pt x="7673" y="1"/>
                  </a:moveTo>
                  <a:cubicBezTo>
                    <a:pt x="7645" y="1"/>
                    <a:pt x="7632" y="14"/>
                    <a:pt x="7618" y="41"/>
                  </a:cubicBezTo>
                  <a:lnTo>
                    <a:pt x="7618" y="14"/>
                  </a:lnTo>
                  <a:lnTo>
                    <a:pt x="7564" y="95"/>
                  </a:lnTo>
                  <a:cubicBezTo>
                    <a:pt x="7172" y="664"/>
                    <a:pt x="6739" y="1205"/>
                    <a:pt x="6265" y="1719"/>
                  </a:cubicBezTo>
                  <a:cubicBezTo>
                    <a:pt x="5765" y="2260"/>
                    <a:pt x="5237" y="2775"/>
                    <a:pt x="4669" y="3248"/>
                  </a:cubicBezTo>
                  <a:lnTo>
                    <a:pt x="4696" y="3235"/>
                  </a:lnTo>
                  <a:lnTo>
                    <a:pt x="4696" y="3235"/>
                  </a:lnTo>
                  <a:cubicBezTo>
                    <a:pt x="4357" y="3519"/>
                    <a:pt x="4033" y="3776"/>
                    <a:pt x="3681" y="4033"/>
                  </a:cubicBezTo>
                  <a:cubicBezTo>
                    <a:pt x="3343" y="4290"/>
                    <a:pt x="2991" y="4534"/>
                    <a:pt x="2639" y="4764"/>
                  </a:cubicBezTo>
                  <a:cubicBezTo>
                    <a:pt x="2287" y="5007"/>
                    <a:pt x="1935" y="5210"/>
                    <a:pt x="1570" y="5413"/>
                  </a:cubicBezTo>
                  <a:cubicBezTo>
                    <a:pt x="1205" y="5616"/>
                    <a:pt x="866" y="5805"/>
                    <a:pt x="501" y="5981"/>
                  </a:cubicBezTo>
                  <a:cubicBezTo>
                    <a:pt x="366" y="6036"/>
                    <a:pt x="230" y="6090"/>
                    <a:pt x="109" y="6157"/>
                  </a:cubicBezTo>
                  <a:cubicBezTo>
                    <a:pt x="54" y="6184"/>
                    <a:pt x="14" y="6238"/>
                    <a:pt x="14" y="6293"/>
                  </a:cubicBezTo>
                  <a:cubicBezTo>
                    <a:pt x="0" y="6360"/>
                    <a:pt x="14" y="6414"/>
                    <a:pt x="41" y="6469"/>
                  </a:cubicBezTo>
                  <a:cubicBezTo>
                    <a:pt x="68" y="6523"/>
                    <a:pt x="122" y="6550"/>
                    <a:pt x="176" y="6563"/>
                  </a:cubicBezTo>
                  <a:lnTo>
                    <a:pt x="230" y="6563"/>
                  </a:lnTo>
                  <a:cubicBezTo>
                    <a:pt x="271" y="6563"/>
                    <a:pt x="312" y="6550"/>
                    <a:pt x="339" y="6536"/>
                  </a:cubicBezTo>
                  <a:cubicBezTo>
                    <a:pt x="433" y="6482"/>
                    <a:pt x="528" y="6428"/>
                    <a:pt x="623" y="6374"/>
                  </a:cubicBezTo>
                  <a:cubicBezTo>
                    <a:pt x="718" y="6333"/>
                    <a:pt x="826" y="6266"/>
                    <a:pt x="920" y="6211"/>
                  </a:cubicBezTo>
                  <a:cubicBezTo>
                    <a:pt x="1123" y="6103"/>
                    <a:pt x="1326" y="5981"/>
                    <a:pt x="1516" y="5860"/>
                  </a:cubicBezTo>
                  <a:cubicBezTo>
                    <a:pt x="1922" y="5616"/>
                    <a:pt x="2301" y="5345"/>
                    <a:pt x="2693" y="5075"/>
                  </a:cubicBezTo>
                  <a:cubicBezTo>
                    <a:pt x="3478" y="4507"/>
                    <a:pt x="4236" y="3898"/>
                    <a:pt x="4953" y="3248"/>
                  </a:cubicBezTo>
                  <a:cubicBezTo>
                    <a:pt x="5995" y="2301"/>
                    <a:pt x="6928" y="1246"/>
                    <a:pt x="7727" y="82"/>
                  </a:cubicBezTo>
                  <a:cubicBezTo>
                    <a:pt x="7740" y="55"/>
                    <a:pt x="7727" y="14"/>
                    <a:pt x="7700" y="1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1" name="Google Shape;1311;p42"/>
            <p:cNvSpPr/>
            <p:nvPr/>
          </p:nvSpPr>
          <p:spPr>
            <a:xfrm>
              <a:off x="1694977" y="933865"/>
              <a:ext cx="354208" cy="268707"/>
            </a:xfrm>
            <a:custGeom>
              <a:avLst/>
              <a:gdLst/>
              <a:ahLst/>
              <a:cxnLst/>
              <a:rect l="l" t="t" r="r" b="b"/>
              <a:pathLst>
                <a:path w="5195" h="3941" extrusionOk="0">
                  <a:moveTo>
                    <a:pt x="5140" y="0"/>
                  </a:moveTo>
                  <a:cubicBezTo>
                    <a:pt x="5113" y="0"/>
                    <a:pt x="5100" y="0"/>
                    <a:pt x="5100" y="14"/>
                  </a:cubicBezTo>
                  <a:lnTo>
                    <a:pt x="5086" y="14"/>
                  </a:lnTo>
                  <a:cubicBezTo>
                    <a:pt x="4761" y="393"/>
                    <a:pt x="4396" y="745"/>
                    <a:pt x="4017" y="1069"/>
                  </a:cubicBezTo>
                  <a:lnTo>
                    <a:pt x="4031" y="1056"/>
                  </a:lnTo>
                  <a:lnTo>
                    <a:pt x="4031" y="1056"/>
                  </a:lnTo>
                  <a:cubicBezTo>
                    <a:pt x="3733" y="1299"/>
                    <a:pt x="3435" y="1543"/>
                    <a:pt x="3124" y="1773"/>
                  </a:cubicBezTo>
                  <a:cubicBezTo>
                    <a:pt x="2813" y="1989"/>
                    <a:pt x="2488" y="2206"/>
                    <a:pt x="2163" y="2422"/>
                  </a:cubicBezTo>
                  <a:cubicBezTo>
                    <a:pt x="1839" y="2639"/>
                    <a:pt x="1500" y="2828"/>
                    <a:pt x="1176" y="3031"/>
                  </a:cubicBezTo>
                  <a:lnTo>
                    <a:pt x="675" y="3315"/>
                  </a:lnTo>
                  <a:cubicBezTo>
                    <a:pt x="513" y="3410"/>
                    <a:pt x="350" y="3505"/>
                    <a:pt x="188" y="3600"/>
                  </a:cubicBezTo>
                  <a:cubicBezTo>
                    <a:pt x="1" y="3699"/>
                    <a:pt x="109" y="3941"/>
                    <a:pt x="272" y="3941"/>
                  </a:cubicBezTo>
                  <a:cubicBezTo>
                    <a:pt x="310" y="3941"/>
                    <a:pt x="350" y="3928"/>
                    <a:pt x="391" y="3897"/>
                  </a:cubicBezTo>
                  <a:cubicBezTo>
                    <a:pt x="580" y="3762"/>
                    <a:pt x="770" y="3627"/>
                    <a:pt x="959" y="3491"/>
                  </a:cubicBezTo>
                  <a:lnTo>
                    <a:pt x="1555" y="3085"/>
                  </a:lnTo>
                  <a:cubicBezTo>
                    <a:pt x="1947" y="2815"/>
                    <a:pt x="2339" y="2531"/>
                    <a:pt x="2732" y="2247"/>
                  </a:cubicBezTo>
                  <a:cubicBezTo>
                    <a:pt x="3124" y="1949"/>
                    <a:pt x="3503" y="1665"/>
                    <a:pt x="3882" y="1340"/>
                  </a:cubicBezTo>
                  <a:cubicBezTo>
                    <a:pt x="4234" y="1042"/>
                    <a:pt x="4586" y="717"/>
                    <a:pt x="4910" y="379"/>
                  </a:cubicBezTo>
                  <a:cubicBezTo>
                    <a:pt x="4991" y="284"/>
                    <a:pt x="5073" y="190"/>
                    <a:pt x="5167" y="95"/>
                  </a:cubicBezTo>
                  <a:cubicBezTo>
                    <a:pt x="5194" y="68"/>
                    <a:pt x="5194" y="27"/>
                    <a:pt x="5167" y="14"/>
                  </a:cubicBezTo>
                  <a:cubicBezTo>
                    <a:pt x="5167" y="0"/>
                    <a:pt x="5154" y="0"/>
                    <a:pt x="5140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2" name="Google Shape;1312;p42"/>
            <p:cNvSpPr/>
            <p:nvPr/>
          </p:nvSpPr>
          <p:spPr>
            <a:xfrm>
              <a:off x="2897007" y="1271516"/>
              <a:ext cx="228889" cy="283298"/>
            </a:xfrm>
            <a:custGeom>
              <a:avLst/>
              <a:gdLst/>
              <a:ahLst/>
              <a:cxnLst/>
              <a:rect l="l" t="t" r="r" b="b"/>
              <a:pathLst>
                <a:path w="3357" h="4155" extrusionOk="0">
                  <a:moveTo>
                    <a:pt x="406" y="1"/>
                  </a:moveTo>
                  <a:cubicBezTo>
                    <a:pt x="298" y="1"/>
                    <a:pt x="204" y="41"/>
                    <a:pt x="122" y="109"/>
                  </a:cubicBezTo>
                  <a:cubicBezTo>
                    <a:pt x="55" y="190"/>
                    <a:pt x="1" y="298"/>
                    <a:pt x="1" y="407"/>
                  </a:cubicBezTo>
                  <a:cubicBezTo>
                    <a:pt x="1" y="461"/>
                    <a:pt x="1" y="515"/>
                    <a:pt x="1" y="569"/>
                  </a:cubicBezTo>
                  <a:cubicBezTo>
                    <a:pt x="14" y="637"/>
                    <a:pt x="28" y="704"/>
                    <a:pt x="41" y="758"/>
                  </a:cubicBezTo>
                  <a:cubicBezTo>
                    <a:pt x="82" y="894"/>
                    <a:pt x="136" y="1029"/>
                    <a:pt x="217" y="1151"/>
                  </a:cubicBezTo>
                  <a:cubicBezTo>
                    <a:pt x="285" y="1300"/>
                    <a:pt x="379" y="1421"/>
                    <a:pt x="488" y="1543"/>
                  </a:cubicBezTo>
                  <a:cubicBezTo>
                    <a:pt x="785" y="1895"/>
                    <a:pt x="1110" y="2260"/>
                    <a:pt x="1557" y="2707"/>
                  </a:cubicBezTo>
                  <a:cubicBezTo>
                    <a:pt x="1760" y="2910"/>
                    <a:pt x="1963" y="3126"/>
                    <a:pt x="2179" y="3329"/>
                  </a:cubicBezTo>
                  <a:lnTo>
                    <a:pt x="2206" y="3356"/>
                  </a:lnTo>
                  <a:lnTo>
                    <a:pt x="2328" y="3478"/>
                  </a:lnTo>
                  <a:cubicBezTo>
                    <a:pt x="2396" y="3559"/>
                    <a:pt x="2463" y="3614"/>
                    <a:pt x="2544" y="3681"/>
                  </a:cubicBezTo>
                  <a:cubicBezTo>
                    <a:pt x="2612" y="3749"/>
                    <a:pt x="2666" y="3830"/>
                    <a:pt x="2734" y="3884"/>
                  </a:cubicBezTo>
                  <a:cubicBezTo>
                    <a:pt x="2788" y="3952"/>
                    <a:pt x="2842" y="3992"/>
                    <a:pt x="2896" y="4033"/>
                  </a:cubicBezTo>
                  <a:cubicBezTo>
                    <a:pt x="2950" y="4074"/>
                    <a:pt x="2991" y="4101"/>
                    <a:pt x="3045" y="4128"/>
                  </a:cubicBezTo>
                  <a:cubicBezTo>
                    <a:pt x="3086" y="4141"/>
                    <a:pt x="3126" y="4155"/>
                    <a:pt x="3180" y="4155"/>
                  </a:cubicBezTo>
                  <a:cubicBezTo>
                    <a:pt x="3207" y="4155"/>
                    <a:pt x="3234" y="4141"/>
                    <a:pt x="3248" y="4128"/>
                  </a:cubicBezTo>
                  <a:cubicBezTo>
                    <a:pt x="3316" y="4087"/>
                    <a:pt x="3356" y="4019"/>
                    <a:pt x="3343" y="3938"/>
                  </a:cubicBezTo>
                  <a:cubicBezTo>
                    <a:pt x="3356" y="3898"/>
                    <a:pt x="3356" y="3871"/>
                    <a:pt x="3356" y="3830"/>
                  </a:cubicBezTo>
                  <a:cubicBezTo>
                    <a:pt x="3356" y="3776"/>
                    <a:pt x="3343" y="3722"/>
                    <a:pt x="3329" y="3654"/>
                  </a:cubicBezTo>
                  <a:cubicBezTo>
                    <a:pt x="3316" y="3532"/>
                    <a:pt x="3275" y="3424"/>
                    <a:pt x="3248" y="3316"/>
                  </a:cubicBezTo>
                  <a:cubicBezTo>
                    <a:pt x="3180" y="3086"/>
                    <a:pt x="3099" y="2856"/>
                    <a:pt x="3004" y="2639"/>
                  </a:cubicBezTo>
                  <a:cubicBezTo>
                    <a:pt x="2964" y="2558"/>
                    <a:pt x="2923" y="2477"/>
                    <a:pt x="2883" y="2396"/>
                  </a:cubicBezTo>
                  <a:cubicBezTo>
                    <a:pt x="2788" y="2206"/>
                    <a:pt x="2707" y="2030"/>
                    <a:pt x="2612" y="1882"/>
                  </a:cubicBezTo>
                  <a:cubicBezTo>
                    <a:pt x="2409" y="1503"/>
                    <a:pt x="2166" y="1164"/>
                    <a:pt x="1895" y="853"/>
                  </a:cubicBezTo>
                  <a:cubicBezTo>
                    <a:pt x="1760" y="691"/>
                    <a:pt x="1611" y="555"/>
                    <a:pt x="1448" y="434"/>
                  </a:cubicBezTo>
                  <a:cubicBezTo>
                    <a:pt x="1286" y="312"/>
                    <a:pt x="1124" y="204"/>
                    <a:pt x="934" y="122"/>
                  </a:cubicBezTo>
                  <a:cubicBezTo>
                    <a:pt x="853" y="82"/>
                    <a:pt x="772" y="55"/>
                    <a:pt x="677" y="28"/>
                  </a:cubicBezTo>
                  <a:cubicBezTo>
                    <a:pt x="596" y="14"/>
                    <a:pt x="528" y="1"/>
                    <a:pt x="447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3" name="Google Shape;1313;p42"/>
            <p:cNvSpPr/>
            <p:nvPr/>
          </p:nvSpPr>
          <p:spPr>
            <a:xfrm>
              <a:off x="3123040" y="1576916"/>
              <a:ext cx="54478" cy="76092"/>
            </a:xfrm>
            <a:custGeom>
              <a:avLst/>
              <a:gdLst/>
              <a:ahLst/>
              <a:cxnLst/>
              <a:rect l="l" t="t" r="r" b="b"/>
              <a:pathLst>
                <a:path w="799" h="1116" extrusionOk="0">
                  <a:moveTo>
                    <a:pt x="231" y="1"/>
                  </a:moveTo>
                  <a:cubicBezTo>
                    <a:pt x="190" y="14"/>
                    <a:pt x="150" y="41"/>
                    <a:pt x="122" y="68"/>
                  </a:cubicBezTo>
                  <a:cubicBezTo>
                    <a:pt x="68" y="95"/>
                    <a:pt x="41" y="149"/>
                    <a:pt x="28" y="203"/>
                  </a:cubicBezTo>
                  <a:cubicBezTo>
                    <a:pt x="1" y="271"/>
                    <a:pt x="1" y="325"/>
                    <a:pt x="1" y="393"/>
                  </a:cubicBezTo>
                  <a:cubicBezTo>
                    <a:pt x="14" y="488"/>
                    <a:pt x="28" y="569"/>
                    <a:pt x="55" y="650"/>
                  </a:cubicBezTo>
                  <a:cubicBezTo>
                    <a:pt x="82" y="731"/>
                    <a:pt x="122" y="826"/>
                    <a:pt x="177" y="894"/>
                  </a:cubicBezTo>
                  <a:cubicBezTo>
                    <a:pt x="217" y="961"/>
                    <a:pt x="271" y="1029"/>
                    <a:pt x="339" y="1069"/>
                  </a:cubicBezTo>
                  <a:lnTo>
                    <a:pt x="393" y="1083"/>
                  </a:lnTo>
                  <a:lnTo>
                    <a:pt x="407" y="1083"/>
                  </a:lnTo>
                  <a:cubicBezTo>
                    <a:pt x="446" y="1103"/>
                    <a:pt x="486" y="1115"/>
                    <a:pt x="531" y="1115"/>
                  </a:cubicBezTo>
                  <a:cubicBezTo>
                    <a:pt x="547" y="1115"/>
                    <a:pt x="564" y="1114"/>
                    <a:pt x="583" y="1110"/>
                  </a:cubicBezTo>
                  <a:cubicBezTo>
                    <a:pt x="637" y="1097"/>
                    <a:pt x="691" y="1069"/>
                    <a:pt x="731" y="1015"/>
                  </a:cubicBezTo>
                  <a:cubicBezTo>
                    <a:pt x="772" y="961"/>
                    <a:pt x="785" y="907"/>
                    <a:pt x="799" y="839"/>
                  </a:cubicBezTo>
                  <a:cubicBezTo>
                    <a:pt x="799" y="785"/>
                    <a:pt x="799" y="718"/>
                    <a:pt x="785" y="664"/>
                  </a:cubicBezTo>
                  <a:cubicBezTo>
                    <a:pt x="772" y="582"/>
                    <a:pt x="758" y="501"/>
                    <a:pt x="731" y="434"/>
                  </a:cubicBezTo>
                  <a:cubicBezTo>
                    <a:pt x="691" y="298"/>
                    <a:pt x="610" y="163"/>
                    <a:pt x="488" y="68"/>
                  </a:cubicBezTo>
                  <a:cubicBezTo>
                    <a:pt x="447" y="28"/>
                    <a:pt x="380" y="14"/>
                    <a:pt x="325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4" name="Google Shape;1314;p42"/>
            <p:cNvSpPr/>
            <p:nvPr/>
          </p:nvSpPr>
          <p:spPr>
            <a:xfrm>
              <a:off x="1846143" y="1618577"/>
              <a:ext cx="355299" cy="352231"/>
            </a:xfrm>
            <a:custGeom>
              <a:avLst/>
              <a:gdLst/>
              <a:ahLst/>
              <a:cxnLst/>
              <a:rect l="l" t="t" r="r" b="b"/>
              <a:pathLst>
                <a:path w="5211" h="5166" extrusionOk="0">
                  <a:moveTo>
                    <a:pt x="2497" y="0"/>
                  </a:moveTo>
                  <a:cubicBezTo>
                    <a:pt x="2342" y="0"/>
                    <a:pt x="2186" y="17"/>
                    <a:pt x="2030" y="53"/>
                  </a:cubicBezTo>
                  <a:cubicBezTo>
                    <a:pt x="772" y="337"/>
                    <a:pt x="1" y="1703"/>
                    <a:pt x="325" y="3097"/>
                  </a:cubicBezTo>
                  <a:cubicBezTo>
                    <a:pt x="610" y="4318"/>
                    <a:pt x="1622" y="5165"/>
                    <a:pt x="2714" y="5165"/>
                  </a:cubicBezTo>
                  <a:cubicBezTo>
                    <a:pt x="2869" y="5165"/>
                    <a:pt x="3025" y="5148"/>
                    <a:pt x="3180" y="5113"/>
                  </a:cubicBezTo>
                  <a:cubicBezTo>
                    <a:pt x="4439" y="4829"/>
                    <a:pt x="5210" y="3462"/>
                    <a:pt x="4885" y="2069"/>
                  </a:cubicBezTo>
                  <a:cubicBezTo>
                    <a:pt x="4613" y="848"/>
                    <a:pt x="3592" y="0"/>
                    <a:pt x="249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5" name="Google Shape;1315;p42"/>
            <p:cNvSpPr/>
            <p:nvPr/>
          </p:nvSpPr>
          <p:spPr>
            <a:xfrm>
              <a:off x="1944874" y="1661943"/>
              <a:ext cx="248252" cy="246071"/>
            </a:xfrm>
            <a:custGeom>
              <a:avLst/>
              <a:gdLst/>
              <a:ahLst/>
              <a:cxnLst/>
              <a:rect l="l" t="t" r="r" b="b"/>
              <a:pathLst>
                <a:path w="3641" h="3609" extrusionOk="0">
                  <a:moveTo>
                    <a:pt x="1757" y="1"/>
                  </a:moveTo>
                  <a:cubicBezTo>
                    <a:pt x="1646" y="1"/>
                    <a:pt x="1533" y="13"/>
                    <a:pt x="1421" y="39"/>
                  </a:cubicBezTo>
                  <a:cubicBezTo>
                    <a:pt x="542" y="228"/>
                    <a:pt x="0" y="1189"/>
                    <a:pt x="230" y="2163"/>
                  </a:cubicBezTo>
                  <a:cubicBezTo>
                    <a:pt x="420" y="3015"/>
                    <a:pt x="1126" y="3608"/>
                    <a:pt x="1889" y="3608"/>
                  </a:cubicBezTo>
                  <a:cubicBezTo>
                    <a:pt x="1998" y="3608"/>
                    <a:pt x="2109" y="3596"/>
                    <a:pt x="2220" y="3571"/>
                  </a:cubicBezTo>
                  <a:cubicBezTo>
                    <a:pt x="3099" y="3368"/>
                    <a:pt x="3640" y="2420"/>
                    <a:pt x="3424" y="1446"/>
                  </a:cubicBezTo>
                  <a:cubicBezTo>
                    <a:pt x="3223" y="584"/>
                    <a:pt x="2518" y="1"/>
                    <a:pt x="1757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6" name="Google Shape;1316;p42"/>
            <p:cNvSpPr/>
            <p:nvPr/>
          </p:nvSpPr>
          <p:spPr>
            <a:xfrm>
              <a:off x="1898713" y="1802540"/>
              <a:ext cx="113592" cy="47046"/>
            </a:xfrm>
            <a:custGeom>
              <a:avLst/>
              <a:gdLst/>
              <a:ahLst/>
              <a:cxnLst/>
              <a:rect l="l" t="t" r="r" b="b"/>
              <a:pathLst>
                <a:path w="1666" h="690" extrusionOk="0">
                  <a:moveTo>
                    <a:pt x="1180" y="1"/>
                  </a:moveTo>
                  <a:cubicBezTo>
                    <a:pt x="1056" y="1"/>
                    <a:pt x="916" y="16"/>
                    <a:pt x="772" y="47"/>
                  </a:cubicBezTo>
                  <a:cubicBezTo>
                    <a:pt x="326" y="142"/>
                    <a:pt x="1" y="358"/>
                    <a:pt x="41" y="521"/>
                  </a:cubicBezTo>
                  <a:cubicBezTo>
                    <a:pt x="69" y="629"/>
                    <a:pt x="246" y="689"/>
                    <a:pt x="494" y="689"/>
                  </a:cubicBezTo>
                  <a:cubicBezTo>
                    <a:pt x="617" y="689"/>
                    <a:pt x="759" y="674"/>
                    <a:pt x="907" y="643"/>
                  </a:cubicBezTo>
                  <a:cubicBezTo>
                    <a:pt x="1340" y="534"/>
                    <a:pt x="1665" y="331"/>
                    <a:pt x="1638" y="169"/>
                  </a:cubicBezTo>
                  <a:cubicBezTo>
                    <a:pt x="1611" y="61"/>
                    <a:pt x="1428" y="1"/>
                    <a:pt x="1180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7" name="Google Shape;1317;p42"/>
            <p:cNvSpPr/>
            <p:nvPr/>
          </p:nvSpPr>
          <p:spPr>
            <a:xfrm>
              <a:off x="1813891" y="1461479"/>
              <a:ext cx="203934" cy="106842"/>
            </a:xfrm>
            <a:custGeom>
              <a:avLst/>
              <a:gdLst/>
              <a:ahLst/>
              <a:cxnLst/>
              <a:rect l="l" t="t" r="r" b="b"/>
              <a:pathLst>
                <a:path w="2991" h="1567" extrusionOk="0">
                  <a:moveTo>
                    <a:pt x="2199" y="0"/>
                  </a:moveTo>
                  <a:cubicBezTo>
                    <a:pt x="1929" y="0"/>
                    <a:pt x="1605" y="59"/>
                    <a:pt x="1272" y="178"/>
                  </a:cubicBezTo>
                  <a:cubicBezTo>
                    <a:pt x="514" y="462"/>
                    <a:pt x="0" y="949"/>
                    <a:pt x="122" y="1288"/>
                  </a:cubicBezTo>
                  <a:cubicBezTo>
                    <a:pt x="190" y="1470"/>
                    <a:pt x="446" y="1567"/>
                    <a:pt x="790" y="1567"/>
                  </a:cubicBezTo>
                  <a:cubicBezTo>
                    <a:pt x="1061" y="1567"/>
                    <a:pt x="1386" y="1507"/>
                    <a:pt x="1718" y="1382"/>
                  </a:cubicBezTo>
                  <a:cubicBezTo>
                    <a:pt x="2476" y="1112"/>
                    <a:pt x="2990" y="611"/>
                    <a:pt x="2869" y="286"/>
                  </a:cubicBezTo>
                  <a:cubicBezTo>
                    <a:pt x="2800" y="96"/>
                    <a:pt x="2545" y="0"/>
                    <a:pt x="2199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8" name="Google Shape;1318;p42"/>
            <p:cNvSpPr/>
            <p:nvPr/>
          </p:nvSpPr>
          <p:spPr>
            <a:xfrm>
              <a:off x="2658019" y="1457116"/>
              <a:ext cx="350663" cy="352435"/>
            </a:xfrm>
            <a:custGeom>
              <a:avLst/>
              <a:gdLst/>
              <a:ahLst/>
              <a:cxnLst/>
              <a:rect l="l" t="t" r="r" b="b"/>
              <a:pathLst>
                <a:path w="5143" h="5169" extrusionOk="0">
                  <a:moveTo>
                    <a:pt x="2477" y="0"/>
                  </a:moveTo>
                  <a:cubicBezTo>
                    <a:pt x="2343" y="0"/>
                    <a:pt x="2207" y="13"/>
                    <a:pt x="2071" y="39"/>
                  </a:cubicBezTo>
                  <a:cubicBezTo>
                    <a:pt x="813" y="283"/>
                    <a:pt x="1" y="1622"/>
                    <a:pt x="272" y="3029"/>
                  </a:cubicBezTo>
                  <a:cubicBezTo>
                    <a:pt x="524" y="4281"/>
                    <a:pt x="1537" y="5169"/>
                    <a:pt x="2653" y="5169"/>
                  </a:cubicBezTo>
                  <a:cubicBezTo>
                    <a:pt x="2792" y="5169"/>
                    <a:pt x="2932" y="5155"/>
                    <a:pt x="3073" y="5127"/>
                  </a:cubicBezTo>
                  <a:cubicBezTo>
                    <a:pt x="4344" y="4883"/>
                    <a:pt x="5143" y="3544"/>
                    <a:pt x="4872" y="2136"/>
                  </a:cubicBezTo>
                  <a:cubicBezTo>
                    <a:pt x="4618" y="880"/>
                    <a:pt x="3598" y="0"/>
                    <a:pt x="24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9" name="Google Shape;1319;p42"/>
            <p:cNvSpPr/>
            <p:nvPr/>
          </p:nvSpPr>
          <p:spPr>
            <a:xfrm>
              <a:off x="2665451" y="1519573"/>
              <a:ext cx="245457" cy="246616"/>
            </a:xfrm>
            <a:custGeom>
              <a:avLst/>
              <a:gdLst/>
              <a:ahLst/>
              <a:cxnLst/>
              <a:rect l="l" t="t" r="r" b="b"/>
              <a:pathLst>
                <a:path w="3600" h="3617" extrusionOk="0">
                  <a:moveTo>
                    <a:pt x="1741" y="1"/>
                  </a:moveTo>
                  <a:cubicBezTo>
                    <a:pt x="1644" y="1"/>
                    <a:pt x="1546" y="10"/>
                    <a:pt x="1448" y="30"/>
                  </a:cubicBezTo>
                  <a:cubicBezTo>
                    <a:pt x="569" y="192"/>
                    <a:pt x="0" y="1139"/>
                    <a:pt x="190" y="2113"/>
                  </a:cubicBezTo>
                  <a:cubicBezTo>
                    <a:pt x="359" y="2994"/>
                    <a:pt x="1076" y="3617"/>
                    <a:pt x="1862" y="3617"/>
                  </a:cubicBezTo>
                  <a:cubicBezTo>
                    <a:pt x="1958" y="3617"/>
                    <a:pt x="2055" y="3607"/>
                    <a:pt x="2152" y="3588"/>
                  </a:cubicBezTo>
                  <a:cubicBezTo>
                    <a:pt x="3031" y="3412"/>
                    <a:pt x="3600" y="2465"/>
                    <a:pt x="3410" y="1491"/>
                  </a:cubicBezTo>
                  <a:cubicBezTo>
                    <a:pt x="3229" y="612"/>
                    <a:pt x="2524" y="1"/>
                    <a:pt x="1741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0" name="Google Shape;1320;p42"/>
            <p:cNvSpPr/>
            <p:nvPr/>
          </p:nvSpPr>
          <p:spPr>
            <a:xfrm>
              <a:off x="2850846" y="1611282"/>
              <a:ext cx="113592" cy="45750"/>
            </a:xfrm>
            <a:custGeom>
              <a:avLst/>
              <a:gdLst/>
              <a:ahLst/>
              <a:cxnLst/>
              <a:rect l="l" t="t" r="r" b="b"/>
              <a:pathLst>
                <a:path w="1666" h="671" extrusionOk="0">
                  <a:moveTo>
                    <a:pt x="1161" y="1"/>
                  </a:moveTo>
                  <a:cubicBezTo>
                    <a:pt x="1046" y="1"/>
                    <a:pt x="918" y="13"/>
                    <a:pt x="786" y="38"/>
                  </a:cubicBezTo>
                  <a:cubicBezTo>
                    <a:pt x="339" y="132"/>
                    <a:pt x="1" y="335"/>
                    <a:pt x="42" y="498"/>
                  </a:cubicBezTo>
                  <a:cubicBezTo>
                    <a:pt x="60" y="610"/>
                    <a:pt x="247" y="670"/>
                    <a:pt x="507" y="670"/>
                  </a:cubicBezTo>
                  <a:cubicBezTo>
                    <a:pt x="624" y="670"/>
                    <a:pt x="756" y="658"/>
                    <a:pt x="894" y="633"/>
                  </a:cubicBezTo>
                  <a:cubicBezTo>
                    <a:pt x="1341" y="552"/>
                    <a:pt x="1665" y="349"/>
                    <a:pt x="1638" y="187"/>
                  </a:cubicBezTo>
                  <a:cubicBezTo>
                    <a:pt x="1619" y="64"/>
                    <a:pt x="1424" y="1"/>
                    <a:pt x="116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1" name="Google Shape;1321;p42"/>
            <p:cNvSpPr/>
            <p:nvPr/>
          </p:nvSpPr>
          <p:spPr>
            <a:xfrm>
              <a:off x="2697703" y="1295517"/>
              <a:ext cx="200320" cy="87751"/>
            </a:xfrm>
            <a:custGeom>
              <a:avLst/>
              <a:gdLst/>
              <a:ahLst/>
              <a:cxnLst/>
              <a:rect l="l" t="t" r="r" b="b"/>
              <a:pathLst>
                <a:path w="2938" h="1287" extrusionOk="0">
                  <a:moveTo>
                    <a:pt x="1507" y="0"/>
                  </a:moveTo>
                  <a:cubicBezTo>
                    <a:pt x="1488" y="0"/>
                    <a:pt x="1468" y="0"/>
                    <a:pt x="1449" y="1"/>
                  </a:cubicBezTo>
                  <a:cubicBezTo>
                    <a:pt x="650" y="28"/>
                    <a:pt x="1" y="325"/>
                    <a:pt x="1" y="677"/>
                  </a:cubicBezTo>
                  <a:cubicBezTo>
                    <a:pt x="14" y="1033"/>
                    <a:pt x="644" y="1286"/>
                    <a:pt x="1428" y="1286"/>
                  </a:cubicBezTo>
                  <a:cubicBezTo>
                    <a:pt x="1448" y="1286"/>
                    <a:pt x="1469" y="1286"/>
                    <a:pt x="1489" y="1286"/>
                  </a:cubicBezTo>
                  <a:cubicBezTo>
                    <a:pt x="2288" y="1259"/>
                    <a:pt x="2937" y="961"/>
                    <a:pt x="2924" y="609"/>
                  </a:cubicBezTo>
                  <a:cubicBezTo>
                    <a:pt x="2924" y="266"/>
                    <a:pt x="2292" y="0"/>
                    <a:pt x="1507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2" name="Google Shape;1322;p42"/>
            <p:cNvSpPr/>
            <p:nvPr/>
          </p:nvSpPr>
          <p:spPr>
            <a:xfrm>
              <a:off x="2334210" y="1770698"/>
              <a:ext cx="261139" cy="143388"/>
            </a:xfrm>
            <a:custGeom>
              <a:avLst/>
              <a:gdLst/>
              <a:ahLst/>
              <a:cxnLst/>
              <a:rect l="l" t="t" r="r" b="b"/>
              <a:pathLst>
                <a:path w="3830" h="2103" extrusionOk="0">
                  <a:moveTo>
                    <a:pt x="2220" y="0"/>
                  </a:moveTo>
                  <a:cubicBezTo>
                    <a:pt x="2111" y="0"/>
                    <a:pt x="2017" y="14"/>
                    <a:pt x="1908" y="41"/>
                  </a:cubicBezTo>
                  <a:cubicBezTo>
                    <a:pt x="1597" y="95"/>
                    <a:pt x="1286" y="203"/>
                    <a:pt x="1002" y="352"/>
                  </a:cubicBezTo>
                  <a:cubicBezTo>
                    <a:pt x="772" y="487"/>
                    <a:pt x="555" y="650"/>
                    <a:pt x="393" y="866"/>
                  </a:cubicBezTo>
                  <a:cubicBezTo>
                    <a:pt x="231" y="1042"/>
                    <a:pt x="136" y="1272"/>
                    <a:pt x="95" y="1502"/>
                  </a:cubicBezTo>
                  <a:cubicBezTo>
                    <a:pt x="68" y="1502"/>
                    <a:pt x="55" y="1516"/>
                    <a:pt x="55" y="1529"/>
                  </a:cubicBezTo>
                  <a:cubicBezTo>
                    <a:pt x="1" y="1583"/>
                    <a:pt x="14" y="1664"/>
                    <a:pt x="68" y="1705"/>
                  </a:cubicBezTo>
                  <a:cubicBezTo>
                    <a:pt x="190" y="1813"/>
                    <a:pt x="339" y="1894"/>
                    <a:pt x="501" y="1962"/>
                  </a:cubicBezTo>
                  <a:cubicBezTo>
                    <a:pt x="664" y="2016"/>
                    <a:pt x="840" y="2057"/>
                    <a:pt x="1015" y="2084"/>
                  </a:cubicBezTo>
                  <a:cubicBezTo>
                    <a:pt x="1121" y="2093"/>
                    <a:pt x="1233" y="2103"/>
                    <a:pt x="1347" y="2103"/>
                  </a:cubicBezTo>
                  <a:cubicBezTo>
                    <a:pt x="1394" y="2103"/>
                    <a:pt x="1441" y="2101"/>
                    <a:pt x="1489" y="2097"/>
                  </a:cubicBezTo>
                  <a:cubicBezTo>
                    <a:pt x="1692" y="2097"/>
                    <a:pt x="1881" y="2070"/>
                    <a:pt x="2084" y="2016"/>
                  </a:cubicBezTo>
                  <a:cubicBezTo>
                    <a:pt x="2247" y="1989"/>
                    <a:pt x="2423" y="1935"/>
                    <a:pt x="2585" y="1867"/>
                  </a:cubicBezTo>
                  <a:cubicBezTo>
                    <a:pt x="2720" y="1813"/>
                    <a:pt x="2856" y="1759"/>
                    <a:pt x="2991" y="1691"/>
                  </a:cubicBezTo>
                  <a:cubicBezTo>
                    <a:pt x="3126" y="1624"/>
                    <a:pt x="3262" y="1543"/>
                    <a:pt x="3383" y="1448"/>
                  </a:cubicBezTo>
                  <a:cubicBezTo>
                    <a:pt x="3451" y="1407"/>
                    <a:pt x="3505" y="1367"/>
                    <a:pt x="3573" y="1313"/>
                  </a:cubicBezTo>
                  <a:cubicBezTo>
                    <a:pt x="3627" y="1258"/>
                    <a:pt x="3695" y="1204"/>
                    <a:pt x="3735" y="1150"/>
                  </a:cubicBezTo>
                  <a:cubicBezTo>
                    <a:pt x="3776" y="1096"/>
                    <a:pt x="3803" y="1028"/>
                    <a:pt x="3816" y="961"/>
                  </a:cubicBezTo>
                  <a:cubicBezTo>
                    <a:pt x="3830" y="934"/>
                    <a:pt x="3830" y="907"/>
                    <a:pt x="3816" y="866"/>
                  </a:cubicBezTo>
                  <a:cubicBezTo>
                    <a:pt x="3816" y="825"/>
                    <a:pt x="3816" y="785"/>
                    <a:pt x="3803" y="758"/>
                  </a:cubicBezTo>
                  <a:cubicBezTo>
                    <a:pt x="3789" y="690"/>
                    <a:pt x="3749" y="636"/>
                    <a:pt x="3708" y="582"/>
                  </a:cubicBezTo>
                  <a:cubicBezTo>
                    <a:pt x="3668" y="528"/>
                    <a:pt x="3613" y="474"/>
                    <a:pt x="3559" y="420"/>
                  </a:cubicBezTo>
                  <a:cubicBezTo>
                    <a:pt x="3437" y="325"/>
                    <a:pt x="3302" y="244"/>
                    <a:pt x="3153" y="189"/>
                  </a:cubicBezTo>
                  <a:cubicBezTo>
                    <a:pt x="3018" y="135"/>
                    <a:pt x="2883" y="81"/>
                    <a:pt x="2734" y="54"/>
                  </a:cubicBezTo>
                  <a:cubicBezTo>
                    <a:pt x="2612" y="24"/>
                    <a:pt x="2483" y="8"/>
                    <a:pt x="2357" y="8"/>
                  </a:cubicBezTo>
                  <a:cubicBezTo>
                    <a:pt x="2315" y="8"/>
                    <a:pt x="2274" y="10"/>
                    <a:pt x="2233" y="14"/>
                  </a:cubicBezTo>
                  <a:lnTo>
                    <a:pt x="2220" y="0"/>
                  </a:lnTo>
                  <a:close/>
                </a:path>
              </a:pathLst>
            </a:custGeom>
            <a:solidFill>
              <a:srgbClr val="FF77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3" name="Google Shape;1323;p42"/>
            <p:cNvSpPr/>
            <p:nvPr/>
          </p:nvSpPr>
          <p:spPr>
            <a:xfrm>
              <a:off x="2267798" y="1661807"/>
              <a:ext cx="359867" cy="262980"/>
            </a:xfrm>
            <a:custGeom>
              <a:avLst/>
              <a:gdLst/>
              <a:ahLst/>
              <a:cxnLst/>
              <a:rect l="l" t="t" r="r" b="b"/>
              <a:pathLst>
                <a:path w="5278" h="3857" extrusionOk="0">
                  <a:moveTo>
                    <a:pt x="3194" y="1803"/>
                  </a:moveTo>
                  <a:cubicBezTo>
                    <a:pt x="3248" y="1803"/>
                    <a:pt x="3302" y="1807"/>
                    <a:pt x="3356" y="1814"/>
                  </a:cubicBezTo>
                  <a:lnTo>
                    <a:pt x="3315" y="1814"/>
                  </a:lnTo>
                  <a:cubicBezTo>
                    <a:pt x="3505" y="1827"/>
                    <a:pt x="3694" y="1868"/>
                    <a:pt x="3884" y="1935"/>
                  </a:cubicBezTo>
                  <a:lnTo>
                    <a:pt x="3897" y="1935"/>
                  </a:lnTo>
                  <a:cubicBezTo>
                    <a:pt x="4046" y="1989"/>
                    <a:pt x="4181" y="2057"/>
                    <a:pt x="4317" y="2152"/>
                  </a:cubicBezTo>
                  <a:cubicBezTo>
                    <a:pt x="4425" y="2233"/>
                    <a:pt x="4533" y="2328"/>
                    <a:pt x="4628" y="2436"/>
                  </a:cubicBezTo>
                  <a:cubicBezTo>
                    <a:pt x="4655" y="2477"/>
                    <a:pt x="4682" y="2504"/>
                    <a:pt x="4709" y="2531"/>
                  </a:cubicBezTo>
                  <a:lnTo>
                    <a:pt x="4682" y="2571"/>
                  </a:lnTo>
                  <a:cubicBezTo>
                    <a:pt x="4574" y="2734"/>
                    <a:pt x="4452" y="2869"/>
                    <a:pt x="4317" y="2991"/>
                  </a:cubicBezTo>
                  <a:cubicBezTo>
                    <a:pt x="4141" y="3113"/>
                    <a:pt x="3965" y="3234"/>
                    <a:pt x="3776" y="3329"/>
                  </a:cubicBezTo>
                  <a:cubicBezTo>
                    <a:pt x="3518" y="3437"/>
                    <a:pt x="3261" y="3532"/>
                    <a:pt x="2977" y="3586"/>
                  </a:cubicBezTo>
                  <a:lnTo>
                    <a:pt x="3004" y="3586"/>
                  </a:lnTo>
                  <a:cubicBezTo>
                    <a:pt x="2869" y="3600"/>
                    <a:pt x="2720" y="3613"/>
                    <a:pt x="2571" y="3627"/>
                  </a:cubicBezTo>
                  <a:lnTo>
                    <a:pt x="2152" y="3627"/>
                  </a:lnTo>
                  <a:cubicBezTo>
                    <a:pt x="1935" y="3600"/>
                    <a:pt x="1719" y="3546"/>
                    <a:pt x="1502" y="3478"/>
                  </a:cubicBezTo>
                  <a:cubicBezTo>
                    <a:pt x="1381" y="3437"/>
                    <a:pt x="1272" y="3370"/>
                    <a:pt x="1164" y="3315"/>
                  </a:cubicBezTo>
                  <a:cubicBezTo>
                    <a:pt x="1178" y="3194"/>
                    <a:pt x="1205" y="3072"/>
                    <a:pt x="1245" y="2964"/>
                  </a:cubicBezTo>
                  <a:cubicBezTo>
                    <a:pt x="1299" y="2828"/>
                    <a:pt x="1353" y="2707"/>
                    <a:pt x="1435" y="2598"/>
                  </a:cubicBezTo>
                  <a:cubicBezTo>
                    <a:pt x="1516" y="2490"/>
                    <a:pt x="1611" y="2382"/>
                    <a:pt x="1732" y="2287"/>
                  </a:cubicBezTo>
                  <a:cubicBezTo>
                    <a:pt x="1854" y="2179"/>
                    <a:pt x="2003" y="2084"/>
                    <a:pt x="2152" y="2017"/>
                  </a:cubicBezTo>
                  <a:cubicBezTo>
                    <a:pt x="2328" y="1935"/>
                    <a:pt x="2517" y="1881"/>
                    <a:pt x="2707" y="1841"/>
                  </a:cubicBezTo>
                  <a:cubicBezTo>
                    <a:pt x="2815" y="1827"/>
                    <a:pt x="2923" y="1814"/>
                    <a:pt x="3031" y="1814"/>
                  </a:cubicBezTo>
                  <a:cubicBezTo>
                    <a:pt x="3085" y="1807"/>
                    <a:pt x="3140" y="1803"/>
                    <a:pt x="3194" y="1803"/>
                  </a:cubicBezTo>
                  <a:close/>
                  <a:moveTo>
                    <a:pt x="4073" y="0"/>
                  </a:moveTo>
                  <a:lnTo>
                    <a:pt x="4073" y="0"/>
                  </a:lnTo>
                  <a:cubicBezTo>
                    <a:pt x="3965" y="14"/>
                    <a:pt x="3857" y="27"/>
                    <a:pt x="3762" y="68"/>
                  </a:cubicBezTo>
                  <a:cubicBezTo>
                    <a:pt x="3545" y="149"/>
                    <a:pt x="3356" y="257"/>
                    <a:pt x="3180" y="406"/>
                  </a:cubicBezTo>
                  <a:lnTo>
                    <a:pt x="3099" y="460"/>
                  </a:lnTo>
                  <a:cubicBezTo>
                    <a:pt x="2950" y="582"/>
                    <a:pt x="2788" y="677"/>
                    <a:pt x="2612" y="772"/>
                  </a:cubicBezTo>
                  <a:lnTo>
                    <a:pt x="2571" y="799"/>
                  </a:lnTo>
                  <a:cubicBezTo>
                    <a:pt x="2382" y="772"/>
                    <a:pt x="2192" y="745"/>
                    <a:pt x="2003" y="690"/>
                  </a:cubicBezTo>
                  <a:cubicBezTo>
                    <a:pt x="1827" y="650"/>
                    <a:pt x="1638" y="623"/>
                    <a:pt x="1462" y="596"/>
                  </a:cubicBezTo>
                  <a:cubicBezTo>
                    <a:pt x="1367" y="582"/>
                    <a:pt x="1272" y="582"/>
                    <a:pt x="1178" y="582"/>
                  </a:cubicBezTo>
                  <a:cubicBezTo>
                    <a:pt x="1083" y="596"/>
                    <a:pt x="988" y="609"/>
                    <a:pt x="893" y="636"/>
                  </a:cubicBezTo>
                  <a:cubicBezTo>
                    <a:pt x="704" y="690"/>
                    <a:pt x="528" y="799"/>
                    <a:pt x="393" y="934"/>
                  </a:cubicBezTo>
                  <a:cubicBezTo>
                    <a:pt x="257" y="1069"/>
                    <a:pt x="163" y="1218"/>
                    <a:pt x="95" y="1394"/>
                  </a:cubicBezTo>
                  <a:cubicBezTo>
                    <a:pt x="41" y="1543"/>
                    <a:pt x="0" y="1705"/>
                    <a:pt x="14" y="1881"/>
                  </a:cubicBezTo>
                  <a:cubicBezTo>
                    <a:pt x="14" y="2044"/>
                    <a:pt x="41" y="2206"/>
                    <a:pt x="95" y="2355"/>
                  </a:cubicBezTo>
                  <a:cubicBezTo>
                    <a:pt x="149" y="2517"/>
                    <a:pt x="230" y="2666"/>
                    <a:pt x="325" y="2815"/>
                  </a:cubicBezTo>
                  <a:cubicBezTo>
                    <a:pt x="515" y="3099"/>
                    <a:pt x="772" y="3343"/>
                    <a:pt x="1069" y="3518"/>
                  </a:cubicBezTo>
                  <a:cubicBezTo>
                    <a:pt x="1353" y="3681"/>
                    <a:pt x="1665" y="3789"/>
                    <a:pt x="1989" y="3830"/>
                  </a:cubicBezTo>
                  <a:cubicBezTo>
                    <a:pt x="2192" y="3857"/>
                    <a:pt x="2395" y="3857"/>
                    <a:pt x="2585" y="3857"/>
                  </a:cubicBezTo>
                  <a:cubicBezTo>
                    <a:pt x="3072" y="3830"/>
                    <a:pt x="3545" y="3708"/>
                    <a:pt x="3978" y="3478"/>
                  </a:cubicBezTo>
                  <a:cubicBezTo>
                    <a:pt x="4263" y="3329"/>
                    <a:pt x="4533" y="3126"/>
                    <a:pt x="4750" y="2869"/>
                  </a:cubicBezTo>
                  <a:cubicBezTo>
                    <a:pt x="4858" y="2747"/>
                    <a:pt x="4953" y="2598"/>
                    <a:pt x="5034" y="2463"/>
                  </a:cubicBezTo>
                  <a:cubicBezTo>
                    <a:pt x="5088" y="2328"/>
                    <a:pt x="5142" y="2206"/>
                    <a:pt x="5183" y="2071"/>
                  </a:cubicBezTo>
                  <a:cubicBezTo>
                    <a:pt x="5223" y="1922"/>
                    <a:pt x="5250" y="1786"/>
                    <a:pt x="5264" y="1638"/>
                  </a:cubicBezTo>
                  <a:cubicBezTo>
                    <a:pt x="5277" y="1489"/>
                    <a:pt x="5277" y="1340"/>
                    <a:pt x="5264" y="1191"/>
                  </a:cubicBezTo>
                  <a:cubicBezTo>
                    <a:pt x="5250" y="893"/>
                    <a:pt x="5142" y="623"/>
                    <a:pt x="4953" y="393"/>
                  </a:cubicBezTo>
                  <a:cubicBezTo>
                    <a:pt x="4745" y="159"/>
                    <a:pt x="4451" y="13"/>
                    <a:pt x="4141" y="13"/>
                  </a:cubicBezTo>
                  <a:cubicBezTo>
                    <a:pt x="4128" y="13"/>
                    <a:pt x="4114" y="13"/>
                    <a:pt x="4100" y="14"/>
                  </a:cubicBezTo>
                  <a:lnTo>
                    <a:pt x="4060" y="14"/>
                  </a:lnTo>
                  <a:lnTo>
                    <a:pt x="4073" y="0"/>
                  </a:ln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24" name="Google Shape;1324;p42"/>
          <p:cNvGrpSpPr/>
          <p:nvPr/>
        </p:nvGrpSpPr>
        <p:grpSpPr>
          <a:xfrm flipH="1">
            <a:off x="9413781" y="-3841"/>
            <a:ext cx="1308380" cy="712529"/>
            <a:chOff x="816462" y="899275"/>
            <a:chExt cx="981285" cy="534397"/>
          </a:xfrm>
        </p:grpSpPr>
        <p:sp>
          <p:nvSpPr>
            <p:cNvPr id="1325" name="Google Shape;1325;p42"/>
            <p:cNvSpPr/>
            <p:nvPr/>
          </p:nvSpPr>
          <p:spPr>
            <a:xfrm>
              <a:off x="816462" y="899275"/>
              <a:ext cx="981285" cy="534397"/>
            </a:xfrm>
            <a:custGeom>
              <a:avLst/>
              <a:gdLst/>
              <a:ahLst/>
              <a:cxnLst/>
              <a:rect l="l" t="t" r="r" b="b"/>
              <a:pathLst>
                <a:path w="13770" h="7499" extrusionOk="0">
                  <a:moveTo>
                    <a:pt x="7065" y="1"/>
                  </a:moveTo>
                  <a:cubicBezTo>
                    <a:pt x="6780" y="1"/>
                    <a:pt x="6480" y="35"/>
                    <a:pt x="6165" y="105"/>
                  </a:cubicBezTo>
                  <a:cubicBezTo>
                    <a:pt x="5858" y="182"/>
                    <a:pt x="5551" y="297"/>
                    <a:pt x="5263" y="451"/>
                  </a:cubicBezTo>
                  <a:cubicBezTo>
                    <a:pt x="5032" y="566"/>
                    <a:pt x="4763" y="758"/>
                    <a:pt x="4552" y="950"/>
                  </a:cubicBezTo>
                  <a:cubicBezTo>
                    <a:pt x="4168" y="1296"/>
                    <a:pt x="3822" y="1737"/>
                    <a:pt x="3534" y="2275"/>
                  </a:cubicBezTo>
                  <a:cubicBezTo>
                    <a:pt x="3400" y="2505"/>
                    <a:pt x="3265" y="2794"/>
                    <a:pt x="3169" y="3082"/>
                  </a:cubicBezTo>
                  <a:cubicBezTo>
                    <a:pt x="3112" y="3043"/>
                    <a:pt x="3035" y="2986"/>
                    <a:pt x="2958" y="2966"/>
                  </a:cubicBezTo>
                  <a:cubicBezTo>
                    <a:pt x="2824" y="2870"/>
                    <a:pt x="2632" y="2832"/>
                    <a:pt x="2440" y="2774"/>
                  </a:cubicBezTo>
                  <a:cubicBezTo>
                    <a:pt x="2344" y="2755"/>
                    <a:pt x="2252" y="2746"/>
                    <a:pt x="2152" y="2746"/>
                  </a:cubicBezTo>
                  <a:cubicBezTo>
                    <a:pt x="2051" y="2746"/>
                    <a:pt x="1940" y="2755"/>
                    <a:pt x="1806" y="2774"/>
                  </a:cubicBezTo>
                  <a:cubicBezTo>
                    <a:pt x="1595" y="2832"/>
                    <a:pt x="1403" y="2890"/>
                    <a:pt x="1249" y="2947"/>
                  </a:cubicBezTo>
                  <a:cubicBezTo>
                    <a:pt x="1095" y="3024"/>
                    <a:pt x="942" y="3120"/>
                    <a:pt x="769" y="3254"/>
                  </a:cubicBezTo>
                  <a:cubicBezTo>
                    <a:pt x="538" y="3466"/>
                    <a:pt x="346" y="3735"/>
                    <a:pt x="193" y="4099"/>
                  </a:cubicBezTo>
                  <a:cubicBezTo>
                    <a:pt x="97" y="4368"/>
                    <a:pt x="58" y="4618"/>
                    <a:pt x="39" y="5002"/>
                  </a:cubicBezTo>
                  <a:cubicBezTo>
                    <a:pt x="1" y="5252"/>
                    <a:pt x="39" y="5520"/>
                    <a:pt x="58" y="5847"/>
                  </a:cubicBezTo>
                  <a:cubicBezTo>
                    <a:pt x="78" y="6135"/>
                    <a:pt x="154" y="6423"/>
                    <a:pt x="193" y="6730"/>
                  </a:cubicBezTo>
                  <a:lnTo>
                    <a:pt x="231" y="6903"/>
                  </a:lnTo>
                  <a:cubicBezTo>
                    <a:pt x="289" y="7249"/>
                    <a:pt x="577" y="7498"/>
                    <a:pt x="922" y="7498"/>
                  </a:cubicBezTo>
                  <a:lnTo>
                    <a:pt x="12464" y="7498"/>
                  </a:lnTo>
                  <a:cubicBezTo>
                    <a:pt x="12675" y="7498"/>
                    <a:pt x="12886" y="7402"/>
                    <a:pt x="13021" y="7268"/>
                  </a:cubicBezTo>
                  <a:lnTo>
                    <a:pt x="13136" y="7114"/>
                  </a:lnTo>
                  <a:cubicBezTo>
                    <a:pt x="13155" y="7095"/>
                    <a:pt x="13194" y="7057"/>
                    <a:pt x="13213" y="7018"/>
                  </a:cubicBezTo>
                  <a:cubicBezTo>
                    <a:pt x="13616" y="6423"/>
                    <a:pt x="13770" y="5866"/>
                    <a:pt x="13693" y="5328"/>
                  </a:cubicBezTo>
                  <a:cubicBezTo>
                    <a:pt x="13635" y="4752"/>
                    <a:pt x="13366" y="4234"/>
                    <a:pt x="12925" y="3888"/>
                  </a:cubicBezTo>
                  <a:cubicBezTo>
                    <a:pt x="12521" y="3542"/>
                    <a:pt x="11984" y="3370"/>
                    <a:pt x="11408" y="3350"/>
                  </a:cubicBezTo>
                  <a:lnTo>
                    <a:pt x="11369" y="3350"/>
                  </a:lnTo>
                  <a:cubicBezTo>
                    <a:pt x="11043" y="3350"/>
                    <a:pt x="10755" y="3408"/>
                    <a:pt x="10447" y="3504"/>
                  </a:cubicBezTo>
                  <a:cubicBezTo>
                    <a:pt x="10409" y="3139"/>
                    <a:pt x="10313" y="2774"/>
                    <a:pt x="10179" y="2448"/>
                  </a:cubicBezTo>
                  <a:cubicBezTo>
                    <a:pt x="10006" y="1910"/>
                    <a:pt x="9737" y="1430"/>
                    <a:pt x="9391" y="1046"/>
                  </a:cubicBezTo>
                  <a:cubicBezTo>
                    <a:pt x="9007" y="624"/>
                    <a:pt x="8566" y="297"/>
                    <a:pt x="8028" y="143"/>
                  </a:cubicBezTo>
                  <a:cubicBezTo>
                    <a:pt x="7725" y="49"/>
                    <a:pt x="7405" y="1"/>
                    <a:pt x="70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6" name="Google Shape;1326;p42"/>
            <p:cNvSpPr/>
            <p:nvPr/>
          </p:nvSpPr>
          <p:spPr>
            <a:xfrm>
              <a:off x="875325" y="950512"/>
              <a:ext cx="870400" cy="432492"/>
            </a:xfrm>
            <a:custGeom>
              <a:avLst/>
              <a:gdLst/>
              <a:ahLst/>
              <a:cxnLst/>
              <a:rect l="l" t="t" r="r" b="b"/>
              <a:pathLst>
                <a:path w="12214" h="6069" extrusionOk="0">
                  <a:moveTo>
                    <a:pt x="6318" y="1"/>
                  </a:moveTo>
                  <a:cubicBezTo>
                    <a:pt x="6069" y="1"/>
                    <a:pt x="5819" y="20"/>
                    <a:pt x="5531" y="97"/>
                  </a:cubicBezTo>
                  <a:cubicBezTo>
                    <a:pt x="5281" y="135"/>
                    <a:pt x="5051" y="231"/>
                    <a:pt x="4801" y="346"/>
                  </a:cubicBezTo>
                  <a:cubicBezTo>
                    <a:pt x="4609" y="442"/>
                    <a:pt x="4417" y="596"/>
                    <a:pt x="4225" y="769"/>
                  </a:cubicBezTo>
                  <a:cubicBezTo>
                    <a:pt x="3918" y="1057"/>
                    <a:pt x="3630" y="1402"/>
                    <a:pt x="3380" y="1883"/>
                  </a:cubicBezTo>
                  <a:cubicBezTo>
                    <a:pt x="3188" y="2267"/>
                    <a:pt x="3035" y="2708"/>
                    <a:pt x="2843" y="3265"/>
                  </a:cubicBezTo>
                  <a:cubicBezTo>
                    <a:pt x="2766" y="3515"/>
                    <a:pt x="2689" y="3784"/>
                    <a:pt x="2612" y="3995"/>
                  </a:cubicBezTo>
                  <a:cubicBezTo>
                    <a:pt x="2555" y="3745"/>
                    <a:pt x="2420" y="3553"/>
                    <a:pt x="2305" y="3361"/>
                  </a:cubicBezTo>
                  <a:cubicBezTo>
                    <a:pt x="2170" y="3131"/>
                    <a:pt x="1998" y="2996"/>
                    <a:pt x="1825" y="2900"/>
                  </a:cubicBezTo>
                  <a:cubicBezTo>
                    <a:pt x="1729" y="2843"/>
                    <a:pt x="1633" y="2804"/>
                    <a:pt x="1537" y="2804"/>
                  </a:cubicBezTo>
                  <a:cubicBezTo>
                    <a:pt x="1498" y="2804"/>
                    <a:pt x="1422" y="2785"/>
                    <a:pt x="1364" y="2785"/>
                  </a:cubicBezTo>
                  <a:cubicBezTo>
                    <a:pt x="1306" y="2785"/>
                    <a:pt x="1230" y="2785"/>
                    <a:pt x="1153" y="2804"/>
                  </a:cubicBezTo>
                  <a:cubicBezTo>
                    <a:pt x="1018" y="2823"/>
                    <a:pt x="884" y="2881"/>
                    <a:pt x="788" y="2920"/>
                  </a:cubicBezTo>
                  <a:cubicBezTo>
                    <a:pt x="692" y="2977"/>
                    <a:pt x="596" y="3035"/>
                    <a:pt x="481" y="3131"/>
                  </a:cubicBezTo>
                  <a:cubicBezTo>
                    <a:pt x="346" y="3284"/>
                    <a:pt x="212" y="3457"/>
                    <a:pt x="116" y="3688"/>
                  </a:cubicBezTo>
                  <a:cubicBezTo>
                    <a:pt x="58" y="3860"/>
                    <a:pt x="0" y="4072"/>
                    <a:pt x="0" y="4360"/>
                  </a:cubicBezTo>
                  <a:cubicBezTo>
                    <a:pt x="0" y="4552"/>
                    <a:pt x="0" y="4801"/>
                    <a:pt x="20" y="5090"/>
                  </a:cubicBezTo>
                  <a:cubicBezTo>
                    <a:pt x="58" y="5378"/>
                    <a:pt x="96" y="5627"/>
                    <a:pt x="154" y="5896"/>
                  </a:cubicBezTo>
                  <a:lnTo>
                    <a:pt x="154" y="5954"/>
                  </a:lnTo>
                  <a:lnTo>
                    <a:pt x="173" y="6069"/>
                  </a:lnTo>
                  <a:lnTo>
                    <a:pt x="11734" y="6069"/>
                  </a:lnTo>
                  <a:lnTo>
                    <a:pt x="11772" y="6050"/>
                  </a:lnTo>
                  <a:lnTo>
                    <a:pt x="11830" y="5954"/>
                  </a:lnTo>
                  <a:cubicBezTo>
                    <a:pt x="12099" y="5493"/>
                    <a:pt x="12214" y="5051"/>
                    <a:pt x="12176" y="4667"/>
                  </a:cubicBezTo>
                  <a:cubicBezTo>
                    <a:pt x="12118" y="4283"/>
                    <a:pt x="11964" y="3957"/>
                    <a:pt x="11676" y="3707"/>
                  </a:cubicBezTo>
                  <a:cubicBezTo>
                    <a:pt x="11388" y="3476"/>
                    <a:pt x="11023" y="3361"/>
                    <a:pt x="10620" y="3361"/>
                  </a:cubicBezTo>
                  <a:lnTo>
                    <a:pt x="10562" y="3361"/>
                  </a:lnTo>
                  <a:cubicBezTo>
                    <a:pt x="10178" y="3361"/>
                    <a:pt x="9775" y="3476"/>
                    <a:pt x="9391" y="3707"/>
                  </a:cubicBezTo>
                  <a:cubicBezTo>
                    <a:pt x="9237" y="3803"/>
                    <a:pt x="9103" y="3899"/>
                    <a:pt x="8988" y="4033"/>
                  </a:cubicBezTo>
                  <a:cubicBezTo>
                    <a:pt x="9007" y="3841"/>
                    <a:pt x="9007" y="3592"/>
                    <a:pt x="8988" y="3323"/>
                  </a:cubicBezTo>
                  <a:cubicBezTo>
                    <a:pt x="8949" y="2843"/>
                    <a:pt x="8853" y="2401"/>
                    <a:pt x="8719" y="1979"/>
                  </a:cubicBezTo>
                  <a:cubicBezTo>
                    <a:pt x="8546" y="1537"/>
                    <a:pt x="8335" y="1153"/>
                    <a:pt x="8066" y="826"/>
                  </a:cubicBezTo>
                  <a:cubicBezTo>
                    <a:pt x="7778" y="500"/>
                    <a:pt x="7413" y="250"/>
                    <a:pt x="7010" y="135"/>
                  </a:cubicBezTo>
                  <a:cubicBezTo>
                    <a:pt x="6799" y="39"/>
                    <a:pt x="6549" y="1"/>
                    <a:pt x="6318" y="1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27" name="Google Shape;1327;p42"/>
          <p:cNvSpPr/>
          <p:nvPr/>
        </p:nvSpPr>
        <p:spPr>
          <a:xfrm flipH="1">
            <a:off x="9005173" y="907385"/>
            <a:ext cx="1430625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4960417-977E-4CDA-B77E-E6B3BBB8452E}"/>
              </a:ext>
            </a:extLst>
          </p:cNvPr>
          <p:cNvSpPr/>
          <p:nvPr/>
        </p:nvSpPr>
        <p:spPr>
          <a:xfrm>
            <a:off x="229441" y="1153229"/>
            <a:ext cx="4682792" cy="140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Kể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từng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đoạn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câu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chuyện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theo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tranh</a:t>
            </a:r>
            <a:endParaRPr lang="en-US" sz="4267" kern="0" dirty="0">
              <a:solidFill>
                <a:srgbClr val="F01526">
                  <a:lumMod val="7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6B66948F-C2BF-4346-8565-3F5CC94EA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9381" y="343848"/>
            <a:ext cx="5291584" cy="5066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4385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42"/>
          <p:cNvSpPr/>
          <p:nvPr/>
        </p:nvSpPr>
        <p:spPr>
          <a:xfrm rot="10800000" flipH="1">
            <a:off x="158891" y="747713"/>
            <a:ext cx="4780744" cy="1936316"/>
          </a:xfrm>
          <a:custGeom>
            <a:avLst/>
            <a:gdLst/>
            <a:ahLst/>
            <a:cxnLst/>
            <a:rect l="l" t="t" r="r" b="b"/>
            <a:pathLst>
              <a:path w="34424" h="23681" extrusionOk="0">
                <a:moveTo>
                  <a:pt x="17171" y="1"/>
                </a:moveTo>
                <a:cubicBezTo>
                  <a:pt x="15940" y="1"/>
                  <a:pt x="14749" y="14"/>
                  <a:pt x="13599" y="55"/>
                </a:cubicBezTo>
                <a:cubicBezTo>
                  <a:pt x="12463" y="96"/>
                  <a:pt x="11299" y="163"/>
                  <a:pt x="10189" y="258"/>
                </a:cubicBezTo>
                <a:cubicBezTo>
                  <a:pt x="9621" y="299"/>
                  <a:pt x="9053" y="353"/>
                  <a:pt x="8498" y="407"/>
                </a:cubicBezTo>
                <a:cubicBezTo>
                  <a:pt x="8133" y="434"/>
                  <a:pt x="7591" y="502"/>
                  <a:pt x="7037" y="569"/>
                </a:cubicBezTo>
                <a:cubicBezTo>
                  <a:pt x="6292" y="664"/>
                  <a:pt x="5562" y="813"/>
                  <a:pt x="4845" y="1002"/>
                </a:cubicBezTo>
                <a:cubicBezTo>
                  <a:pt x="4100" y="1192"/>
                  <a:pt x="3383" y="1462"/>
                  <a:pt x="2707" y="1814"/>
                </a:cubicBezTo>
                <a:cubicBezTo>
                  <a:pt x="2382" y="1990"/>
                  <a:pt x="2071" y="2193"/>
                  <a:pt x="1787" y="2409"/>
                </a:cubicBezTo>
                <a:cubicBezTo>
                  <a:pt x="1502" y="2639"/>
                  <a:pt x="1259" y="2897"/>
                  <a:pt x="1029" y="3181"/>
                </a:cubicBezTo>
                <a:cubicBezTo>
                  <a:pt x="636" y="3722"/>
                  <a:pt x="352" y="4344"/>
                  <a:pt x="230" y="5007"/>
                </a:cubicBezTo>
                <a:cubicBezTo>
                  <a:pt x="82" y="5670"/>
                  <a:pt x="0" y="6360"/>
                  <a:pt x="0" y="7037"/>
                </a:cubicBezTo>
                <a:cubicBezTo>
                  <a:pt x="0" y="7795"/>
                  <a:pt x="41" y="8539"/>
                  <a:pt x="149" y="9283"/>
                </a:cubicBezTo>
                <a:cubicBezTo>
                  <a:pt x="352" y="10839"/>
                  <a:pt x="718" y="12355"/>
                  <a:pt x="1259" y="13830"/>
                </a:cubicBezTo>
                <a:cubicBezTo>
                  <a:pt x="1502" y="14506"/>
                  <a:pt x="1787" y="15169"/>
                  <a:pt x="2125" y="15819"/>
                </a:cubicBezTo>
                <a:cubicBezTo>
                  <a:pt x="2409" y="16374"/>
                  <a:pt x="2747" y="16915"/>
                  <a:pt x="3126" y="17415"/>
                </a:cubicBezTo>
                <a:cubicBezTo>
                  <a:pt x="3586" y="17984"/>
                  <a:pt x="4154" y="18471"/>
                  <a:pt x="4804" y="18836"/>
                </a:cubicBezTo>
                <a:cubicBezTo>
                  <a:pt x="5129" y="19012"/>
                  <a:pt x="5480" y="19174"/>
                  <a:pt x="5832" y="19310"/>
                </a:cubicBezTo>
                <a:cubicBezTo>
                  <a:pt x="6198" y="19459"/>
                  <a:pt x="6563" y="19567"/>
                  <a:pt x="6942" y="19675"/>
                </a:cubicBezTo>
                <a:cubicBezTo>
                  <a:pt x="7916" y="19919"/>
                  <a:pt x="8917" y="20081"/>
                  <a:pt x="9932" y="20162"/>
                </a:cubicBezTo>
                <a:cubicBezTo>
                  <a:pt x="10162" y="20176"/>
                  <a:pt x="10406" y="20203"/>
                  <a:pt x="10649" y="20216"/>
                </a:cubicBezTo>
                <a:cubicBezTo>
                  <a:pt x="10663" y="20270"/>
                  <a:pt x="10676" y="20325"/>
                  <a:pt x="10676" y="20392"/>
                </a:cubicBezTo>
                <a:cubicBezTo>
                  <a:pt x="10704" y="20528"/>
                  <a:pt x="10704" y="20676"/>
                  <a:pt x="10676" y="20825"/>
                </a:cubicBezTo>
                <a:cubicBezTo>
                  <a:pt x="10649" y="21015"/>
                  <a:pt x="10609" y="21191"/>
                  <a:pt x="10528" y="21366"/>
                </a:cubicBezTo>
                <a:cubicBezTo>
                  <a:pt x="10446" y="21556"/>
                  <a:pt x="10338" y="21745"/>
                  <a:pt x="10203" y="21908"/>
                </a:cubicBezTo>
                <a:cubicBezTo>
                  <a:pt x="9959" y="22219"/>
                  <a:pt x="9635" y="22462"/>
                  <a:pt x="9269" y="22611"/>
                </a:cubicBezTo>
                <a:cubicBezTo>
                  <a:pt x="9120" y="22665"/>
                  <a:pt x="8972" y="22706"/>
                  <a:pt x="8823" y="22733"/>
                </a:cubicBezTo>
                <a:cubicBezTo>
                  <a:pt x="8728" y="22733"/>
                  <a:pt x="8647" y="22747"/>
                  <a:pt x="8566" y="22747"/>
                </a:cubicBezTo>
                <a:lnTo>
                  <a:pt x="8403" y="22747"/>
                </a:lnTo>
                <a:cubicBezTo>
                  <a:pt x="8349" y="22747"/>
                  <a:pt x="8295" y="22733"/>
                  <a:pt x="8241" y="22720"/>
                </a:cubicBezTo>
                <a:lnTo>
                  <a:pt x="8200" y="22720"/>
                </a:lnTo>
                <a:cubicBezTo>
                  <a:pt x="8119" y="22720"/>
                  <a:pt x="8051" y="22760"/>
                  <a:pt x="8011" y="22814"/>
                </a:cubicBezTo>
                <a:cubicBezTo>
                  <a:pt x="7984" y="22868"/>
                  <a:pt x="7984" y="22923"/>
                  <a:pt x="7997" y="22963"/>
                </a:cubicBezTo>
                <a:cubicBezTo>
                  <a:pt x="8011" y="23017"/>
                  <a:pt x="8038" y="23058"/>
                  <a:pt x="8092" y="23085"/>
                </a:cubicBezTo>
                <a:cubicBezTo>
                  <a:pt x="8241" y="23180"/>
                  <a:pt x="8403" y="23274"/>
                  <a:pt x="8579" y="23342"/>
                </a:cubicBezTo>
                <a:cubicBezTo>
                  <a:pt x="8755" y="23410"/>
                  <a:pt x="8944" y="23477"/>
                  <a:pt x="9134" y="23531"/>
                </a:cubicBezTo>
                <a:cubicBezTo>
                  <a:pt x="9499" y="23626"/>
                  <a:pt x="9892" y="23680"/>
                  <a:pt x="10271" y="23680"/>
                </a:cubicBezTo>
                <a:lnTo>
                  <a:pt x="10338" y="23680"/>
                </a:lnTo>
                <a:cubicBezTo>
                  <a:pt x="10717" y="23680"/>
                  <a:pt x="11082" y="23640"/>
                  <a:pt x="11448" y="23559"/>
                </a:cubicBezTo>
                <a:cubicBezTo>
                  <a:pt x="11827" y="23477"/>
                  <a:pt x="12205" y="23356"/>
                  <a:pt x="12571" y="23207"/>
                </a:cubicBezTo>
                <a:cubicBezTo>
                  <a:pt x="12882" y="23058"/>
                  <a:pt x="13193" y="22882"/>
                  <a:pt x="13477" y="22679"/>
                </a:cubicBezTo>
                <a:cubicBezTo>
                  <a:pt x="13775" y="22476"/>
                  <a:pt x="14046" y="22232"/>
                  <a:pt x="14289" y="21962"/>
                </a:cubicBezTo>
                <a:cubicBezTo>
                  <a:pt x="14519" y="21705"/>
                  <a:pt x="14709" y="21394"/>
                  <a:pt x="14858" y="21082"/>
                </a:cubicBezTo>
                <a:cubicBezTo>
                  <a:pt x="14898" y="20961"/>
                  <a:pt x="14952" y="20839"/>
                  <a:pt x="14979" y="20717"/>
                </a:cubicBezTo>
                <a:lnTo>
                  <a:pt x="15033" y="20717"/>
                </a:lnTo>
                <a:lnTo>
                  <a:pt x="15494" y="20771"/>
                </a:lnTo>
                <a:cubicBezTo>
                  <a:pt x="16535" y="20893"/>
                  <a:pt x="17658" y="21015"/>
                  <a:pt x="18782" y="21123"/>
                </a:cubicBezTo>
                <a:cubicBezTo>
                  <a:pt x="20446" y="21272"/>
                  <a:pt x="21826" y="21339"/>
                  <a:pt x="23112" y="21339"/>
                </a:cubicBezTo>
                <a:cubicBezTo>
                  <a:pt x="23883" y="21339"/>
                  <a:pt x="24641" y="21312"/>
                  <a:pt x="25358" y="21272"/>
                </a:cubicBezTo>
                <a:cubicBezTo>
                  <a:pt x="26440" y="21191"/>
                  <a:pt x="27523" y="21028"/>
                  <a:pt x="28578" y="20798"/>
                </a:cubicBezTo>
                <a:cubicBezTo>
                  <a:pt x="28835" y="20744"/>
                  <a:pt x="29025" y="20690"/>
                  <a:pt x="29201" y="20649"/>
                </a:cubicBezTo>
                <a:cubicBezTo>
                  <a:pt x="29363" y="20595"/>
                  <a:pt x="29566" y="20528"/>
                  <a:pt x="29769" y="20460"/>
                </a:cubicBezTo>
                <a:cubicBezTo>
                  <a:pt x="30107" y="20338"/>
                  <a:pt x="30432" y="20189"/>
                  <a:pt x="30743" y="20013"/>
                </a:cubicBezTo>
                <a:cubicBezTo>
                  <a:pt x="31311" y="19689"/>
                  <a:pt x="31839" y="19283"/>
                  <a:pt x="32286" y="18796"/>
                </a:cubicBezTo>
                <a:cubicBezTo>
                  <a:pt x="32719" y="18322"/>
                  <a:pt x="33084" y="17794"/>
                  <a:pt x="33368" y="17212"/>
                </a:cubicBezTo>
                <a:cubicBezTo>
                  <a:pt x="33896" y="16157"/>
                  <a:pt x="34221" y="14926"/>
                  <a:pt x="34329" y="13437"/>
                </a:cubicBezTo>
                <a:cubicBezTo>
                  <a:pt x="34424" y="12098"/>
                  <a:pt x="34369" y="10745"/>
                  <a:pt x="34180" y="9419"/>
                </a:cubicBezTo>
                <a:cubicBezTo>
                  <a:pt x="34153" y="9175"/>
                  <a:pt x="34112" y="8945"/>
                  <a:pt x="34072" y="8701"/>
                </a:cubicBezTo>
                <a:lnTo>
                  <a:pt x="34031" y="8444"/>
                </a:lnTo>
                <a:lnTo>
                  <a:pt x="33977" y="8065"/>
                </a:lnTo>
                <a:lnTo>
                  <a:pt x="33950" y="7903"/>
                </a:lnTo>
                <a:cubicBezTo>
                  <a:pt x="33923" y="7714"/>
                  <a:pt x="33896" y="7538"/>
                  <a:pt x="33869" y="7362"/>
                </a:cubicBezTo>
                <a:cubicBezTo>
                  <a:pt x="33774" y="6604"/>
                  <a:pt x="33612" y="5860"/>
                  <a:pt x="33422" y="5129"/>
                </a:cubicBezTo>
                <a:cubicBezTo>
                  <a:pt x="33219" y="4398"/>
                  <a:pt x="32908" y="3708"/>
                  <a:pt x="32502" y="3072"/>
                </a:cubicBezTo>
                <a:cubicBezTo>
                  <a:pt x="32286" y="2761"/>
                  <a:pt x="32042" y="2477"/>
                  <a:pt x="31758" y="2220"/>
                </a:cubicBezTo>
                <a:cubicBezTo>
                  <a:pt x="31460" y="1949"/>
                  <a:pt x="31135" y="1719"/>
                  <a:pt x="30784" y="1530"/>
                </a:cubicBezTo>
                <a:cubicBezTo>
                  <a:pt x="30432" y="1327"/>
                  <a:pt x="30039" y="1165"/>
                  <a:pt x="29647" y="1016"/>
                </a:cubicBezTo>
                <a:cubicBezTo>
                  <a:pt x="29255" y="867"/>
                  <a:pt x="28835" y="745"/>
                  <a:pt x="28416" y="650"/>
                </a:cubicBezTo>
                <a:cubicBezTo>
                  <a:pt x="27550" y="447"/>
                  <a:pt x="26657" y="299"/>
                  <a:pt x="25750" y="231"/>
                </a:cubicBezTo>
                <a:cubicBezTo>
                  <a:pt x="24803" y="136"/>
                  <a:pt x="23869" y="109"/>
                  <a:pt x="23071" y="96"/>
                </a:cubicBezTo>
                <a:lnTo>
                  <a:pt x="22178" y="69"/>
                </a:lnTo>
                <a:lnTo>
                  <a:pt x="21813" y="69"/>
                </a:lnTo>
                <a:lnTo>
                  <a:pt x="21217" y="55"/>
                </a:lnTo>
                <a:lnTo>
                  <a:pt x="21014" y="55"/>
                </a:lnTo>
                <a:lnTo>
                  <a:pt x="20486" y="41"/>
                </a:lnTo>
                <a:lnTo>
                  <a:pt x="20446" y="41"/>
                </a:lnTo>
                <a:cubicBezTo>
                  <a:pt x="19296" y="14"/>
                  <a:pt x="18227" y="1"/>
                  <a:pt x="17171" y="1"/>
                </a:cubicBezTo>
                <a:close/>
              </a:path>
            </a:pathLst>
          </a:custGeom>
          <a:solidFill>
            <a:srgbClr val="FFFFFF">
              <a:alpha val="62570"/>
            </a:srgb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93" name="Google Shape;1293;p42"/>
          <p:cNvGrpSpPr/>
          <p:nvPr/>
        </p:nvGrpSpPr>
        <p:grpSpPr>
          <a:xfrm rot="-445069">
            <a:off x="60093" y="-102512"/>
            <a:ext cx="1247921" cy="1441351"/>
            <a:chOff x="1550903" y="366430"/>
            <a:chExt cx="1728085" cy="2090680"/>
          </a:xfrm>
        </p:grpSpPr>
        <p:sp>
          <p:nvSpPr>
            <p:cNvPr id="1294" name="Google Shape;1294;p42"/>
            <p:cNvSpPr/>
            <p:nvPr/>
          </p:nvSpPr>
          <p:spPr>
            <a:xfrm>
              <a:off x="1550903" y="366430"/>
              <a:ext cx="1728085" cy="2090680"/>
            </a:xfrm>
            <a:custGeom>
              <a:avLst/>
              <a:gdLst/>
              <a:ahLst/>
              <a:cxnLst/>
              <a:rect l="l" t="t" r="r" b="b"/>
              <a:pathLst>
                <a:path w="25345" h="30663" extrusionOk="0">
                  <a:moveTo>
                    <a:pt x="7957" y="1"/>
                  </a:moveTo>
                  <a:cubicBezTo>
                    <a:pt x="7565" y="14"/>
                    <a:pt x="7172" y="95"/>
                    <a:pt x="6820" y="271"/>
                  </a:cubicBezTo>
                  <a:cubicBezTo>
                    <a:pt x="6631" y="366"/>
                    <a:pt x="6441" y="488"/>
                    <a:pt x="6279" y="637"/>
                  </a:cubicBezTo>
                  <a:cubicBezTo>
                    <a:pt x="6090" y="786"/>
                    <a:pt x="5941" y="948"/>
                    <a:pt x="5806" y="1137"/>
                  </a:cubicBezTo>
                  <a:cubicBezTo>
                    <a:pt x="5670" y="1327"/>
                    <a:pt x="5562" y="1516"/>
                    <a:pt x="5481" y="1733"/>
                  </a:cubicBezTo>
                  <a:cubicBezTo>
                    <a:pt x="5413" y="1936"/>
                    <a:pt x="5373" y="2139"/>
                    <a:pt x="5373" y="2342"/>
                  </a:cubicBezTo>
                  <a:cubicBezTo>
                    <a:pt x="5373" y="2734"/>
                    <a:pt x="5467" y="3113"/>
                    <a:pt x="5630" y="3465"/>
                  </a:cubicBezTo>
                  <a:cubicBezTo>
                    <a:pt x="5792" y="3803"/>
                    <a:pt x="5981" y="4128"/>
                    <a:pt x="6198" y="4425"/>
                  </a:cubicBezTo>
                  <a:cubicBezTo>
                    <a:pt x="6469" y="4791"/>
                    <a:pt x="6753" y="5129"/>
                    <a:pt x="7037" y="5454"/>
                  </a:cubicBezTo>
                  <a:cubicBezTo>
                    <a:pt x="6699" y="5589"/>
                    <a:pt x="6374" y="5738"/>
                    <a:pt x="6063" y="5887"/>
                  </a:cubicBezTo>
                  <a:cubicBezTo>
                    <a:pt x="5237" y="6293"/>
                    <a:pt x="4452" y="6766"/>
                    <a:pt x="3722" y="7321"/>
                  </a:cubicBezTo>
                  <a:cubicBezTo>
                    <a:pt x="2098" y="8566"/>
                    <a:pt x="1056" y="9973"/>
                    <a:pt x="650" y="11516"/>
                  </a:cubicBezTo>
                  <a:cubicBezTo>
                    <a:pt x="461" y="12219"/>
                    <a:pt x="407" y="12950"/>
                    <a:pt x="501" y="13681"/>
                  </a:cubicBezTo>
                  <a:cubicBezTo>
                    <a:pt x="555" y="14060"/>
                    <a:pt x="637" y="14452"/>
                    <a:pt x="758" y="14831"/>
                  </a:cubicBezTo>
                  <a:cubicBezTo>
                    <a:pt x="880" y="15196"/>
                    <a:pt x="1043" y="15561"/>
                    <a:pt x="1218" y="15913"/>
                  </a:cubicBezTo>
                  <a:cubicBezTo>
                    <a:pt x="894" y="16657"/>
                    <a:pt x="623" y="17442"/>
                    <a:pt x="420" y="18227"/>
                  </a:cubicBezTo>
                  <a:cubicBezTo>
                    <a:pt x="407" y="18281"/>
                    <a:pt x="393" y="18335"/>
                    <a:pt x="380" y="18389"/>
                  </a:cubicBezTo>
                  <a:lnTo>
                    <a:pt x="366" y="18457"/>
                  </a:lnTo>
                  <a:cubicBezTo>
                    <a:pt x="271" y="18850"/>
                    <a:pt x="190" y="19228"/>
                    <a:pt x="136" y="19607"/>
                  </a:cubicBezTo>
                  <a:cubicBezTo>
                    <a:pt x="95" y="19878"/>
                    <a:pt x="68" y="20108"/>
                    <a:pt x="55" y="20324"/>
                  </a:cubicBezTo>
                  <a:cubicBezTo>
                    <a:pt x="1" y="21001"/>
                    <a:pt x="14" y="21691"/>
                    <a:pt x="122" y="22381"/>
                  </a:cubicBezTo>
                  <a:cubicBezTo>
                    <a:pt x="217" y="23044"/>
                    <a:pt x="407" y="23707"/>
                    <a:pt x="704" y="24330"/>
                  </a:cubicBezTo>
                  <a:cubicBezTo>
                    <a:pt x="934" y="24817"/>
                    <a:pt x="1218" y="25277"/>
                    <a:pt x="1570" y="25696"/>
                  </a:cubicBezTo>
                  <a:cubicBezTo>
                    <a:pt x="1679" y="25832"/>
                    <a:pt x="1787" y="25940"/>
                    <a:pt x="1895" y="26062"/>
                  </a:cubicBezTo>
                  <a:cubicBezTo>
                    <a:pt x="2396" y="26562"/>
                    <a:pt x="2964" y="27009"/>
                    <a:pt x="3600" y="27361"/>
                  </a:cubicBezTo>
                  <a:lnTo>
                    <a:pt x="3627" y="27374"/>
                  </a:lnTo>
                  <a:cubicBezTo>
                    <a:pt x="3668" y="27401"/>
                    <a:pt x="3708" y="27415"/>
                    <a:pt x="3749" y="27442"/>
                  </a:cubicBezTo>
                  <a:cubicBezTo>
                    <a:pt x="4520" y="27861"/>
                    <a:pt x="5359" y="28172"/>
                    <a:pt x="6211" y="28402"/>
                  </a:cubicBezTo>
                  <a:cubicBezTo>
                    <a:pt x="6644" y="28524"/>
                    <a:pt x="7091" y="28633"/>
                    <a:pt x="7565" y="28727"/>
                  </a:cubicBezTo>
                  <a:cubicBezTo>
                    <a:pt x="8038" y="28822"/>
                    <a:pt x="8525" y="28890"/>
                    <a:pt x="9026" y="28957"/>
                  </a:cubicBezTo>
                  <a:cubicBezTo>
                    <a:pt x="9784" y="29052"/>
                    <a:pt x="10541" y="29093"/>
                    <a:pt x="11313" y="29093"/>
                  </a:cubicBezTo>
                  <a:cubicBezTo>
                    <a:pt x="11516" y="29093"/>
                    <a:pt x="11732" y="29093"/>
                    <a:pt x="11962" y="29079"/>
                  </a:cubicBezTo>
                  <a:lnTo>
                    <a:pt x="12246" y="29066"/>
                  </a:lnTo>
                  <a:lnTo>
                    <a:pt x="12287" y="29147"/>
                  </a:lnTo>
                  <a:cubicBezTo>
                    <a:pt x="12328" y="29201"/>
                    <a:pt x="12355" y="29255"/>
                    <a:pt x="12395" y="29309"/>
                  </a:cubicBezTo>
                  <a:lnTo>
                    <a:pt x="12409" y="29336"/>
                  </a:lnTo>
                  <a:cubicBezTo>
                    <a:pt x="12503" y="29471"/>
                    <a:pt x="12585" y="29580"/>
                    <a:pt x="12666" y="29688"/>
                  </a:cubicBezTo>
                  <a:cubicBezTo>
                    <a:pt x="12801" y="29864"/>
                    <a:pt x="12963" y="30026"/>
                    <a:pt x="13126" y="30175"/>
                  </a:cubicBezTo>
                  <a:cubicBezTo>
                    <a:pt x="13180" y="30216"/>
                    <a:pt x="13221" y="30256"/>
                    <a:pt x="13275" y="30297"/>
                  </a:cubicBezTo>
                  <a:cubicBezTo>
                    <a:pt x="13315" y="30324"/>
                    <a:pt x="13356" y="30351"/>
                    <a:pt x="13396" y="30378"/>
                  </a:cubicBezTo>
                  <a:lnTo>
                    <a:pt x="13478" y="30432"/>
                  </a:lnTo>
                  <a:cubicBezTo>
                    <a:pt x="13532" y="30459"/>
                    <a:pt x="13599" y="30486"/>
                    <a:pt x="13667" y="30527"/>
                  </a:cubicBezTo>
                  <a:lnTo>
                    <a:pt x="13721" y="30554"/>
                  </a:lnTo>
                  <a:cubicBezTo>
                    <a:pt x="13789" y="30567"/>
                    <a:pt x="13857" y="30595"/>
                    <a:pt x="13924" y="30608"/>
                  </a:cubicBezTo>
                  <a:cubicBezTo>
                    <a:pt x="14046" y="30649"/>
                    <a:pt x="14168" y="30662"/>
                    <a:pt x="14290" y="30662"/>
                  </a:cubicBezTo>
                  <a:cubicBezTo>
                    <a:pt x="14371" y="30662"/>
                    <a:pt x="14465" y="30649"/>
                    <a:pt x="14547" y="30635"/>
                  </a:cubicBezTo>
                  <a:cubicBezTo>
                    <a:pt x="14790" y="30595"/>
                    <a:pt x="15020" y="30500"/>
                    <a:pt x="15223" y="30337"/>
                  </a:cubicBezTo>
                  <a:cubicBezTo>
                    <a:pt x="15264" y="30310"/>
                    <a:pt x="15304" y="30270"/>
                    <a:pt x="15331" y="30243"/>
                  </a:cubicBezTo>
                  <a:cubicBezTo>
                    <a:pt x="15453" y="30121"/>
                    <a:pt x="15548" y="29999"/>
                    <a:pt x="15629" y="29850"/>
                  </a:cubicBezTo>
                  <a:cubicBezTo>
                    <a:pt x="15683" y="29756"/>
                    <a:pt x="15737" y="29647"/>
                    <a:pt x="15778" y="29539"/>
                  </a:cubicBezTo>
                  <a:cubicBezTo>
                    <a:pt x="15819" y="29431"/>
                    <a:pt x="15859" y="29323"/>
                    <a:pt x="15886" y="29201"/>
                  </a:cubicBezTo>
                  <a:cubicBezTo>
                    <a:pt x="15913" y="29120"/>
                    <a:pt x="15940" y="29025"/>
                    <a:pt x="15954" y="28917"/>
                  </a:cubicBezTo>
                  <a:lnTo>
                    <a:pt x="15981" y="28754"/>
                  </a:lnTo>
                  <a:cubicBezTo>
                    <a:pt x="15981" y="28700"/>
                    <a:pt x="15994" y="28646"/>
                    <a:pt x="16008" y="28578"/>
                  </a:cubicBezTo>
                  <a:cubicBezTo>
                    <a:pt x="16021" y="28524"/>
                    <a:pt x="16021" y="28497"/>
                    <a:pt x="16021" y="28443"/>
                  </a:cubicBezTo>
                  <a:cubicBezTo>
                    <a:pt x="16103" y="28430"/>
                    <a:pt x="16170" y="28402"/>
                    <a:pt x="16252" y="28375"/>
                  </a:cubicBezTo>
                  <a:cubicBezTo>
                    <a:pt x="17185" y="28078"/>
                    <a:pt x="18092" y="27712"/>
                    <a:pt x="18971" y="27279"/>
                  </a:cubicBezTo>
                  <a:lnTo>
                    <a:pt x="19066" y="27239"/>
                  </a:lnTo>
                  <a:lnTo>
                    <a:pt x="19093" y="27225"/>
                  </a:lnTo>
                  <a:cubicBezTo>
                    <a:pt x="19918" y="26819"/>
                    <a:pt x="20690" y="26346"/>
                    <a:pt x="21447" y="25832"/>
                  </a:cubicBezTo>
                  <a:cubicBezTo>
                    <a:pt x="22178" y="25331"/>
                    <a:pt x="22855" y="24749"/>
                    <a:pt x="23450" y="24100"/>
                  </a:cubicBezTo>
                  <a:cubicBezTo>
                    <a:pt x="23978" y="23531"/>
                    <a:pt x="24411" y="22882"/>
                    <a:pt x="24736" y="22178"/>
                  </a:cubicBezTo>
                  <a:cubicBezTo>
                    <a:pt x="25033" y="21529"/>
                    <a:pt x="25209" y="20852"/>
                    <a:pt x="25290" y="20149"/>
                  </a:cubicBezTo>
                  <a:cubicBezTo>
                    <a:pt x="25344" y="19458"/>
                    <a:pt x="25317" y="18768"/>
                    <a:pt x="25182" y="18092"/>
                  </a:cubicBezTo>
                  <a:cubicBezTo>
                    <a:pt x="25047" y="17415"/>
                    <a:pt x="24844" y="16766"/>
                    <a:pt x="24560" y="16130"/>
                  </a:cubicBezTo>
                  <a:cubicBezTo>
                    <a:pt x="24262" y="15480"/>
                    <a:pt x="23924" y="14871"/>
                    <a:pt x="23518" y="14290"/>
                  </a:cubicBezTo>
                  <a:cubicBezTo>
                    <a:pt x="23179" y="13775"/>
                    <a:pt x="22801" y="13288"/>
                    <a:pt x="22408" y="12815"/>
                  </a:cubicBezTo>
                  <a:cubicBezTo>
                    <a:pt x="22056" y="12355"/>
                    <a:pt x="21677" y="11922"/>
                    <a:pt x="21272" y="11516"/>
                  </a:cubicBezTo>
                  <a:lnTo>
                    <a:pt x="21245" y="11489"/>
                  </a:lnTo>
                  <a:lnTo>
                    <a:pt x="21123" y="11367"/>
                  </a:lnTo>
                  <a:lnTo>
                    <a:pt x="21109" y="11353"/>
                  </a:lnTo>
                  <a:lnTo>
                    <a:pt x="21109" y="11272"/>
                  </a:lnTo>
                  <a:cubicBezTo>
                    <a:pt x="21109" y="10920"/>
                    <a:pt x="21096" y="10582"/>
                    <a:pt x="21069" y="10230"/>
                  </a:cubicBezTo>
                  <a:cubicBezTo>
                    <a:pt x="21028" y="9973"/>
                    <a:pt x="20987" y="9716"/>
                    <a:pt x="20933" y="9459"/>
                  </a:cubicBezTo>
                  <a:cubicBezTo>
                    <a:pt x="20825" y="8972"/>
                    <a:pt x="20663" y="8512"/>
                    <a:pt x="20460" y="8065"/>
                  </a:cubicBezTo>
                  <a:cubicBezTo>
                    <a:pt x="20243" y="7659"/>
                    <a:pt x="20000" y="7267"/>
                    <a:pt x="19702" y="6915"/>
                  </a:cubicBezTo>
                  <a:cubicBezTo>
                    <a:pt x="19404" y="6577"/>
                    <a:pt x="19080" y="6279"/>
                    <a:pt x="18728" y="6009"/>
                  </a:cubicBezTo>
                  <a:cubicBezTo>
                    <a:pt x="18011" y="5481"/>
                    <a:pt x="17212" y="5088"/>
                    <a:pt x="16360" y="4831"/>
                  </a:cubicBezTo>
                  <a:cubicBezTo>
                    <a:pt x="15494" y="4574"/>
                    <a:pt x="14614" y="4412"/>
                    <a:pt x="13708" y="4358"/>
                  </a:cubicBezTo>
                  <a:cubicBezTo>
                    <a:pt x="13369" y="4331"/>
                    <a:pt x="13031" y="4331"/>
                    <a:pt x="12693" y="4331"/>
                  </a:cubicBezTo>
                  <a:cubicBezTo>
                    <a:pt x="12165" y="4331"/>
                    <a:pt x="11624" y="4358"/>
                    <a:pt x="11069" y="4412"/>
                  </a:cubicBezTo>
                  <a:cubicBezTo>
                    <a:pt x="10907" y="4425"/>
                    <a:pt x="10744" y="4439"/>
                    <a:pt x="10582" y="4466"/>
                  </a:cubicBezTo>
                  <a:cubicBezTo>
                    <a:pt x="10582" y="4249"/>
                    <a:pt x="10582" y="4047"/>
                    <a:pt x="10568" y="3830"/>
                  </a:cubicBezTo>
                  <a:cubicBezTo>
                    <a:pt x="10555" y="3411"/>
                    <a:pt x="10501" y="2991"/>
                    <a:pt x="10433" y="2585"/>
                  </a:cubicBezTo>
                  <a:cubicBezTo>
                    <a:pt x="10365" y="2220"/>
                    <a:pt x="10271" y="1854"/>
                    <a:pt x="10135" y="1516"/>
                  </a:cubicBezTo>
                  <a:cubicBezTo>
                    <a:pt x="10054" y="1286"/>
                    <a:pt x="9932" y="1070"/>
                    <a:pt x="9784" y="880"/>
                  </a:cubicBezTo>
                  <a:cubicBezTo>
                    <a:pt x="9364" y="353"/>
                    <a:pt x="8742" y="28"/>
                    <a:pt x="8065" y="1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" name="Google Shape;1295;p42"/>
            <p:cNvSpPr/>
            <p:nvPr/>
          </p:nvSpPr>
          <p:spPr>
            <a:xfrm>
              <a:off x="2914531" y="1090690"/>
              <a:ext cx="21273" cy="51887"/>
            </a:xfrm>
            <a:custGeom>
              <a:avLst/>
              <a:gdLst/>
              <a:ahLst/>
              <a:cxnLst/>
              <a:rect l="l" t="t" r="r" b="b"/>
              <a:pathLst>
                <a:path w="312" h="761" extrusionOk="0">
                  <a:moveTo>
                    <a:pt x="95" y="1"/>
                  </a:moveTo>
                  <a:cubicBezTo>
                    <a:pt x="28" y="28"/>
                    <a:pt x="1" y="95"/>
                    <a:pt x="14" y="163"/>
                  </a:cubicBezTo>
                  <a:cubicBezTo>
                    <a:pt x="28" y="217"/>
                    <a:pt x="41" y="271"/>
                    <a:pt x="55" y="339"/>
                  </a:cubicBezTo>
                  <a:cubicBezTo>
                    <a:pt x="55" y="407"/>
                    <a:pt x="55" y="488"/>
                    <a:pt x="55" y="569"/>
                  </a:cubicBezTo>
                  <a:cubicBezTo>
                    <a:pt x="55" y="582"/>
                    <a:pt x="55" y="582"/>
                    <a:pt x="55" y="596"/>
                  </a:cubicBezTo>
                  <a:cubicBezTo>
                    <a:pt x="41" y="637"/>
                    <a:pt x="55" y="664"/>
                    <a:pt x="68" y="691"/>
                  </a:cubicBezTo>
                  <a:cubicBezTo>
                    <a:pt x="82" y="731"/>
                    <a:pt x="109" y="745"/>
                    <a:pt x="149" y="758"/>
                  </a:cubicBezTo>
                  <a:cubicBezTo>
                    <a:pt x="158" y="760"/>
                    <a:pt x="167" y="761"/>
                    <a:pt x="176" y="761"/>
                  </a:cubicBezTo>
                  <a:cubicBezTo>
                    <a:pt x="234" y="761"/>
                    <a:pt x="287" y="723"/>
                    <a:pt x="298" y="664"/>
                  </a:cubicBezTo>
                  <a:cubicBezTo>
                    <a:pt x="312" y="569"/>
                    <a:pt x="312" y="474"/>
                    <a:pt x="312" y="379"/>
                  </a:cubicBezTo>
                  <a:cubicBezTo>
                    <a:pt x="298" y="285"/>
                    <a:pt x="285" y="190"/>
                    <a:pt x="258" y="95"/>
                  </a:cubicBezTo>
                  <a:cubicBezTo>
                    <a:pt x="244" y="41"/>
                    <a:pt x="190" y="1"/>
                    <a:pt x="136" y="1"/>
                  </a:cubicBez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" name="Google Shape;1296;p42"/>
            <p:cNvSpPr/>
            <p:nvPr/>
          </p:nvSpPr>
          <p:spPr>
            <a:xfrm>
              <a:off x="1597064" y="1122055"/>
              <a:ext cx="1635766" cy="1288036"/>
            </a:xfrm>
            <a:custGeom>
              <a:avLst/>
              <a:gdLst/>
              <a:ahLst/>
              <a:cxnLst/>
              <a:rect l="l" t="t" r="r" b="b"/>
              <a:pathLst>
                <a:path w="23991" h="18891" extrusionOk="0">
                  <a:moveTo>
                    <a:pt x="18605" y="1"/>
                  </a:moveTo>
                  <a:cubicBezTo>
                    <a:pt x="18551" y="1"/>
                    <a:pt x="18497" y="1"/>
                    <a:pt x="18443" y="14"/>
                  </a:cubicBezTo>
                  <a:cubicBezTo>
                    <a:pt x="18267" y="28"/>
                    <a:pt x="18091" y="68"/>
                    <a:pt x="17915" y="122"/>
                  </a:cubicBezTo>
                  <a:lnTo>
                    <a:pt x="17794" y="163"/>
                  </a:lnTo>
                  <a:lnTo>
                    <a:pt x="17699" y="190"/>
                  </a:lnTo>
                  <a:lnTo>
                    <a:pt x="17604" y="217"/>
                  </a:lnTo>
                  <a:lnTo>
                    <a:pt x="17523" y="231"/>
                  </a:lnTo>
                  <a:lnTo>
                    <a:pt x="17442" y="258"/>
                  </a:lnTo>
                  <a:lnTo>
                    <a:pt x="17185" y="325"/>
                  </a:lnTo>
                  <a:cubicBezTo>
                    <a:pt x="16035" y="637"/>
                    <a:pt x="14925" y="867"/>
                    <a:pt x="13897" y="1070"/>
                  </a:cubicBezTo>
                  <a:lnTo>
                    <a:pt x="13721" y="1110"/>
                  </a:lnTo>
                  <a:lnTo>
                    <a:pt x="13531" y="1151"/>
                  </a:lnTo>
                  <a:lnTo>
                    <a:pt x="13355" y="1191"/>
                  </a:lnTo>
                  <a:lnTo>
                    <a:pt x="13071" y="1246"/>
                  </a:lnTo>
                  <a:lnTo>
                    <a:pt x="12706" y="1313"/>
                  </a:lnTo>
                  <a:lnTo>
                    <a:pt x="12246" y="1408"/>
                  </a:lnTo>
                  <a:cubicBezTo>
                    <a:pt x="11691" y="1530"/>
                    <a:pt x="11150" y="1638"/>
                    <a:pt x="10595" y="1760"/>
                  </a:cubicBezTo>
                  <a:lnTo>
                    <a:pt x="10433" y="1800"/>
                  </a:lnTo>
                  <a:cubicBezTo>
                    <a:pt x="9513" y="1990"/>
                    <a:pt x="8335" y="2247"/>
                    <a:pt x="7266" y="2463"/>
                  </a:cubicBezTo>
                  <a:cubicBezTo>
                    <a:pt x="5264" y="2869"/>
                    <a:pt x="3627" y="3153"/>
                    <a:pt x="2098" y="3356"/>
                  </a:cubicBezTo>
                  <a:cubicBezTo>
                    <a:pt x="2057" y="3370"/>
                    <a:pt x="2030" y="3397"/>
                    <a:pt x="2003" y="3424"/>
                  </a:cubicBezTo>
                  <a:cubicBezTo>
                    <a:pt x="1976" y="3438"/>
                    <a:pt x="1962" y="3451"/>
                    <a:pt x="1949" y="3478"/>
                  </a:cubicBezTo>
                  <a:cubicBezTo>
                    <a:pt x="1286" y="4682"/>
                    <a:pt x="758" y="5968"/>
                    <a:pt x="393" y="7307"/>
                  </a:cubicBezTo>
                  <a:cubicBezTo>
                    <a:pt x="230" y="7957"/>
                    <a:pt x="108" y="8620"/>
                    <a:pt x="54" y="9283"/>
                  </a:cubicBezTo>
                  <a:cubicBezTo>
                    <a:pt x="0" y="9919"/>
                    <a:pt x="27" y="10555"/>
                    <a:pt x="108" y="11177"/>
                  </a:cubicBezTo>
                  <a:cubicBezTo>
                    <a:pt x="203" y="11800"/>
                    <a:pt x="379" y="12382"/>
                    <a:pt x="650" y="12950"/>
                  </a:cubicBezTo>
                  <a:cubicBezTo>
                    <a:pt x="907" y="13518"/>
                    <a:pt x="1272" y="14046"/>
                    <a:pt x="1705" y="14492"/>
                  </a:cubicBezTo>
                  <a:cubicBezTo>
                    <a:pt x="2206" y="15007"/>
                    <a:pt x="2774" y="15426"/>
                    <a:pt x="3397" y="15764"/>
                  </a:cubicBezTo>
                  <a:cubicBezTo>
                    <a:pt x="4141" y="16143"/>
                    <a:pt x="4926" y="16454"/>
                    <a:pt x="5724" y="16657"/>
                  </a:cubicBezTo>
                  <a:cubicBezTo>
                    <a:pt x="7334" y="17104"/>
                    <a:pt x="8985" y="17320"/>
                    <a:pt x="10636" y="17334"/>
                  </a:cubicBezTo>
                  <a:cubicBezTo>
                    <a:pt x="10852" y="17334"/>
                    <a:pt x="11055" y="17334"/>
                    <a:pt x="11272" y="17320"/>
                  </a:cubicBezTo>
                  <a:cubicBezTo>
                    <a:pt x="11502" y="17307"/>
                    <a:pt x="11745" y="17293"/>
                    <a:pt x="11975" y="17280"/>
                  </a:cubicBezTo>
                  <a:cubicBezTo>
                    <a:pt x="12043" y="17429"/>
                    <a:pt x="12124" y="17564"/>
                    <a:pt x="12205" y="17713"/>
                  </a:cubicBezTo>
                  <a:cubicBezTo>
                    <a:pt x="12300" y="17875"/>
                    <a:pt x="12408" y="18024"/>
                    <a:pt x="12530" y="18173"/>
                  </a:cubicBezTo>
                  <a:cubicBezTo>
                    <a:pt x="12638" y="18322"/>
                    <a:pt x="12760" y="18444"/>
                    <a:pt x="12895" y="18565"/>
                  </a:cubicBezTo>
                  <a:cubicBezTo>
                    <a:pt x="12963" y="18619"/>
                    <a:pt x="13031" y="18674"/>
                    <a:pt x="13098" y="18714"/>
                  </a:cubicBezTo>
                  <a:cubicBezTo>
                    <a:pt x="13166" y="18755"/>
                    <a:pt x="13247" y="18795"/>
                    <a:pt x="13328" y="18822"/>
                  </a:cubicBezTo>
                  <a:cubicBezTo>
                    <a:pt x="13423" y="18863"/>
                    <a:pt x="13518" y="18890"/>
                    <a:pt x="13626" y="18890"/>
                  </a:cubicBezTo>
                  <a:cubicBezTo>
                    <a:pt x="13680" y="18890"/>
                    <a:pt x="13721" y="18890"/>
                    <a:pt x="13761" y="18877"/>
                  </a:cubicBezTo>
                  <a:cubicBezTo>
                    <a:pt x="13897" y="18849"/>
                    <a:pt x="14018" y="18795"/>
                    <a:pt x="14127" y="18714"/>
                  </a:cubicBezTo>
                  <a:cubicBezTo>
                    <a:pt x="14221" y="18619"/>
                    <a:pt x="14316" y="18525"/>
                    <a:pt x="14370" y="18403"/>
                  </a:cubicBezTo>
                  <a:cubicBezTo>
                    <a:pt x="14465" y="18254"/>
                    <a:pt x="14519" y="18092"/>
                    <a:pt x="14560" y="17916"/>
                  </a:cubicBezTo>
                  <a:cubicBezTo>
                    <a:pt x="14614" y="17740"/>
                    <a:pt x="14641" y="17564"/>
                    <a:pt x="14668" y="17388"/>
                  </a:cubicBezTo>
                  <a:cubicBezTo>
                    <a:pt x="14695" y="17212"/>
                    <a:pt x="14709" y="17050"/>
                    <a:pt x="14722" y="16847"/>
                  </a:cubicBezTo>
                  <a:lnTo>
                    <a:pt x="14722" y="16820"/>
                  </a:lnTo>
                  <a:lnTo>
                    <a:pt x="14722" y="16806"/>
                  </a:lnTo>
                  <a:cubicBezTo>
                    <a:pt x="14911" y="16752"/>
                    <a:pt x="15128" y="16698"/>
                    <a:pt x="15372" y="16617"/>
                  </a:cubicBezTo>
                  <a:cubicBezTo>
                    <a:pt x="17158" y="16049"/>
                    <a:pt x="18836" y="15223"/>
                    <a:pt x="20378" y="14168"/>
                  </a:cubicBezTo>
                  <a:cubicBezTo>
                    <a:pt x="21068" y="13694"/>
                    <a:pt x="21704" y="13153"/>
                    <a:pt x="22272" y="12530"/>
                  </a:cubicBezTo>
                  <a:cubicBezTo>
                    <a:pt x="22746" y="12016"/>
                    <a:pt x="23138" y="11421"/>
                    <a:pt x="23436" y="10785"/>
                  </a:cubicBezTo>
                  <a:cubicBezTo>
                    <a:pt x="23707" y="10203"/>
                    <a:pt x="23869" y="9594"/>
                    <a:pt x="23937" y="8972"/>
                  </a:cubicBezTo>
                  <a:cubicBezTo>
                    <a:pt x="23991" y="8349"/>
                    <a:pt x="23964" y="7740"/>
                    <a:pt x="23842" y="7132"/>
                  </a:cubicBezTo>
                  <a:cubicBezTo>
                    <a:pt x="23720" y="6509"/>
                    <a:pt x="23531" y="5900"/>
                    <a:pt x="23260" y="5318"/>
                  </a:cubicBezTo>
                  <a:cubicBezTo>
                    <a:pt x="22990" y="4710"/>
                    <a:pt x="22665" y="4128"/>
                    <a:pt x="22286" y="3573"/>
                  </a:cubicBezTo>
                  <a:cubicBezTo>
                    <a:pt x="21961" y="3086"/>
                    <a:pt x="21596" y="2599"/>
                    <a:pt x="21203" y="2152"/>
                  </a:cubicBezTo>
                  <a:cubicBezTo>
                    <a:pt x="20757" y="1557"/>
                    <a:pt x="20256" y="1002"/>
                    <a:pt x="19702" y="501"/>
                  </a:cubicBezTo>
                  <a:lnTo>
                    <a:pt x="19431" y="217"/>
                  </a:lnTo>
                  <a:cubicBezTo>
                    <a:pt x="19417" y="204"/>
                    <a:pt x="19404" y="190"/>
                    <a:pt x="19390" y="190"/>
                  </a:cubicBezTo>
                  <a:lnTo>
                    <a:pt x="19336" y="109"/>
                  </a:lnTo>
                  <a:cubicBezTo>
                    <a:pt x="19309" y="82"/>
                    <a:pt x="19272" y="68"/>
                    <a:pt x="19235" y="68"/>
                  </a:cubicBezTo>
                  <a:cubicBezTo>
                    <a:pt x="19197" y="68"/>
                    <a:pt x="19160" y="82"/>
                    <a:pt x="19133" y="109"/>
                  </a:cubicBezTo>
                  <a:cubicBezTo>
                    <a:pt x="19133" y="109"/>
                    <a:pt x="19120" y="122"/>
                    <a:pt x="19120" y="122"/>
                  </a:cubicBezTo>
                  <a:cubicBezTo>
                    <a:pt x="19079" y="95"/>
                    <a:pt x="19025" y="82"/>
                    <a:pt x="18984" y="68"/>
                  </a:cubicBezTo>
                  <a:cubicBezTo>
                    <a:pt x="18890" y="28"/>
                    <a:pt x="18808" y="14"/>
                    <a:pt x="187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" name="Google Shape;1297;p42"/>
            <p:cNvSpPr/>
            <p:nvPr/>
          </p:nvSpPr>
          <p:spPr>
            <a:xfrm>
              <a:off x="1597064" y="1123010"/>
              <a:ext cx="1371014" cy="1287081"/>
            </a:xfrm>
            <a:custGeom>
              <a:avLst/>
              <a:gdLst/>
              <a:ahLst/>
              <a:cxnLst/>
              <a:rect l="l" t="t" r="r" b="b"/>
              <a:pathLst>
                <a:path w="20108" h="18877" extrusionOk="0">
                  <a:moveTo>
                    <a:pt x="18443" y="0"/>
                  </a:moveTo>
                  <a:cubicBezTo>
                    <a:pt x="18267" y="14"/>
                    <a:pt x="18091" y="54"/>
                    <a:pt x="17915" y="108"/>
                  </a:cubicBezTo>
                  <a:lnTo>
                    <a:pt x="17794" y="149"/>
                  </a:lnTo>
                  <a:lnTo>
                    <a:pt x="17699" y="176"/>
                  </a:lnTo>
                  <a:lnTo>
                    <a:pt x="17604" y="203"/>
                  </a:lnTo>
                  <a:lnTo>
                    <a:pt x="17523" y="230"/>
                  </a:lnTo>
                  <a:lnTo>
                    <a:pt x="17442" y="244"/>
                  </a:lnTo>
                  <a:lnTo>
                    <a:pt x="17185" y="311"/>
                  </a:lnTo>
                  <a:cubicBezTo>
                    <a:pt x="16035" y="623"/>
                    <a:pt x="14925" y="853"/>
                    <a:pt x="13897" y="1069"/>
                  </a:cubicBezTo>
                  <a:lnTo>
                    <a:pt x="13721" y="1096"/>
                  </a:lnTo>
                  <a:lnTo>
                    <a:pt x="13531" y="1137"/>
                  </a:lnTo>
                  <a:lnTo>
                    <a:pt x="13355" y="1177"/>
                  </a:lnTo>
                  <a:lnTo>
                    <a:pt x="13071" y="1232"/>
                  </a:lnTo>
                  <a:lnTo>
                    <a:pt x="12706" y="1299"/>
                  </a:lnTo>
                  <a:lnTo>
                    <a:pt x="12246" y="1394"/>
                  </a:lnTo>
                  <a:cubicBezTo>
                    <a:pt x="11691" y="1516"/>
                    <a:pt x="11150" y="1624"/>
                    <a:pt x="10595" y="1746"/>
                  </a:cubicBezTo>
                  <a:lnTo>
                    <a:pt x="10433" y="1786"/>
                  </a:lnTo>
                  <a:cubicBezTo>
                    <a:pt x="9513" y="1976"/>
                    <a:pt x="8335" y="2233"/>
                    <a:pt x="7266" y="2449"/>
                  </a:cubicBezTo>
                  <a:cubicBezTo>
                    <a:pt x="5264" y="2855"/>
                    <a:pt x="3627" y="3139"/>
                    <a:pt x="2098" y="3342"/>
                  </a:cubicBezTo>
                  <a:cubicBezTo>
                    <a:pt x="2057" y="3356"/>
                    <a:pt x="2030" y="3383"/>
                    <a:pt x="2003" y="3410"/>
                  </a:cubicBezTo>
                  <a:cubicBezTo>
                    <a:pt x="1976" y="3424"/>
                    <a:pt x="1962" y="3437"/>
                    <a:pt x="1949" y="3464"/>
                  </a:cubicBezTo>
                  <a:cubicBezTo>
                    <a:pt x="1286" y="4668"/>
                    <a:pt x="758" y="5954"/>
                    <a:pt x="393" y="7293"/>
                  </a:cubicBezTo>
                  <a:cubicBezTo>
                    <a:pt x="230" y="7943"/>
                    <a:pt x="108" y="8606"/>
                    <a:pt x="54" y="9269"/>
                  </a:cubicBezTo>
                  <a:cubicBezTo>
                    <a:pt x="0" y="9905"/>
                    <a:pt x="27" y="10541"/>
                    <a:pt x="108" y="11177"/>
                  </a:cubicBezTo>
                  <a:cubicBezTo>
                    <a:pt x="203" y="11786"/>
                    <a:pt x="379" y="12368"/>
                    <a:pt x="636" y="12936"/>
                  </a:cubicBezTo>
                  <a:cubicBezTo>
                    <a:pt x="907" y="13504"/>
                    <a:pt x="1272" y="14032"/>
                    <a:pt x="1705" y="14478"/>
                  </a:cubicBezTo>
                  <a:cubicBezTo>
                    <a:pt x="2206" y="14993"/>
                    <a:pt x="2774" y="15412"/>
                    <a:pt x="3397" y="15750"/>
                  </a:cubicBezTo>
                  <a:cubicBezTo>
                    <a:pt x="4141" y="16129"/>
                    <a:pt x="4926" y="16440"/>
                    <a:pt x="5724" y="16643"/>
                  </a:cubicBezTo>
                  <a:cubicBezTo>
                    <a:pt x="7334" y="17090"/>
                    <a:pt x="8985" y="17306"/>
                    <a:pt x="10636" y="17320"/>
                  </a:cubicBezTo>
                  <a:cubicBezTo>
                    <a:pt x="10852" y="17320"/>
                    <a:pt x="11055" y="17320"/>
                    <a:pt x="11272" y="17306"/>
                  </a:cubicBezTo>
                  <a:cubicBezTo>
                    <a:pt x="11502" y="17293"/>
                    <a:pt x="11745" y="17279"/>
                    <a:pt x="11975" y="17266"/>
                  </a:cubicBezTo>
                  <a:cubicBezTo>
                    <a:pt x="12043" y="17415"/>
                    <a:pt x="12124" y="17550"/>
                    <a:pt x="12205" y="17699"/>
                  </a:cubicBezTo>
                  <a:cubicBezTo>
                    <a:pt x="12300" y="17861"/>
                    <a:pt x="12408" y="18010"/>
                    <a:pt x="12530" y="18159"/>
                  </a:cubicBezTo>
                  <a:cubicBezTo>
                    <a:pt x="12638" y="18308"/>
                    <a:pt x="12760" y="18430"/>
                    <a:pt x="12895" y="18551"/>
                  </a:cubicBezTo>
                  <a:cubicBezTo>
                    <a:pt x="12963" y="18605"/>
                    <a:pt x="13031" y="18660"/>
                    <a:pt x="13098" y="18700"/>
                  </a:cubicBezTo>
                  <a:cubicBezTo>
                    <a:pt x="13166" y="18754"/>
                    <a:pt x="13247" y="18781"/>
                    <a:pt x="13328" y="18808"/>
                  </a:cubicBezTo>
                  <a:cubicBezTo>
                    <a:pt x="13423" y="18849"/>
                    <a:pt x="13518" y="18876"/>
                    <a:pt x="13626" y="18876"/>
                  </a:cubicBezTo>
                  <a:cubicBezTo>
                    <a:pt x="13815" y="18876"/>
                    <a:pt x="13991" y="18822"/>
                    <a:pt x="14140" y="18700"/>
                  </a:cubicBezTo>
                  <a:cubicBezTo>
                    <a:pt x="14235" y="18619"/>
                    <a:pt x="14316" y="18524"/>
                    <a:pt x="14384" y="18403"/>
                  </a:cubicBezTo>
                  <a:cubicBezTo>
                    <a:pt x="14465" y="18254"/>
                    <a:pt x="14533" y="18091"/>
                    <a:pt x="14573" y="17915"/>
                  </a:cubicBezTo>
                  <a:cubicBezTo>
                    <a:pt x="14614" y="17739"/>
                    <a:pt x="14654" y="17564"/>
                    <a:pt x="14681" y="17374"/>
                  </a:cubicBezTo>
                  <a:cubicBezTo>
                    <a:pt x="14695" y="17212"/>
                    <a:pt x="14722" y="17036"/>
                    <a:pt x="14736" y="16846"/>
                  </a:cubicBezTo>
                  <a:lnTo>
                    <a:pt x="14736" y="16806"/>
                  </a:lnTo>
                  <a:cubicBezTo>
                    <a:pt x="14911" y="16752"/>
                    <a:pt x="15128" y="16698"/>
                    <a:pt x="15385" y="16616"/>
                  </a:cubicBezTo>
                  <a:cubicBezTo>
                    <a:pt x="16278" y="16332"/>
                    <a:pt x="17158" y="15980"/>
                    <a:pt x="18010" y="15561"/>
                  </a:cubicBezTo>
                  <a:lnTo>
                    <a:pt x="18091" y="15520"/>
                  </a:lnTo>
                  <a:lnTo>
                    <a:pt x="18091" y="15520"/>
                  </a:lnTo>
                  <a:cubicBezTo>
                    <a:pt x="17455" y="15723"/>
                    <a:pt x="16806" y="15913"/>
                    <a:pt x="16143" y="16075"/>
                  </a:cubicBezTo>
                  <a:cubicBezTo>
                    <a:pt x="15642" y="16197"/>
                    <a:pt x="15155" y="16305"/>
                    <a:pt x="14641" y="16373"/>
                  </a:cubicBezTo>
                  <a:cubicBezTo>
                    <a:pt x="14289" y="16427"/>
                    <a:pt x="13924" y="16468"/>
                    <a:pt x="13558" y="16508"/>
                  </a:cubicBezTo>
                  <a:cubicBezTo>
                    <a:pt x="13160" y="16537"/>
                    <a:pt x="12761" y="16551"/>
                    <a:pt x="12360" y="16551"/>
                  </a:cubicBezTo>
                  <a:cubicBezTo>
                    <a:pt x="12013" y="16551"/>
                    <a:pt x="11664" y="16541"/>
                    <a:pt x="11312" y="16522"/>
                  </a:cubicBezTo>
                  <a:cubicBezTo>
                    <a:pt x="10541" y="16468"/>
                    <a:pt x="9756" y="16373"/>
                    <a:pt x="8998" y="16210"/>
                  </a:cubicBezTo>
                  <a:cubicBezTo>
                    <a:pt x="8227" y="16048"/>
                    <a:pt x="7483" y="15832"/>
                    <a:pt x="6766" y="15534"/>
                  </a:cubicBezTo>
                  <a:cubicBezTo>
                    <a:pt x="6062" y="15250"/>
                    <a:pt x="5386" y="14884"/>
                    <a:pt x="4777" y="14451"/>
                  </a:cubicBezTo>
                  <a:cubicBezTo>
                    <a:pt x="4181" y="14018"/>
                    <a:pt x="3640" y="13504"/>
                    <a:pt x="3207" y="12909"/>
                  </a:cubicBezTo>
                  <a:cubicBezTo>
                    <a:pt x="2991" y="12598"/>
                    <a:pt x="2801" y="12286"/>
                    <a:pt x="2639" y="11948"/>
                  </a:cubicBezTo>
                  <a:cubicBezTo>
                    <a:pt x="2463" y="11596"/>
                    <a:pt x="2328" y="11217"/>
                    <a:pt x="2233" y="10839"/>
                  </a:cubicBezTo>
                  <a:cubicBezTo>
                    <a:pt x="2138" y="10460"/>
                    <a:pt x="2098" y="10067"/>
                    <a:pt x="2098" y="9675"/>
                  </a:cubicBezTo>
                  <a:cubicBezTo>
                    <a:pt x="2098" y="9296"/>
                    <a:pt x="2165" y="8917"/>
                    <a:pt x="2273" y="8552"/>
                  </a:cubicBezTo>
                  <a:cubicBezTo>
                    <a:pt x="2368" y="8200"/>
                    <a:pt x="2531" y="7862"/>
                    <a:pt x="2733" y="7564"/>
                  </a:cubicBezTo>
                  <a:cubicBezTo>
                    <a:pt x="2950" y="7266"/>
                    <a:pt x="3207" y="6996"/>
                    <a:pt x="3505" y="6793"/>
                  </a:cubicBezTo>
                  <a:cubicBezTo>
                    <a:pt x="3667" y="6685"/>
                    <a:pt x="3843" y="6590"/>
                    <a:pt x="4019" y="6509"/>
                  </a:cubicBezTo>
                  <a:cubicBezTo>
                    <a:pt x="4114" y="6455"/>
                    <a:pt x="4222" y="6414"/>
                    <a:pt x="4317" y="6387"/>
                  </a:cubicBezTo>
                  <a:cubicBezTo>
                    <a:pt x="4425" y="6346"/>
                    <a:pt x="4533" y="6319"/>
                    <a:pt x="4628" y="6292"/>
                  </a:cubicBezTo>
                  <a:cubicBezTo>
                    <a:pt x="5183" y="6143"/>
                    <a:pt x="5737" y="6035"/>
                    <a:pt x="6292" y="5967"/>
                  </a:cubicBezTo>
                  <a:cubicBezTo>
                    <a:pt x="7442" y="5819"/>
                    <a:pt x="8592" y="5751"/>
                    <a:pt x="9729" y="5575"/>
                  </a:cubicBezTo>
                  <a:cubicBezTo>
                    <a:pt x="9973" y="5534"/>
                    <a:pt x="10216" y="5480"/>
                    <a:pt x="10460" y="5426"/>
                  </a:cubicBezTo>
                  <a:cubicBezTo>
                    <a:pt x="10663" y="5386"/>
                    <a:pt x="10866" y="5345"/>
                    <a:pt x="11055" y="5304"/>
                  </a:cubicBezTo>
                  <a:cubicBezTo>
                    <a:pt x="11908" y="5101"/>
                    <a:pt x="12733" y="4871"/>
                    <a:pt x="13558" y="4601"/>
                  </a:cubicBezTo>
                  <a:cubicBezTo>
                    <a:pt x="14438" y="4317"/>
                    <a:pt x="15290" y="3992"/>
                    <a:pt x="16129" y="3613"/>
                  </a:cubicBezTo>
                  <a:cubicBezTo>
                    <a:pt x="16698" y="3356"/>
                    <a:pt x="17252" y="3058"/>
                    <a:pt x="17780" y="2747"/>
                  </a:cubicBezTo>
                  <a:cubicBezTo>
                    <a:pt x="18294" y="2436"/>
                    <a:pt x="18781" y="2098"/>
                    <a:pt x="19241" y="1719"/>
                  </a:cubicBezTo>
                  <a:cubicBezTo>
                    <a:pt x="19553" y="1462"/>
                    <a:pt x="19837" y="1177"/>
                    <a:pt x="20107" y="880"/>
                  </a:cubicBezTo>
                  <a:cubicBezTo>
                    <a:pt x="19986" y="758"/>
                    <a:pt x="19850" y="636"/>
                    <a:pt x="19715" y="501"/>
                  </a:cubicBezTo>
                  <a:lnTo>
                    <a:pt x="19444" y="217"/>
                  </a:lnTo>
                  <a:cubicBezTo>
                    <a:pt x="19431" y="203"/>
                    <a:pt x="19417" y="190"/>
                    <a:pt x="19404" y="190"/>
                  </a:cubicBezTo>
                  <a:lnTo>
                    <a:pt x="19350" y="108"/>
                  </a:lnTo>
                  <a:cubicBezTo>
                    <a:pt x="19323" y="81"/>
                    <a:pt x="19282" y="68"/>
                    <a:pt x="19255" y="68"/>
                  </a:cubicBezTo>
                  <a:cubicBezTo>
                    <a:pt x="19214" y="68"/>
                    <a:pt x="19174" y="81"/>
                    <a:pt x="19147" y="95"/>
                  </a:cubicBezTo>
                  <a:cubicBezTo>
                    <a:pt x="19147" y="108"/>
                    <a:pt x="19147" y="108"/>
                    <a:pt x="19133" y="122"/>
                  </a:cubicBezTo>
                  <a:cubicBezTo>
                    <a:pt x="19093" y="95"/>
                    <a:pt x="19038" y="68"/>
                    <a:pt x="18998" y="54"/>
                  </a:cubicBezTo>
                  <a:cubicBezTo>
                    <a:pt x="18903" y="27"/>
                    <a:pt x="18822" y="14"/>
                    <a:pt x="187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" name="Google Shape;1298;p42"/>
            <p:cNvSpPr/>
            <p:nvPr/>
          </p:nvSpPr>
          <p:spPr>
            <a:xfrm>
              <a:off x="1963352" y="412591"/>
              <a:ext cx="264821" cy="444754"/>
            </a:xfrm>
            <a:custGeom>
              <a:avLst/>
              <a:gdLst/>
              <a:ahLst/>
              <a:cxnLst/>
              <a:rect l="l" t="t" r="r" b="b"/>
              <a:pathLst>
                <a:path w="3884" h="6523" extrusionOk="0">
                  <a:moveTo>
                    <a:pt x="1908" y="0"/>
                  </a:moveTo>
                  <a:cubicBezTo>
                    <a:pt x="1610" y="0"/>
                    <a:pt x="1326" y="68"/>
                    <a:pt x="1069" y="203"/>
                  </a:cubicBezTo>
                  <a:cubicBezTo>
                    <a:pt x="920" y="271"/>
                    <a:pt x="785" y="366"/>
                    <a:pt x="650" y="474"/>
                  </a:cubicBezTo>
                  <a:cubicBezTo>
                    <a:pt x="528" y="582"/>
                    <a:pt x="406" y="717"/>
                    <a:pt x="311" y="853"/>
                  </a:cubicBezTo>
                  <a:cubicBezTo>
                    <a:pt x="203" y="988"/>
                    <a:pt x="135" y="1123"/>
                    <a:pt x="68" y="1286"/>
                  </a:cubicBezTo>
                  <a:cubicBezTo>
                    <a:pt x="27" y="1408"/>
                    <a:pt x="0" y="1543"/>
                    <a:pt x="0" y="1678"/>
                  </a:cubicBezTo>
                  <a:cubicBezTo>
                    <a:pt x="0" y="1962"/>
                    <a:pt x="68" y="2260"/>
                    <a:pt x="203" y="2517"/>
                  </a:cubicBezTo>
                  <a:cubicBezTo>
                    <a:pt x="338" y="2801"/>
                    <a:pt x="514" y="3085"/>
                    <a:pt x="704" y="3342"/>
                  </a:cubicBezTo>
                  <a:cubicBezTo>
                    <a:pt x="974" y="3708"/>
                    <a:pt x="1258" y="4046"/>
                    <a:pt x="1556" y="4384"/>
                  </a:cubicBezTo>
                  <a:cubicBezTo>
                    <a:pt x="1773" y="4641"/>
                    <a:pt x="2003" y="4899"/>
                    <a:pt x="2206" y="5169"/>
                  </a:cubicBezTo>
                  <a:lnTo>
                    <a:pt x="2192" y="5142"/>
                  </a:lnTo>
                  <a:lnTo>
                    <a:pt x="2192" y="5142"/>
                  </a:lnTo>
                  <a:cubicBezTo>
                    <a:pt x="2382" y="5386"/>
                    <a:pt x="2544" y="5643"/>
                    <a:pt x="2666" y="5913"/>
                  </a:cubicBezTo>
                  <a:cubicBezTo>
                    <a:pt x="2679" y="5940"/>
                    <a:pt x="2693" y="5954"/>
                    <a:pt x="2720" y="5967"/>
                  </a:cubicBezTo>
                  <a:cubicBezTo>
                    <a:pt x="2733" y="5967"/>
                    <a:pt x="2733" y="5981"/>
                    <a:pt x="2747" y="5981"/>
                  </a:cubicBezTo>
                  <a:cubicBezTo>
                    <a:pt x="2855" y="6170"/>
                    <a:pt x="2990" y="6346"/>
                    <a:pt x="3166" y="6482"/>
                  </a:cubicBezTo>
                  <a:cubicBezTo>
                    <a:pt x="3193" y="6509"/>
                    <a:pt x="3220" y="6522"/>
                    <a:pt x="3261" y="6522"/>
                  </a:cubicBezTo>
                  <a:cubicBezTo>
                    <a:pt x="3302" y="6522"/>
                    <a:pt x="3342" y="6495"/>
                    <a:pt x="3369" y="6455"/>
                  </a:cubicBezTo>
                  <a:cubicBezTo>
                    <a:pt x="3518" y="6170"/>
                    <a:pt x="3626" y="5846"/>
                    <a:pt x="3694" y="5521"/>
                  </a:cubicBezTo>
                  <a:cubicBezTo>
                    <a:pt x="3775" y="5156"/>
                    <a:pt x="3843" y="4763"/>
                    <a:pt x="3870" y="4384"/>
                  </a:cubicBezTo>
                  <a:cubicBezTo>
                    <a:pt x="3883" y="3978"/>
                    <a:pt x="3883" y="3586"/>
                    <a:pt x="3870" y="3180"/>
                  </a:cubicBezTo>
                  <a:cubicBezTo>
                    <a:pt x="3843" y="2788"/>
                    <a:pt x="3802" y="2409"/>
                    <a:pt x="3735" y="2016"/>
                  </a:cubicBezTo>
                  <a:cubicBezTo>
                    <a:pt x="3681" y="1705"/>
                    <a:pt x="3586" y="1380"/>
                    <a:pt x="3478" y="1083"/>
                  </a:cubicBezTo>
                  <a:cubicBezTo>
                    <a:pt x="3410" y="907"/>
                    <a:pt x="3329" y="758"/>
                    <a:pt x="3220" y="609"/>
                  </a:cubicBezTo>
                  <a:cubicBezTo>
                    <a:pt x="3126" y="487"/>
                    <a:pt x="3004" y="379"/>
                    <a:pt x="2882" y="284"/>
                  </a:cubicBezTo>
                  <a:cubicBezTo>
                    <a:pt x="2625" y="109"/>
                    <a:pt x="2327" y="14"/>
                    <a:pt x="2016" y="0"/>
                  </a:cubicBez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" name="Google Shape;1299;p42"/>
            <p:cNvSpPr/>
            <p:nvPr/>
          </p:nvSpPr>
          <p:spPr>
            <a:xfrm>
              <a:off x="1983603" y="455957"/>
              <a:ext cx="175365" cy="78478"/>
            </a:xfrm>
            <a:custGeom>
              <a:avLst/>
              <a:gdLst/>
              <a:ahLst/>
              <a:cxnLst/>
              <a:rect l="l" t="t" r="r" b="b"/>
              <a:pathLst>
                <a:path w="2572" h="1151" extrusionOk="0">
                  <a:moveTo>
                    <a:pt x="2504" y="0"/>
                  </a:moveTo>
                  <a:cubicBezTo>
                    <a:pt x="2477" y="0"/>
                    <a:pt x="2463" y="14"/>
                    <a:pt x="2450" y="27"/>
                  </a:cubicBezTo>
                  <a:cubicBezTo>
                    <a:pt x="2398" y="93"/>
                    <a:pt x="2333" y="171"/>
                    <a:pt x="2267" y="237"/>
                  </a:cubicBezTo>
                  <a:lnTo>
                    <a:pt x="2267" y="237"/>
                  </a:lnTo>
                  <a:cubicBezTo>
                    <a:pt x="2133" y="369"/>
                    <a:pt x="1974" y="475"/>
                    <a:pt x="1814" y="569"/>
                  </a:cubicBezTo>
                  <a:lnTo>
                    <a:pt x="1827" y="555"/>
                  </a:lnTo>
                  <a:lnTo>
                    <a:pt x="1827" y="555"/>
                  </a:lnTo>
                  <a:cubicBezTo>
                    <a:pt x="1570" y="690"/>
                    <a:pt x="1300" y="799"/>
                    <a:pt x="1029" y="866"/>
                  </a:cubicBezTo>
                  <a:cubicBezTo>
                    <a:pt x="758" y="920"/>
                    <a:pt x="501" y="947"/>
                    <a:pt x="231" y="947"/>
                  </a:cubicBezTo>
                  <a:lnTo>
                    <a:pt x="123" y="947"/>
                  </a:lnTo>
                  <a:cubicBezTo>
                    <a:pt x="68" y="947"/>
                    <a:pt x="14" y="974"/>
                    <a:pt x="14" y="1029"/>
                  </a:cubicBezTo>
                  <a:cubicBezTo>
                    <a:pt x="1" y="1083"/>
                    <a:pt x="41" y="1123"/>
                    <a:pt x="82" y="1137"/>
                  </a:cubicBezTo>
                  <a:lnTo>
                    <a:pt x="231" y="1150"/>
                  </a:lnTo>
                  <a:lnTo>
                    <a:pt x="393" y="1150"/>
                  </a:lnTo>
                  <a:cubicBezTo>
                    <a:pt x="515" y="1150"/>
                    <a:pt x="623" y="1137"/>
                    <a:pt x="745" y="1123"/>
                  </a:cubicBezTo>
                  <a:cubicBezTo>
                    <a:pt x="989" y="1083"/>
                    <a:pt x="1219" y="1015"/>
                    <a:pt x="1449" y="934"/>
                  </a:cubicBezTo>
                  <a:cubicBezTo>
                    <a:pt x="1665" y="839"/>
                    <a:pt x="1882" y="731"/>
                    <a:pt x="2085" y="596"/>
                  </a:cubicBezTo>
                  <a:cubicBezTo>
                    <a:pt x="2260" y="460"/>
                    <a:pt x="2423" y="298"/>
                    <a:pt x="2558" y="108"/>
                  </a:cubicBezTo>
                  <a:cubicBezTo>
                    <a:pt x="2572" y="81"/>
                    <a:pt x="2572" y="41"/>
                    <a:pt x="2545" y="14"/>
                  </a:cubicBezTo>
                  <a:cubicBezTo>
                    <a:pt x="2531" y="14"/>
                    <a:pt x="2518" y="0"/>
                    <a:pt x="2504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" name="Google Shape;1300;p42"/>
            <p:cNvSpPr/>
            <p:nvPr/>
          </p:nvSpPr>
          <p:spPr>
            <a:xfrm>
              <a:off x="1625633" y="707832"/>
              <a:ext cx="1318445" cy="735348"/>
            </a:xfrm>
            <a:custGeom>
              <a:avLst/>
              <a:gdLst/>
              <a:ahLst/>
              <a:cxnLst/>
              <a:rect l="l" t="t" r="r" b="b"/>
              <a:pathLst>
                <a:path w="19337" h="10785" extrusionOk="0">
                  <a:moveTo>
                    <a:pt x="11583" y="0"/>
                  </a:moveTo>
                  <a:cubicBezTo>
                    <a:pt x="11069" y="0"/>
                    <a:pt x="10541" y="27"/>
                    <a:pt x="10027" y="81"/>
                  </a:cubicBezTo>
                  <a:lnTo>
                    <a:pt x="10041" y="81"/>
                  </a:lnTo>
                  <a:cubicBezTo>
                    <a:pt x="9242" y="163"/>
                    <a:pt x="8458" y="311"/>
                    <a:pt x="7686" y="541"/>
                  </a:cubicBezTo>
                  <a:cubicBezTo>
                    <a:pt x="6847" y="785"/>
                    <a:pt x="6036" y="1110"/>
                    <a:pt x="5264" y="1489"/>
                  </a:cubicBezTo>
                  <a:cubicBezTo>
                    <a:pt x="4479" y="1868"/>
                    <a:pt x="3735" y="2328"/>
                    <a:pt x="3032" y="2855"/>
                  </a:cubicBezTo>
                  <a:cubicBezTo>
                    <a:pt x="1530" y="3992"/>
                    <a:pt x="583" y="5277"/>
                    <a:pt x="204" y="6685"/>
                  </a:cubicBezTo>
                  <a:cubicBezTo>
                    <a:pt x="41" y="7293"/>
                    <a:pt x="1" y="7943"/>
                    <a:pt x="82" y="8579"/>
                  </a:cubicBezTo>
                  <a:cubicBezTo>
                    <a:pt x="122" y="8931"/>
                    <a:pt x="204" y="9269"/>
                    <a:pt x="312" y="9607"/>
                  </a:cubicBezTo>
                  <a:cubicBezTo>
                    <a:pt x="434" y="9973"/>
                    <a:pt x="583" y="10324"/>
                    <a:pt x="758" y="10663"/>
                  </a:cubicBezTo>
                  <a:lnTo>
                    <a:pt x="853" y="10676"/>
                  </a:lnTo>
                  <a:lnTo>
                    <a:pt x="1083" y="10717"/>
                  </a:lnTo>
                  <a:cubicBezTo>
                    <a:pt x="1638" y="10757"/>
                    <a:pt x="2206" y="10785"/>
                    <a:pt x="2788" y="10785"/>
                  </a:cubicBezTo>
                  <a:cubicBezTo>
                    <a:pt x="3316" y="10785"/>
                    <a:pt x="3871" y="10771"/>
                    <a:pt x="4425" y="10730"/>
                  </a:cubicBezTo>
                  <a:cubicBezTo>
                    <a:pt x="5603" y="10636"/>
                    <a:pt x="6766" y="10473"/>
                    <a:pt x="7930" y="10257"/>
                  </a:cubicBezTo>
                  <a:cubicBezTo>
                    <a:pt x="8918" y="10067"/>
                    <a:pt x="9973" y="9837"/>
                    <a:pt x="11353" y="9499"/>
                  </a:cubicBezTo>
                  <a:cubicBezTo>
                    <a:pt x="12598" y="9188"/>
                    <a:pt x="13627" y="8904"/>
                    <a:pt x="14587" y="8592"/>
                  </a:cubicBezTo>
                  <a:cubicBezTo>
                    <a:pt x="15440" y="8322"/>
                    <a:pt x="16224" y="8024"/>
                    <a:pt x="16969" y="7699"/>
                  </a:cubicBezTo>
                  <a:cubicBezTo>
                    <a:pt x="17442" y="7496"/>
                    <a:pt x="17794" y="7321"/>
                    <a:pt x="18119" y="7158"/>
                  </a:cubicBezTo>
                  <a:cubicBezTo>
                    <a:pt x="18281" y="7063"/>
                    <a:pt x="18430" y="6982"/>
                    <a:pt x="18592" y="6888"/>
                  </a:cubicBezTo>
                  <a:lnTo>
                    <a:pt x="18741" y="6779"/>
                  </a:lnTo>
                  <a:cubicBezTo>
                    <a:pt x="18863" y="6698"/>
                    <a:pt x="18985" y="6603"/>
                    <a:pt x="19107" y="6509"/>
                  </a:cubicBezTo>
                  <a:lnTo>
                    <a:pt x="19323" y="6306"/>
                  </a:lnTo>
                  <a:cubicBezTo>
                    <a:pt x="19323" y="6292"/>
                    <a:pt x="19323" y="6279"/>
                    <a:pt x="19323" y="6265"/>
                  </a:cubicBezTo>
                  <a:cubicBezTo>
                    <a:pt x="19337" y="5940"/>
                    <a:pt x="19323" y="5629"/>
                    <a:pt x="19283" y="5304"/>
                  </a:cubicBezTo>
                  <a:cubicBezTo>
                    <a:pt x="19255" y="5061"/>
                    <a:pt x="19215" y="4831"/>
                    <a:pt x="19174" y="4601"/>
                  </a:cubicBezTo>
                  <a:cubicBezTo>
                    <a:pt x="19080" y="4168"/>
                    <a:pt x="18931" y="3762"/>
                    <a:pt x="18741" y="3369"/>
                  </a:cubicBezTo>
                  <a:cubicBezTo>
                    <a:pt x="18565" y="3004"/>
                    <a:pt x="18335" y="2666"/>
                    <a:pt x="18078" y="2355"/>
                  </a:cubicBezTo>
                  <a:cubicBezTo>
                    <a:pt x="17821" y="2057"/>
                    <a:pt x="17537" y="1786"/>
                    <a:pt x="17212" y="1543"/>
                  </a:cubicBezTo>
                  <a:cubicBezTo>
                    <a:pt x="16563" y="1069"/>
                    <a:pt x="15832" y="704"/>
                    <a:pt x="15061" y="474"/>
                  </a:cubicBezTo>
                  <a:cubicBezTo>
                    <a:pt x="14249" y="230"/>
                    <a:pt x="13410" y="81"/>
                    <a:pt x="12558" y="41"/>
                  </a:cubicBezTo>
                  <a:cubicBezTo>
                    <a:pt x="12233" y="14"/>
                    <a:pt x="11908" y="0"/>
                    <a:pt x="11583" y="0"/>
                  </a:cubicBezTo>
                  <a:close/>
                </a:path>
              </a:pathLst>
            </a:custGeom>
            <a:solidFill>
              <a:srgbClr val="78363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" name="Google Shape;1301;p42"/>
            <p:cNvSpPr/>
            <p:nvPr/>
          </p:nvSpPr>
          <p:spPr>
            <a:xfrm>
              <a:off x="1625633" y="778881"/>
              <a:ext cx="423550" cy="665257"/>
            </a:xfrm>
            <a:custGeom>
              <a:avLst/>
              <a:gdLst/>
              <a:ahLst/>
              <a:cxnLst/>
              <a:rect l="l" t="t" r="r" b="b"/>
              <a:pathLst>
                <a:path w="6212" h="9757" extrusionOk="0">
                  <a:moveTo>
                    <a:pt x="6211" y="0"/>
                  </a:moveTo>
                  <a:lnTo>
                    <a:pt x="6211" y="0"/>
                  </a:lnTo>
                  <a:cubicBezTo>
                    <a:pt x="5887" y="135"/>
                    <a:pt x="5575" y="284"/>
                    <a:pt x="5264" y="433"/>
                  </a:cubicBezTo>
                  <a:lnTo>
                    <a:pt x="5264" y="447"/>
                  </a:lnTo>
                  <a:cubicBezTo>
                    <a:pt x="4479" y="826"/>
                    <a:pt x="3722" y="1286"/>
                    <a:pt x="3032" y="1800"/>
                  </a:cubicBezTo>
                  <a:cubicBezTo>
                    <a:pt x="1530" y="2950"/>
                    <a:pt x="583" y="4235"/>
                    <a:pt x="204" y="5629"/>
                  </a:cubicBezTo>
                  <a:cubicBezTo>
                    <a:pt x="41" y="6251"/>
                    <a:pt x="1" y="6901"/>
                    <a:pt x="82" y="7537"/>
                  </a:cubicBezTo>
                  <a:cubicBezTo>
                    <a:pt x="122" y="7889"/>
                    <a:pt x="204" y="8227"/>
                    <a:pt x="312" y="8565"/>
                  </a:cubicBezTo>
                  <a:cubicBezTo>
                    <a:pt x="434" y="8931"/>
                    <a:pt x="583" y="9282"/>
                    <a:pt x="758" y="9621"/>
                  </a:cubicBezTo>
                  <a:lnTo>
                    <a:pt x="813" y="9634"/>
                  </a:lnTo>
                  <a:lnTo>
                    <a:pt x="853" y="9648"/>
                  </a:lnTo>
                  <a:lnTo>
                    <a:pt x="1083" y="9688"/>
                  </a:lnTo>
                  <a:cubicBezTo>
                    <a:pt x="1665" y="9729"/>
                    <a:pt x="2247" y="9756"/>
                    <a:pt x="2788" y="9756"/>
                  </a:cubicBezTo>
                  <a:cubicBezTo>
                    <a:pt x="3343" y="9756"/>
                    <a:pt x="3871" y="9729"/>
                    <a:pt x="4425" y="9688"/>
                  </a:cubicBezTo>
                  <a:cubicBezTo>
                    <a:pt x="4926" y="9648"/>
                    <a:pt x="5440" y="9594"/>
                    <a:pt x="5968" y="9526"/>
                  </a:cubicBezTo>
                  <a:cubicBezTo>
                    <a:pt x="5833" y="9512"/>
                    <a:pt x="5697" y="9499"/>
                    <a:pt x="5562" y="9472"/>
                  </a:cubicBezTo>
                  <a:cubicBezTo>
                    <a:pt x="5156" y="9404"/>
                    <a:pt x="4750" y="9282"/>
                    <a:pt x="4358" y="9134"/>
                  </a:cubicBezTo>
                  <a:cubicBezTo>
                    <a:pt x="4168" y="9052"/>
                    <a:pt x="3979" y="8971"/>
                    <a:pt x="3803" y="8877"/>
                  </a:cubicBezTo>
                  <a:cubicBezTo>
                    <a:pt x="3613" y="8782"/>
                    <a:pt x="3451" y="8674"/>
                    <a:pt x="3275" y="8552"/>
                  </a:cubicBezTo>
                  <a:cubicBezTo>
                    <a:pt x="2991" y="8349"/>
                    <a:pt x="2720" y="8105"/>
                    <a:pt x="2477" y="7835"/>
                  </a:cubicBezTo>
                  <a:cubicBezTo>
                    <a:pt x="2287" y="7591"/>
                    <a:pt x="2125" y="7334"/>
                    <a:pt x="2003" y="7036"/>
                  </a:cubicBezTo>
                  <a:cubicBezTo>
                    <a:pt x="1895" y="6766"/>
                    <a:pt x="1814" y="6482"/>
                    <a:pt x="1800" y="6197"/>
                  </a:cubicBezTo>
                  <a:cubicBezTo>
                    <a:pt x="1787" y="6049"/>
                    <a:pt x="1773" y="5913"/>
                    <a:pt x="1787" y="5764"/>
                  </a:cubicBezTo>
                  <a:cubicBezTo>
                    <a:pt x="1787" y="5616"/>
                    <a:pt x="1814" y="5467"/>
                    <a:pt x="1827" y="5331"/>
                  </a:cubicBezTo>
                  <a:cubicBezTo>
                    <a:pt x="1882" y="5034"/>
                    <a:pt x="1976" y="4736"/>
                    <a:pt x="2084" y="4452"/>
                  </a:cubicBezTo>
                  <a:cubicBezTo>
                    <a:pt x="2206" y="4154"/>
                    <a:pt x="2342" y="3856"/>
                    <a:pt x="2517" y="3586"/>
                  </a:cubicBezTo>
                  <a:cubicBezTo>
                    <a:pt x="2680" y="3288"/>
                    <a:pt x="2883" y="3004"/>
                    <a:pt x="3086" y="2733"/>
                  </a:cubicBezTo>
                  <a:cubicBezTo>
                    <a:pt x="3302" y="2463"/>
                    <a:pt x="3532" y="2192"/>
                    <a:pt x="3762" y="1949"/>
                  </a:cubicBezTo>
                  <a:cubicBezTo>
                    <a:pt x="4236" y="1448"/>
                    <a:pt x="4764" y="988"/>
                    <a:pt x="5318" y="582"/>
                  </a:cubicBezTo>
                  <a:cubicBezTo>
                    <a:pt x="5616" y="379"/>
                    <a:pt x="5900" y="176"/>
                    <a:pt x="6211" y="0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" name="Google Shape;1302;p42"/>
            <p:cNvSpPr/>
            <p:nvPr/>
          </p:nvSpPr>
          <p:spPr>
            <a:xfrm>
              <a:off x="1720683" y="1097168"/>
              <a:ext cx="343231" cy="278662"/>
            </a:xfrm>
            <a:custGeom>
              <a:avLst/>
              <a:gdLst/>
              <a:ahLst/>
              <a:cxnLst/>
              <a:rect l="l" t="t" r="r" b="b"/>
              <a:pathLst>
                <a:path w="5034" h="4087" extrusionOk="0">
                  <a:moveTo>
                    <a:pt x="55" y="0"/>
                  </a:moveTo>
                  <a:cubicBezTo>
                    <a:pt x="41" y="0"/>
                    <a:pt x="41" y="0"/>
                    <a:pt x="27" y="14"/>
                  </a:cubicBezTo>
                  <a:cubicBezTo>
                    <a:pt x="14" y="27"/>
                    <a:pt x="0" y="54"/>
                    <a:pt x="27" y="82"/>
                  </a:cubicBezTo>
                  <a:cubicBezTo>
                    <a:pt x="136" y="271"/>
                    <a:pt x="257" y="447"/>
                    <a:pt x="379" y="636"/>
                  </a:cubicBezTo>
                  <a:cubicBezTo>
                    <a:pt x="501" y="799"/>
                    <a:pt x="636" y="988"/>
                    <a:pt x="772" y="1150"/>
                  </a:cubicBezTo>
                  <a:cubicBezTo>
                    <a:pt x="1042" y="1489"/>
                    <a:pt x="1326" y="1800"/>
                    <a:pt x="1638" y="2111"/>
                  </a:cubicBezTo>
                  <a:cubicBezTo>
                    <a:pt x="1786" y="2260"/>
                    <a:pt x="1949" y="2409"/>
                    <a:pt x="2111" y="2544"/>
                  </a:cubicBezTo>
                  <a:cubicBezTo>
                    <a:pt x="2274" y="2679"/>
                    <a:pt x="2450" y="2815"/>
                    <a:pt x="2612" y="2950"/>
                  </a:cubicBezTo>
                  <a:cubicBezTo>
                    <a:pt x="2964" y="3194"/>
                    <a:pt x="3343" y="3424"/>
                    <a:pt x="3721" y="3627"/>
                  </a:cubicBezTo>
                  <a:cubicBezTo>
                    <a:pt x="4087" y="3803"/>
                    <a:pt x="4452" y="3951"/>
                    <a:pt x="4845" y="4073"/>
                  </a:cubicBezTo>
                  <a:lnTo>
                    <a:pt x="4872" y="4087"/>
                  </a:lnTo>
                  <a:cubicBezTo>
                    <a:pt x="4899" y="4087"/>
                    <a:pt x="4926" y="4087"/>
                    <a:pt x="4939" y="4073"/>
                  </a:cubicBezTo>
                  <a:cubicBezTo>
                    <a:pt x="4980" y="4060"/>
                    <a:pt x="5007" y="4033"/>
                    <a:pt x="5020" y="4006"/>
                  </a:cubicBezTo>
                  <a:cubicBezTo>
                    <a:pt x="5034" y="3965"/>
                    <a:pt x="5034" y="3938"/>
                    <a:pt x="5020" y="3897"/>
                  </a:cubicBezTo>
                  <a:cubicBezTo>
                    <a:pt x="5007" y="3870"/>
                    <a:pt x="4980" y="3843"/>
                    <a:pt x="4953" y="3830"/>
                  </a:cubicBezTo>
                  <a:cubicBezTo>
                    <a:pt x="4777" y="3776"/>
                    <a:pt x="4628" y="3721"/>
                    <a:pt x="4466" y="3654"/>
                  </a:cubicBezTo>
                  <a:cubicBezTo>
                    <a:pt x="4317" y="3586"/>
                    <a:pt x="4141" y="3532"/>
                    <a:pt x="3992" y="3464"/>
                  </a:cubicBezTo>
                  <a:cubicBezTo>
                    <a:pt x="3681" y="3315"/>
                    <a:pt x="3383" y="3167"/>
                    <a:pt x="3099" y="2991"/>
                  </a:cubicBezTo>
                  <a:lnTo>
                    <a:pt x="3113" y="2991"/>
                  </a:lnTo>
                  <a:cubicBezTo>
                    <a:pt x="2774" y="2788"/>
                    <a:pt x="2463" y="2571"/>
                    <a:pt x="2165" y="2341"/>
                  </a:cubicBezTo>
                  <a:cubicBezTo>
                    <a:pt x="1854" y="2098"/>
                    <a:pt x="1556" y="1827"/>
                    <a:pt x="1286" y="1543"/>
                  </a:cubicBezTo>
                  <a:cubicBezTo>
                    <a:pt x="1069" y="1326"/>
                    <a:pt x="853" y="1083"/>
                    <a:pt x="663" y="839"/>
                  </a:cubicBezTo>
                  <a:cubicBezTo>
                    <a:pt x="460" y="569"/>
                    <a:pt x="271" y="298"/>
                    <a:pt x="95" y="14"/>
                  </a:cubicBezTo>
                  <a:cubicBezTo>
                    <a:pt x="82" y="0"/>
                    <a:pt x="68" y="0"/>
                    <a:pt x="55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" name="Google Shape;1303;p42"/>
            <p:cNvSpPr/>
            <p:nvPr/>
          </p:nvSpPr>
          <p:spPr>
            <a:xfrm>
              <a:off x="1877508" y="982753"/>
              <a:ext cx="472982" cy="337026"/>
            </a:xfrm>
            <a:custGeom>
              <a:avLst/>
              <a:gdLst/>
              <a:ahLst/>
              <a:cxnLst/>
              <a:rect l="l" t="t" r="r" b="b"/>
              <a:pathLst>
                <a:path w="6937" h="4943" extrusionOk="0">
                  <a:moveTo>
                    <a:pt x="55" y="0"/>
                  </a:moveTo>
                  <a:cubicBezTo>
                    <a:pt x="41" y="0"/>
                    <a:pt x="41" y="0"/>
                    <a:pt x="28" y="14"/>
                  </a:cubicBezTo>
                  <a:cubicBezTo>
                    <a:pt x="1" y="28"/>
                    <a:pt x="1" y="55"/>
                    <a:pt x="14" y="82"/>
                  </a:cubicBezTo>
                  <a:cubicBezTo>
                    <a:pt x="312" y="420"/>
                    <a:pt x="610" y="758"/>
                    <a:pt x="907" y="1097"/>
                  </a:cubicBezTo>
                  <a:cubicBezTo>
                    <a:pt x="1218" y="1435"/>
                    <a:pt x="1543" y="1760"/>
                    <a:pt x="1881" y="2084"/>
                  </a:cubicBezTo>
                  <a:cubicBezTo>
                    <a:pt x="2057" y="2247"/>
                    <a:pt x="2220" y="2409"/>
                    <a:pt x="2396" y="2558"/>
                  </a:cubicBezTo>
                  <a:cubicBezTo>
                    <a:pt x="2585" y="2720"/>
                    <a:pt x="2747" y="2869"/>
                    <a:pt x="2937" y="3018"/>
                  </a:cubicBezTo>
                  <a:cubicBezTo>
                    <a:pt x="3302" y="3302"/>
                    <a:pt x="3681" y="3573"/>
                    <a:pt x="4074" y="3830"/>
                  </a:cubicBezTo>
                  <a:cubicBezTo>
                    <a:pt x="4479" y="4087"/>
                    <a:pt x="4912" y="4303"/>
                    <a:pt x="5359" y="4506"/>
                  </a:cubicBezTo>
                  <a:cubicBezTo>
                    <a:pt x="5562" y="4601"/>
                    <a:pt x="5792" y="4682"/>
                    <a:pt x="6008" y="4750"/>
                  </a:cubicBezTo>
                  <a:cubicBezTo>
                    <a:pt x="6130" y="4790"/>
                    <a:pt x="6252" y="4831"/>
                    <a:pt x="6360" y="4858"/>
                  </a:cubicBezTo>
                  <a:cubicBezTo>
                    <a:pt x="6482" y="4885"/>
                    <a:pt x="6590" y="4912"/>
                    <a:pt x="6699" y="4939"/>
                  </a:cubicBezTo>
                  <a:cubicBezTo>
                    <a:pt x="6710" y="4941"/>
                    <a:pt x="6721" y="4942"/>
                    <a:pt x="6731" y="4942"/>
                  </a:cubicBezTo>
                  <a:cubicBezTo>
                    <a:pt x="6861" y="4942"/>
                    <a:pt x="6936" y="4796"/>
                    <a:pt x="6861" y="4696"/>
                  </a:cubicBezTo>
                  <a:cubicBezTo>
                    <a:pt x="6834" y="4655"/>
                    <a:pt x="6793" y="4628"/>
                    <a:pt x="6753" y="4628"/>
                  </a:cubicBezTo>
                  <a:cubicBezTo>
                    <a:pt x="6631" y="4601"/>
                    <a:pt x="6496" y="4560"/>
                    <a:pt x="6374" y="4520"/>
                  </a:cubicBezTo>
                  <a:cubicBezTo>
                    <a:pt x="5589" y="4290"/>
                    <a:pt x="4845" y="3952"/>
                    <a:pt x="4155" y="3532"/>
                  </a:cubicBezTo>
                  <a:lnTo>
                    <a:pt x="4155" y="3532"/>
                  </a:lnTo>
                  <a:lnTo>
                    <a:pt x="4168" y="3546"/>
                  </a:lnTo>
                  <a:cubicBezTo>
                    <a:pt x="3871" y="3370"/>
                    <a:pt x="3573" y="3180"/>
                    <a:pt x="3289" y="2977"/>
                  </a:cubicBezTo>
                  <a:cubicBezTo>
                    <a:pt x="3005" y="2761"/>
                    <a:pt x="2707" y="2531"/>
                    <a:pt x="2423" y="2301"/>
                  </a:cubicBezTo>
                  <a:cubicBezTo>
                    <a:pt x="2139" y="2084"/>
                    <a:pt x="1881" y="1841"/>
                    <a:pt x="1624" y="1611"/>
                  </a:cubicBezTo>
                  <a:cubicBezTo>
                    <a:pt x="1354" y="1367"/>
                    <a:pt x="1097" y="1110"/>
                    <a:pt x="853" y="839"/>
                  </a:cubicBezTo>
                  <a:cubicBezTo>
                    <a:pt x="596" y="582"/>
                    <a:pt x="339" y="312"/>
                    <a:pt x="95" y="28"/>
                  </a:cubicBezTo>
                  <a:cubicBezTo>
                    <a:pt x="95" y="14"/>
                    <a:pt x="68" y="0"/>
                    <a:pt x="55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4" name="Google Shape;1304;p42"/>
            <p:cNvSpPr/>
            <p:nvPr/>
          </p:nvSpPr>
          <p:spPr>
            <a:xfrm>
              <a:off x="2079539" y="859134"/>
              <a:ext cx="554596" cy="370026"/>
            </a:xfrm>
            <a:custGeom>
              <a:avLst/>
              <a:gdLst/>
              <a:ahLst/>
              <a:cxnLst/>
              <a:rect l="l" t="t" r="r" b="b"/>
              <a:pathLst>
                <a:path w="8134" h="5427" extrusionOk="0">
                  <a:moveTo>
                    <a:pt x="55" y="0"/>
                  </a:moveTo>
                  <a:cubicBezTo>
                    <a:pt x="42" y="0"/>
                    <a:pt x="28" y="0"/>
                    <a:pt x="28" y="14"/>
                  </a:cubicBezTo>
                  <a:cubicBezTo>
                    <a:pt x="1" y="27"/>
                    <a:pt x="1" y="68"/>
                    <a:pt x="15" y="95"/>
                  </a:cubicBezTo>
                  <a:cubicBezTo>
                    <a:pt x="272" y="447"/>
                    <a:pt x="542" y="799"/>
                    <a:pt x="826" y="1137"/>
                  </a:cubicBezTo>
                  <a:cubicBezTo>
                    <a:pt x="1124" y="1475"/>
                    <a:pt x="1435" y="1813"/>
                    <a:pt x="1760" y="2138"/>
                  </a:cubicBezTo>
                  <a:cubicBezTo>
                    <a:pt x="2085" y="2463"/>
                    <a:pt x="2450" y="2774"/>
                    <a:pt x="2815" y="3072"/>
                  </a:cubicBezTo>
                  <a:cubicBezTo>
                    <a:pt x="3181" y="3356"/>
                    <a:pt x="3560" y="3640"/>
                    <a:pt x="3952" y="3884"/>
                  </a:cubicBezTo>
                  <a:cubicBezTo>
                    <a:pt x="4561" y="4276"/>
                    <a:pt x="5210" y="4614"/>
                    <a:pt x="5887" y="4885"/>
                  </a:cubicBezTo>
                  <a:cubicBezTo>
                    <a:pt x="6212" y="5020"/>
                    <a:pt x="6550" y="5129"/>
                    <a:pt x="6902" y="5223"/>
                  </a:cubicBezTo>
                  <a:cubicBezTo>
                    <a:pt x="7064" y="5264"/>
                    <a:pt x="7240" y="5305"/>
                    <a:pt x="7389" y="5345"/>
                  </a:cubicBezTo>
                  <a:cubicBezTo>
                    <a:pt x="7484" y="5359"/>
                    <a:pt x="7565" y="5372"/>
                    <a:pt x="7660" y="5386"/>
                  </a:cubicBezTo>
                  <a:cubicBezTo>
                    <a:pt x="7754" y="5399"/>
                    <a:pt x="7822" y="5413"/>
                    <a:pt x="7917" y="5426"/>
                  </a:cubicBezTo>
                  <a:cubicBezTo>
                    <a:pt x="8093" y="5413"/>
                    <a:pt x="8133" y="5156"/>
                    <a:pt x="7971" y="5102"/>
                  </a:cubicBezTo>
                  <a:cubicBezTo>
                    <a:pt x="7863" y="5088"/>
                    <a:pt x="7754" y="5061"/>
                    <a:pt x="7660" y="5047"/>
                  </a:cubicBezTo>
                  <a:cubicBezTo>
                    <a:pt x="7551" y="5020"/>
                    <a:pt x="7430" y="4993"/>
                    <a:pt x="7321" y="4980"/>
                  </a:cubicBezTo>
                  <a:cubicBezTo>
                    <a:pt x="7091" y="4926"/>
                    <a:pt x="6861" y="4872"/>
                    <a:pt x="6645" y="4804"/>
                  </a:cubicBezTo>
                  <a:lnTo>
                    <a:pt x="6645" y="4804"/>
                  </a:lnTo>
                  <a:lnTo>
                    <a:pt x="6685" y="4817"/>
                  </a:lnTo>
                  <a:cubicBezTo>
                    <a:pt x="6225" y="4682"/>
                    <a:pt x="5779" y="4520"/>
                    <a:pt x="5346" y="4330"/>
                  </a:cubicBezTo>
                  <a:cubicBezTo>
                    <a:pt x="4899" y="4127"/>
                    <a:pt x="4466" y="3897"/>
                    <a:pt x="4060" y="3654"/>
                  </a:cubicBezTo>
                  <a:cubicBezTo>
                    <a:pt x="3032" y="3031"/>
                    <a:pt x="2085" y="2274"/>
                    <a:pt x="1246" y="1408"/>
                  </a:cubicBezTo>
                  <a:lnTo>
                    <a:pt x="1246" y="1408"/>
                  </a:lnTo>
                  <a:lnTo>
                    <a:pt x="1259" y="1421"/>
                  </a:lnTo>
                  <a:cubicBezTo>
                    <a:pt x="1056" y="1191"/>
                    <a:pt x="840" y="961"/>
                    <a:pt x="650" y="731"/>
                  </a:cubicBezTo>
                  <a:cubicBezTo>
                    <a:pt x="461" y="501"/>
                    <a:pt x="272" y="271"/>
                    <a:pt x="96" y="27"/>
                  </a:cubicBezTo>
                  <a:cubicBezTo>
                    <a:pt x="96" y="14"/>
                    <a:pt x="69" y="0"/>
                    <a:pt x="55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5" name="Google Shape;1305;p42"/>
            <p:cNvSpPr/>
            <p:nvPr/>
          </p:nvSpPr>
          <p:spPr>
            <a:xfrm>
              <a:off x="2328687" y="806564"/>
              <a:ext cx="549892" cy="325162"/>
            </a:xfrm>
            <a:custGeom>
              <a:avLst/>
              <a:gdLst/>
              <a:ahLst/>
              <a:cxnLst/>
              <a:rect l="l" t="t" r="r" b="b"/>
              <a:pathLst>
                <a:path w="8065" h="4769" extrusionOk="0">
                  <a:moveTo>
                    <a:pt x="55" y="0"/>
                  </a:moveTo>
                  <a:cubicBezTo>
                    <a:pt x="41" y="0"/>
                    <a:pt x="41" y="0"/>
                    <a:pt x="27" y="14"/>
                  </a:cubicBezTo>
                  <a:lnTo>
                    <a:pt x="27" y="27"/>
                  </a:lnTo>
                  <a:cubicBezTo>
                    <a:pt x="14" y="41"/>
                    <a:pt x="0" y="68"/>
                    <a:pt x="14" y="81"/>
                  </a:cubicBezTo>
                  <a:cubicBezTo>
                    <a:pt x="312" y="433"/>
                    <a:pt x="636" y="758"/>
                    <a:pt x="961" y="1083"/>
                  </a:cubicBezTo>
                  <a:cubicBezTo>
                    <a:pt x="1137" y="1231"/>
                    <a:pt x="1299" y="1394"/>
                    <a:pt x="1475" y="1543"/>
                  </a:cubicBezTo>
                  <a:cubicBezTo>
                    <a:pt x="1665" y="1691"/>
                    <a:pt x="1841" y="1827"/>
                    <a:pt x="2017" y="1962"/>
                  </a:cubicBezTo>
                  <a:cubicBezTo>
                    <a:pt x="2382" y="2246"/>
                    <a:pt x="2774" y="2503"/>
                    <a:pt x="3167" y="2747"/>
                  </a:cubicBezTo>
                  <a:cubicBezTo>
                    <a:pt x="3559" y="2990"/>
                    <a:pt x="3965" y="3207"/>
                    <a:pt x="4371" y="3423"/>
                  </a:cubicBezTo>
                  <a:cubicBezTo>
                    <a:pt x="4926" y="3708"/>
                    <a:pt x="5508" y="3951"/>
                    <a:pt x="6089" y="4181"/>
                  </a:cubicBezTo>
                  <a:cubicBezTo>
                    <a:pt x="6387" y="4289"/>
                    <a:pt x="6685" y="4398"/>
                    <a:pt x="6982" y="4492"/>
                  </a:cubicBezTo>
                  <a:cubicBezTo>
                    <a:pt x="7280" y="4587"/>
                    <a:pt x="7578" y="4682"/>
                    <a:pt x="7875" y="4763"/>
                  </a:cubicBezTo>
                  <a:cubicBezTo>
                    <a:pt x="7886" y="4767"/>
                    <a:pt x="7898" y="4768"/>
                    <a:pt x="7910" y="4768"/>
                  </a:cubicBezTo>
                  <a:cubicBezTo>
                    <a:pt x="7943" y="4768"/>
                    <a:pt x="7977" y="4756"/>
                    <a:pt x="7997" y="4736"/>
                  </a:cubicBezTo>
                  <a:cubicBezTo>
                    <a:pt x="8038" y="4709"/>
                    <a:pt x="8051" y="4682"/>
                    <a:pt x="8065" y="4641"/>
                  </a:cubicBezTo>
                  <a:cubicBezTo>
                    <a:pt x="8065" y="4587"/>
                    <a:pt x="8051" y="4546"/>
                    <a:pt x="8038" y="4519"/>
                  </a:cubicBezTo>
                  <a:lnTo>
                    <a:pt x="7997" y="4492"/>
                  </a:lnTo>
                  <a:cubicBezTo>
                    <a:pt x="7984" y="4465"/>
                    <a:pt x="7957" y="4465"/>
                    <a:pt x="7930" y="4452"/>
                  </a:cubicBezTo>
                  <a:lnTo>
                    <a:pt x="7348" y="4289"/>
                  </a:lnTo>
                  <a:lnTo>
                    <a:pt x="7388" y="4303"/>
                  </a:lnTo>
                  <a:cubicBezTo>
                    <a:pt x="6631" y="4086"/>
                    <a:pt x="5886" y="3829"/>
                    <a:pt x="5169" y="3532"/>
                  </a:cubicBezTo>
                  <a:cubicBezTo>
                    <a:pt x="4452" y="3220"/>
                    <a:pt x="3749" y="2882"/>
                    <a:pt x="3072" y="2476"/>
                  </a:cubicBezTo>
                  <a:cubicBezTo>
                    <a:pt x="2098" y="1894"/>
                    <a:pt x="1205" y="1204"/>
                    <a:pt x="420" y="392"/>
                  </a:cubicBezTo>
                  <a:cubicBezTo>
                    <a:pt x="312" y="271"/>
                    <a:pt x="203" y="149"/>
                    <a:pt x="82" y="27"/>
                  </a:cubicBezTo>
                  <a:cubicBezTo>
                    <a:pt x="82" y="14"/>
                    <a:pt x="68" y="0"/>
                    <a:pt x="55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6" name="Google Shape;1306;p42"/>
            <p:cNvSpPr/>
            <p:nvPr/>
          </p:nvSpPr>
          <p:spPr>
            <a:xfrm>
              <a:off x="2592562" y="802813"/>
              <a:ext cx="212252" cy="126274"/>
            </a:xfrm>
            <a:custGeom>
              <a:avLst/>
              <a:gdLst/>
              <a:ahLst/>
              <a:cxnLst/>
              <a:rect l="l" t="t" r="r" b="b"/>
              <a:pathLst>
                <a:path w="3113" h="1852" extrusionOk="0">
                  <a:moveTo>
                    <a:pt x="41" y="1"/>
                  </a:moveTo>
                  <a:cubicBezTo>
                    <a:pt x="27" y="1"/>
                    <a:pt x="14" y="14"/>
                    <a:pt x="14" y="28"/>
                  </a:cubicBezTo>
                  <a:cubicBezTo>
                    <a:pt x="0" y="42"/>
                    <a:pt x="0" y="82"/>
                    <a:pt x="14" y="96"/>
                  </a:cubicBezTo>
                  <a:cubicBezTo>
                    <a:pt x="244" y="272"/>
                    <a:pt x="474" y="447"/>
                    <a:pt x="690" y="623"/>
                  </a:cubicBezTo>
                  <a:cubicBezTo>
                    <a:pt x="920" y="786"/>
                    <a:pt x="1150" y="935"/>
                    <a:pt x="1394" y="1083"/>
                  </a:cubicBezTo>
                  <a:lnTo>
                    <a:pt x="1746" y="1286"/>
                  </a:lnTo>
                  <a:cubicBezTo>
                    <a:pt x="1868" y="1368"/>
                    <a:pt x="1989" y="1435"/>
                    <a:pt x="2125" y="1503"/>
                  </a:cubicBezTo>
                  <a:cubicBezTo>
                    <a:pt x="2382" y="1625"/>
                    <a:pt x="2639" y="1733"/>
                    <a:pt x="2909" y="1841"/>
                  </a:cubicBezTo>
                  <a:cubicBezTo>
                    <a:pt x="2930" y="1848"/>
                    <a:pt x="2947" y="1851"/>
                    <a:pt x="2964" y="1851"/>
                  </a:cubicBezTo>
                  <a:cubicBezTo>
                    <a:pt x="2981" y="1851"/>
                    <a:pt x="2997" y="1848"/>
                    <a:pt x="3018" y="1841"/>
                  </a:cubicBezTo>
                  <a:cubicBezTo>
                    <a:pt x="3058" y="1814"/>
                    <a:pt x="3085" y="1787"/>
                    <a:pt x="3099" y="1760"/>
                  </a:cubicBezTo>
                  <a:cubicBezTo>
                    <a:pt x="3112" y="1719"/>
                    <a:pt x="3112" y="1679"/>
                    <a:pt x="3099" y="1652"/>
                  </a:cubicBezTo>
                  <a:cubicBezTo>
                    <a:pt x="3085" y="1611"/>
                    <a:pt x="3058" y="1584"/>
                    <a:pt x="3018" y="1571"/>
                  </a:cubicBezTo>
                  <a:cubicBezTo>
                    <a:pt x="2842" y="1516"/>
                    <a:pt x="2666" y="1449"/>
                    <a:pt x="2490" y="1381"/>
                  </a:cubicBezTo>
                  <a:cubicBezTo>
                    <a:pt x="2314" y="1313"/>
                    <a:pt x="2152" y="1246"/>
                    <a:pt x="1976" y="1178"/>
                  </a:cubicBezTo>
                  <a:cubicBezTo>
                    <a:pt x="1813" y="1097"/>
                    <a:pt x="1638" y="1016"/>
                    <a:pt x="1489" y="935"/>
                  </a:cubicBezTo>
                  <a:cubicBezTo>
                    <a:pt x="1326" y="840"/>
                    <a:pt x="1150" y="745"/>
                    <a:pt x="975" y="650"/>
                  </a:cubicBezTo>
                  <a:cubicBezTo>
                    <a:pt x="663" y="461"/>
                    <a:pt x="366" y="244"/>
                    <a:pt x="81" y="14"/>
                  </a:cubicBezTo>
                  <a:cubicBezTo>
                    <a:pt x="68" y="14"/>
                    <a:pt x="54" y="1"/>
                    <a:pt x="41" y="1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7" name="Google Shape;1307;p42"/>
            <p:cNvSpPr/>
            <p:nvPr/>
          </p:nvSpPr>
          <p:spPr>
            <a:xfrm>
              <a:off x="2669133" y="974435"/>
              <a:ext cx="168888" cy="210411"/>
            </a:xfrm>
            <a:custGeom>
              <a:avLst/>
              <a:gdLst/>
              <a:ahLst/>
              <a:cxnLst/>
              <a:rect l="l" t="t" r="r" b="b"/>
              <a:pathLst>
                <a:path w="2477" h="3086" extrusionOk="0">
                  <a:moveTo>
                    <a:pt x="2436" y="1"/>
                  </a:moveTo>
                  <a:cubicBezTo>
                    <a:pt x="2409" y="1"/>
                    <a:pt x="2395" y="14"/>
                    <a:pt x="2395" y="28"/>
                  </a:cubicBezTo>
                  <a:lnTo>
                    <a:pt x="2395" y="14"/>
                  </a:lnTo>
                  <a:cubicBezTo>
                    <a:pt x="2152" y="434"/>
                    <a:pt x="1895" y="840"/>
                    <a:pt x="1597" y="1232"/>
                  </a:cubicBezTo>
                  <a:cubicBezTo>
                    <a:pt x="1367" y="1516"/>
                    <a:pt x="1123" y="1800"/>
                    <a:pt x="866" y="2071"/>
                  </a:cubicBezTo>
                  <a:cubicBezTo>
                    <a:pt x="745" y="2193"/>
                    <a:pt x="609" y="2328"/>
                    <a:pt x="474" y="2450"/>
                  </a:cubicBezTo>
                  <a:cubicBezTo>
                    <a:pt x="352" y="2572"/>
                    <a:pt x="190" y="2707"/>
                    <a:pt x="54" y="2842"/>
                  </a:cubicBezTo>
                  <a:cubicBezTo>
                    <a:pt x="0" y="2896"/>
                    <a:pt x="0" y="2991"/>
                    <a:pt x="54" y="3045"/>
                  </a:cubicBezTo>
                  <a:cubicBezTo>
                    <a:pt x="82" y="3072"/>
                    <a:pt x="109" y="3086"/>
                    <a:pt x="149" y="3086"/>
                  </a:cubicBezTo>
                  <a:lnTo>
                    <a:pt x="190" y="3086"/>
                  </a:lnTo>
                  <a:cubicBezTo>
                    <a:pt x="217" y="3086"/>
                    <a:pt x="230" y="3072"/>
                    <a:pt x="257" y="3045"/>
                  </a:cubicBezTo>
                  <a:cubicBezTo>
                    <a:pt x="487" y="2856"/>
                    <a:pt x="718" y="2639"/>
                    <a:pt x="920" y="2409"/>
                  </a:cubicBezTo>
                  <a:cubicBezTo>
                    <a:pt x="1137" y="2179"/>
                    <a:pt x="1326" y="1922"/>
                    <a:pt x="1502" y="1665"/>
                  </a:cubicBezTo>
                  <a:cubicBezTo>
                    <a:pt x="1665" y="1408"/>
                    <a:pt x="1841" y="1151"/>
                    <a:pt x="1989" y="894"/>
                  </a:cubicBezTo>
                  <a:cubicBezTo>
                    <a:pt x="2071" y="758"/>
                    <a:pt x="2152" y="623"/>
                    <a:pt x="2219" y="501"/>
                  </a:cubicBezTo>
                  <a:cubicBezTo>
                    <a:pt x="2301" y="366"/>
                    <a:pt x="2395" y="217"/>
                    <a:pt x="2463" y="68"/>
                  </a:cubicBezTo>
                  <a:cubicBezTo>
                    <a:pt x="2477" y="41"/>
                    <a:pt x="2463" y="1"/>
                    <a:pt x="2436" y="1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8" name="Google Shape;1308;p42"/>
            <p:cNvSpPr/>
            <p:nvPr/>
          </p:nvSpPr>
          <p:spPr>
            <a:xfrm>
              <a:off x="2411736" y="848975"/>
              <a:ext cx="334026" cy="405072"/>
            </a:xfrm>
            <a:custGeom>
              <a:avLst/>
              <a:gdLst/>
              <a:ahLst/>
              <a:cxnLst/>
              <a:rect l="l" t="t" r="r" b="b"/>
              <a:pathLst>
                <a:path w="4899" h="5941" extrusionOk="0">
                  <a:moveTo>
                    <a:pt x="4844" y="0"/>
                  </a:moveTo>
                  <a:cubicBezTo>
                    <a:pt x="4817" y="0"/>
                    <a:pt x="4790" y="14"/>
                    <a:pt x="4790" y="41"/>
                  </a:cubicBezTo>
                  <a:lnTo>
                    <a:pt x="4790" y="28"/>
                  </a:lnTo>
                  <a:cubicBezTo>
                    <a:pt x="4750" y="136"/>
                    <a:pt x="4709" y="231"/>
                    <a:pt x="4668" y="339"/>
                  </a:cubicBezTo>
                  <a:cubicBezTo>
                    <a:pt x="4384" y="988"/>
                    <a:pt x="4005" y="1611"/>
                    <a:pt x="3559" y="2179"/>
                  </a:cubicBezTo>
                  <a:lnTo>
                    <a:pt x="3572" y="2165"/>
                  </a:lnTo>
                  <a:lnTo>
                    <a:pt x="3572" y="2165"/>
                  </a:lnTo>
                  <a:cubicBezTo>
                    <a:pt x="3315" y="2504"/>
                    <a:pt x="3045" y="2828"/>
                    <a:pt x="2761" y="3140"/>
                  </a:cubicBezTo>
                  <a:cubicBezTo>
                    <a:pt x="2463" y="3451"/>
                    <a:pt x="2165" y="3749"/>
                    <a:pt x="1854" y="4046"/>
                  </a:cubicBezTo>
                  <a:cubicBezTo>
                    <a:pt x="1705" y="4182"/>
                    <a:pt x="1570" y="4330"/>
                    <a:pt x="1407" y="4466"/>
                  </a:cubicBezTo>
                  <a:cubicBezTo>
                    <a:pt x="1259" y="4601"/>
                    <a:pt x="1096" y="4736"/>
                    <a:pt x="947" y="4872"/>
                  </a:cubicBezTo>
                  <a:cubicBezTo>
                    <a:pt x="650" y="5115"/>
                    <a:pt x="366" y="5359"/>
                    <a:pt x="68" y="5589"/>
                  </a:cubicBezTo>
                  <a:cubicBezTo>
                    <a:pt x="27" y="5629"/>
                    <a:pt x="0" y="5684"/>
                    <a:pt x="14" y="5738"/>
                  </a:cubicBezTo>
                  <a:cubicBezTo>
                    <a:pt x="14" y="5792"/>
                    <a:pt x="27" y="5846"/>
                    <a:pt x="68" y="5873"/>
                  </a:cubicBezTo>
                  <a:cubicBezTo>
                    <a:pt x="108" y="5914"/>
                    <a:pt x="149" y="5941"/>
                    <a:pt x="203" y="5941"/>
                  </a:cubicBezTo>
                  <a:lnTo>
                    <a:pt x="257" y="5941"/>
                  </a:lnTo>
                  <a:cubicBezTo>
                    <a:pt x="298" y="5927"/>
                    <a:pt x="325" y="5914"/>
                    <a:pt x="352" y="5887"/>
                  </a:cubicBezTo>
                  <a:cubicBezTo>
                    <a:pt x="663" y="5643"/>
                    <a:pt x="961" y="5386"/>
                    <a:pt x="1245" y="5102"/>
                  </a:cubicBezTo>
                  <a:cubicBezTo>
                    <a:pt x="1394" y="4953"/>
                    <a:pt x="1543" y="4804"/>
                    <a:pt x="1692" y="4642"/>
                  </a:cubicBezTo>
                  <a:cubicBezTo>
                    <a:pt x="1840" y="4493"/>
                    <a:pt x="2003" y="4317"/>
                    <a:pt x="2152" y="4155"/>
                  </a:cubicBezTo>
                  <a:cubicBezTo>
                    <a:pt x="2463" y="3816"/>
                    <a:pt x="2761" y="3478"/>
                    <a:pt x="3045" y="3126"/>
                  </a:cubicBezTo>
                  <a:cubicBezTo>
                    <a:pt x="3329" y="2761"/>
                    <a:pt x="3599" y="2423"/>
                    <a:pt x="3843" y="2044"/>
                  </a:cubicBezTo>
                  <a:cubicBezTo>
                    <a:pt x="4276" y="1435"/>
                    <a:pt x="4628" y="772"/>
                    <a:pt x="4898" y="55"/>
                  </a:cubicBezTo>
                  <a:cubicBezTo>
                    <a:pt x="4898" y="28"/>
                    <a:pt x="4885" y="0"/>
                    <a:pt x="4858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9" name="Google Shape;1309;p42"/>
            <p:cNvSpPr/>
            <p:nvPr/>
          </p:nvSpPr>
          <p:spPr>
            <a:xfrm>
              <a:off x="2100199" y="858180"/>
              <a:ext cx="439777" cy="447618"/>
            </a:xfrm>
            <a:custGeom>
              <a:avLst/>
              <a:gdLst/>
              <a:ahLst/>
              <a:cxnLst/>
              <a:rect l="l" t="t" r="r" b="b"/>
              <a:pathLst>
                <a:path w="6450" h="6565" extrusionOk="0">
                  <a:moveTo>
                    <a:pt x="6355" y="1"/>
                  </a:moveTo>
                  <a:cubicBezTo>
                    <a:pt x="6017" y="542"/>
                    <a:pt x="5665" y="1043"/>
                    <a:pt x="5286" y="1543"/>
                  </a:cubicBezTo>
                  <a:cubicBezTo>
                    <a:pt x="4759" y="2233"/>
                    <a:pt x="4190" y="2883"/>
                    <a:pt x="3581" y="3505"/>
                  </a:cubicBezTo>
                  <a:cubicBezTo>
                    <a:pt x="3270" y="3817"/>
                    <a:pt x="2945" y="4114"/>
                    <a:pt x="2621" y="4398"/>
                  </a:cubicBezTo>
                  <a:cubicBezTo>
                    <a:pt x="2282" y="4696"/>
                    <a:pt x="1944" y="4980"/>
                    <a:pt x="1606" y="5251"/>
                  </a:cubicBezTo>
                  <a:lnTo>
                    <a:pt x="1633" y="5224"/>
                  </a:lnTo>
                  <a:lnTo>
                    <a:pt x="1633" y="5224"/>
                  </a:lnTo>
                  <a:cubicBezTo>
                    <a:pt x="1389" y="5400"/>
                    <a:pt x="1146" y="5589"/>
                    <a:pt x="902" y="5752"/>
                  </a:cubicBezTo>
                  <a:cubicBezTo>
                    <a:pt x="780" y="5833"/>
                    <a:pt x="659" y="5927"/>
                    <a:pt x="537" y="5995"/>
                  </a:cubicBezTo>
                  <a:lnTo>
                    <a:pt x="375" y="6117"/>
                  </a:lnTo>
                  <a:cubicBezTo>
                    <a:pt x="307" y="6157"/>
                    <a:pt x="239" y="6198"/>
                    <a:pt x="172" y="6239"/>
                  </a:cubicBezTo>
                  <a:cubicBezTo>
                    <a:pt x="1" y="6330"/>
                    <a:pt x="98" y="6564"/>
                    <a:pt x="254" y="6564"/>
                  </a:cubicBezTo>
                  <a:cubicBezTo>
                    <a:pt x="284" y="6564"/>
                    <a:pt x="315" y="6556"/>
                    <a:pt x="347" y="6536"/>
                  </a:cubicBezTo>
                  <a:cubicBezTo>
                    <a:pt x="388" y="6509"/>
                    <a:pt x="429" y="6496"/>
                    <a:pt x="483" y="6469"/>
                  </a:cubicBezTo>
                  <a:cubicBezTo>
                    <a:pt x="523" y="6442"/>
                    <a:pt x="578" y="6415"/>
                    <a:pt x="618" y="6387"/>
                  </a:cubicBezTo>
                  <a:cubicBezTo>
                    <a:pt x="713" y="6320"/>
                    <a:pt x="808" y="6266"/>
                    <a:pt x="902" y="6198"/>
                  </a:cubicBezTo>
                  <a:cubicBezTo>
                    <a:pt x="1105" y="6063"/>
                    <a:pt x="1295" y="5927"/>
                    <a:pt x="1471" y="5779"/>
                  </a:cubicBezTo>
                  <a:cubicBezTo>
                    <a:pt x="1849" y="5494"/>
                    <a:pt x="2201" y="5183"/>
                    <a:pt x="2540" y="4858"/>
                  </a:cubicBezTo>
                  <a:cubicBezTo>
                    <a:pt x="2891" y="4534"/>
                    <a:pt x="3230" y="4182"/>
                    <a:pt x="3554" y="3817"/>
                  </a:cubicBezTo>
                  <a:cubicBezTo>
                    <a:pt x="3879" y="3451"/>
                    <a:pt x="4217" y="3099"/>
                    <a:pt x="4529" y="2721"/>
                  </a:cubicBezTo>
                  <a:cubicBezTo>
                    <a:pt x="5219" y="1882"/>
                    <a:pt x="5868" y="1002"/>
                    <a:pt x="6436" y="68"/>
                  </a:cubicBezTo>
                  <a:cubicBezTo>
                    <a:pt x="6450" y="55"/>
                    <a:pt x="6450" y="14"/>
                    <a:pt x="6423" y="1"/>
                  </a:cubicBezTo>
                  <a:lnTo>
                    <a:pt x="6396" y="1"/>
                  </a:lnTo>
                  <a:cubicBezTo>
                    <a:pt x="6382" y="1"/>
                    <a:pt x="6355" y="14"/>
                    <a:pt x="6355" y="28"/>
                  </a:cubicBezTo>
                  <a:lnTo>
                    <a:pt x="6355" y="1"/>
                  </a:ln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0" name="Google Shape;1310;p42"/>
            <p:cNvSpPr/>
            <p:nvPr/>
          </p:nvSpPr>
          <p:spPr>
            <a:xfrm>
              <a:off x="1779731" y="913546"/>
              <a:ext cx="527801" cy="447550"/>
            </a:xfrm>
            <a:custGeom>
              <a:avLst/>
              <a:gdLst/>
              <a:ahLst/>
              <a:cxnLst/>
              <a:rect l="l" t="t" r="r" b="b"/>
              <a:pathLst>
                <a:path w="7741" h="6564" extrusionOk="0">
                  <a:moveTo>
                    <a:pt x="7673" y="1"/>
                  </a:moveTo>
                  <a:cubicBezTo>
                    <a:pt x="7645" y="1"/>
                    <a:pt x="7632" y="14"/>
                    <a:pt x="7618" y="41"/>
                  </a:cubicBezTo>
                  <a:lnTo>
                    <a:pt x="7618" y="14"/>
                  </a:lnTo>
                  <a:lnTo>
                    <a:pt x="7564" y="95"/>
                  </a:lnTo>
                  <a:cubicBezTo>
                    <a:pt x="7172" y="664"/>
                    <a:pt x="6739" y="1205"/>
                    <a:pt x="6265" y="1719"/>
                  </a:cubicBezTo>
                  <a:cubicBezTo>
                    <a:pt x="5765" y="2260"/>
                    <a:pt x="5237" y="2775"/>
                    <a:pt x="4669" y="3248"/>
                  </a:cubicBezTo>
                  <a:lnTo>
                    <a:pt x="4696" y="3235"/>
                  </a:lnTo>
                  <a:lnTo>
                    <a:pt x="4696" y="3235"/>
                  </a:lnTo>
                  <a:cubicBezTo>
                    <a:pt x="4357" y="3519"/>
                    <a:pt x="4033" y="3776"/>
                    <a:pt x="3681" y="4033"/>
                  </a:cubicBezTo>
                  <a:cubicBezTo>
                    <a:pt x="3343" y="4290"/>
                    <a:pt x="2991" y="4534"/>
                    <a:pt x="2639" y="4764"/>
                  </a:cubicBezTo>
                  <a:cubicBezTo>
                    <a:pt x="2287" y="5007"/>
                    <a:pt x="1935" y="5210"/>
                    <a:pt x="1570" y="5413"/>
                  </a:cubicBezTo>
                  <a:cubicBezTo>
                    <a:pt x="1205" y="5616"/>
                    <a:pt x="866" y="5805"/>
                    <a:pt x="501" y="5981"/>
                  </a:cubicBezTo>
                  <a:cubicBezTo>
                    <a:pt x="366" y="6036"/>
                    <a:pt x="230" y="6090"/>
                    <a:pt x="109" y="6157"/>
                  </a:cubicBezTo>
                  <a:cubicBezTo>
                    <a:pt x="54" y="6184"/>
                    <a:pt x="14" y="6238"/>
                    <a:pt x="14" y="6293"/>
                  </a:cubicBezTo>
                  <a:cubicBezTo>
                    <a:pt x="0" y="6360"/>
                    <a:pt x="14" y="6414"/>
                    <a:pt x="41" y="6469"/>
                  </a:cubicBezTo>
                  <a:cubicBezTo>
                    <a:pt x="68" y="6523"/>
                    <a:pt x="122" y="6550"/>
                    <a:pt x="176" y="6563"/>
                  </a:cubicBezTo>
                  <a:lnTo>
                    <a:pt x="230" y="6563"/>
                  </a:lnTo>
                  <a:cubicBezTo>
                    <a:pt x="271" y="6563"/>
                    <a:pt x="312" y="6550"/>
                    <a:pt x="339" y="6536"/>
                  </a:cubicBezTo>
                  <a:cubicBezTo>
                    <a:pt x="433" y="6482"/>
                    <a:pt x="528" y="6428"/>
                    <a:pt x="623" y="6374"/>
                  </a:cubicBezTo>
                  <a:cubicBezTo>
                    <a:pt x="718" y="6333"/>
                    <a:pt x="826" y="6266"/>
                    <a:pt x="920" y="6211"/>
                  </a:cubicBezTo>
                  <a:cubicBezTo>
                    <a:pt x="1123" y="6103"/>
                    <a:pt x="1326" y="5981"/>
                    <a:pt x="1516" y="5860"/>
                  </a:cubicBezTo>
                  <a:cubicBezTo>
                    <a:pt x="1922" y="5616"/>
                    <a:pt x="2301" y="5345"/>
                    <a:pt x="2693" y="5075"/>
                  </a:cubicBezTo>
                  <a:cubicBezTo>
                    <a:pt x="3478" y="4507"/>
                    <a:pt x="4236" y="3898"/>
                    <a:pt x="4953" y="3248"/>
                  </a:cubicBezTo>
                  <a:cubicBezTo>
                    <a:pt x="5995" y="2301"/>
                    <a:pt x="6928" y="1246"/>
                    <a:pt x="7727" y="82"/>
                  </a:cubicBezTo>
                  <a:cubicBezTo>
                    <a:pt x="7740" y="55"/>
                    <a:pt x="7727" y="14"/>
                    <a:pt x="7700" y="1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1" name="Google Shape;1311;p42"/>
            <p:cNvSpPr/>
            <p:nvPr/>
          </p:nvSpPr>
          <p:spPr>
            <a:xfrm>
              <a:off x="1694977" y="933865"/>
              <a:ext cx="354208" cy="268707"/>
            </a:xfrm>
            <a:custGeom>
              <a:avLst/>
              <a:gdLst/>
              <a:ahLst/>
              <a:cxnLst/>
              <a:rect l="l" t="t" r="r" b="b"/>
              <a:pathLst>
                <a:path w="5195" h="3941" extrusionOk="0">
                  <a:moveTo>
                    <a:pt x="5140" y="0"/>
                  </a:moveTo>
                  <a:cubicBezTo>
                    <a:pt x="5113" y="0"/>
                    <a:pt x="5100" y="0"/>
                    <a:pt x="5100" y="14"/>
                  </a:cubicBezTo>
                  <a:lnTo>
                    <a:pt x="5086" y="14"/>
                  </a:lnTo>
                  <a:cubicBezTo>
                    <a:pt x="4761" y="393"/>
                    <a:pt x="4396" y="745"/>
                    <a:pt x="4017" y="1069"/>
                  </a:cubicBezTo>
                  <a:lnTo>
                    <a:pt x="4031" y="1056"/>
                  </a:lnTo>
                  <a:lnTo>
                    <a:pt x="4031" y="1056"/>
                  </a:lnTo>
                  <a:cubicBezTo>
                    <a:pt x="3733" y="1299"/>
                    <a:pt x="3435" y="1543"/>
                    <a:pt x="3124" y="1773"/>
                  </a:cubicBezTo>
                  <a:cubicBezTo>
                    <a:pt x="2813" y="1989"/>
                    <a:pt x="2488" y="2206"/>
                    <a:pt x="2163" y="2422"/>
                  </a:cubicBezTo>
                  <a:cubicBezTo>
                    <a:pt x="1839" y="2639"/>
                    <a:pt x="1500" y="2828"/>
                    <a:pt x="1176" y="3031"/>
                  </a:cubicBezTo>
                  <a:lnTo>
                    <a:pt x="675" y="3315"/>
                  </a:lnTo>
                  <a:cubicBezTo>
                    <a:pt x="513" y="3410"/>
                    <a:pt x="350" y="3505"/>
                    <a:pt x="188" y="3600"/>
                  </a:cubicBezTo>
                  <a:cubicBezTo>
                    <a:pt x="1" y="3699"/>
                    <a:pt x="109" y="3941"/>
                    <a:pt x="272" y="3941"/>
                  </a:cubicBezTo>
                  <a:cubicBezTo>
                    <a:pt x="310" y="3941"/>
                    <a:pt x="350" y="3928"/>
                    <a:pt x="391" y="3897"/>
                  </a:cubicBezTo>
                  <a:cubicBezTo>
                    <a:pt x="580" y="3762"/>
                    <a:pt x="770" y="3627"/>
                    <a:pt x="959" y="3491"/>
                  </a:cubicBezTo>
                  <a:lnTo>
                    <a:pt x="1555" y="3085"/>
                  </a:lnTo>
                  <a:cubicBezTo>
                    <a:pt x="1947" y="2815"/>
                    <a:pt x="2339" y="2531"/>
                    <a:pt x="2732" y="2247"/>
                  </a:cubicBezTo>
                  <a:cubicBezTo>
                    <a:pt x="3124" y="1949"/>
                    <a:pt x="3503" y="1665"/>
                    <a:pt x="3882" y="1340"/>
                  </a:cubicBezTo>
                  <a:cubicBezTo>
                    <a:pt x="4234" y="1042"/>
                    <a:pt x="4586" y="717"/>
                    <a:pt x="4910" y="379"/>
                  </a:cubicBezTo>
                  <a:cubicBezTo>
                    <a:pt x="4991" y="284"/>
                    <a:pt x="5073" y="190"/>
                    <a:pt x="5167" y="95"/>
                  </a:cubicBezTo>
                  <a:cubicBezTo>
                    <a:pt x="5194" y="68"/>
                    <a:pt x="5194" y="27"/>
                    <a:pt x="5167" y="14"/>
                  </a:cubicBezTo>
                  <a:cubicBezTo>
                    <a:pt x="5167" y="0"/>
                    <a:pt x="5154" y="0"/>
                    <a:pt x="5140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2" name="Google Shape;1312;p42"/>
            <p:cNvSpPr/>
            <p:nvPr/>
          </p:nvSpPr>
          <p:spPr>
            <a:xfrm>
              <a:off x="2897007" y="1271516"/>
              <a:ext cx="228889" cy="283298"/>
            </a:xfrm>
            <a:custGeom>
              <a:avLst/>
              <a:gdLst/>
              <a:ahLst/>
              <a:cxnLst/>
              <a:rect l="l" t="t" r="r" b="b"/>
              <a:pathLst>
                <a:path w="3357" h="4155" extrusionOk="0">
                  <a:moveTo>
                    <a:pt x="406" y="1"/>
                  </a:moveTo>
                  <a:cubicBezTo>
                    <a:pt x="298" y="1"/>
                    <a:pt x="204" y="41"/>
                    <a:pt x="122" y="109"/>
                  </a:cubicBezTo>
                  <a:cubicBezTo>
                    <a:pt x="55" y="190"/>
                    <a:pt x="1" y="298"/>
                    <a:pt x="1" y="407"/>
                  </a:cubicBezTo>
                  <a:cubicBezTo>
                    <a:pt x="1" y="461"/>
                    <a:pt x="1" y="515"/>
                    <a:pt x="1" y="569"/>
                  </a:cubicBezTo>
                  <a:cubicBezTo>
                    <a:pt x="14" y="637"/>
                    <a:pt x="28" y="704"/>
                    <a:pt x="41" y="758"/>
                  </a:cubicBezTo>
                  <a:cubicBezTo>
                    <a:pt x="82" y="894"/>
                    <a:pt x="136" y="1029"/>
                    <a:pt x="217" y="1151"/>
                  </a:cubicBezTo>
                  <a:cubicBezTo>
                    <a:pt x="285" y="1300"/>
                    <a:pt x="379" y="1421"/>
                    <a:pt x="488" y="1543"/>
                  </a:cubicBezTo>
                  <a:cubicBezTo>
                    <a:pt x="785" y="1895"/>
                    <a:pt x="1110" y="2260"/>
                    <a:pt x="1557" y="2707"/>
                  </a:cubicBezTo>
                  <a:cubicBezTo>
                    <a:pt x="1760" y="2910"/>
                    <a:pt x="1963" y="3126"/>
                    <a:pt x="2179" y="3329"/>
                  </a:cubicBezTo>
                  <a:lnTo>
                    <a:pt x="2206" y="3356"/>
                  </a:lnTo>
                  <a:lnTo>
                    <a:pt x="2328" y="3478"/>
                  </a:lnTo>
                  <a:cubicBezTo>
                    <a:pt x="2396" y="3559"/>
                    <a:pt x="2463" y="3614"/>
                    <a:pt x="2544" y="3681"/>
                  </a:cubicBezTo>
                  <a:cubicBezTo>
                    <a:pt x="2612" y="3749"/>
                    <a:pt x="2666" y="3830"/>
                    <a:pt x="2734" y="3884"/>
                  </a:cubicBezTo>
                  <a:cubicBezTo>
                    <a:pt x="2788" y="3952"/>
                    <a:pt x="2842" y="3992"/>
                    <a:pt x="2896" y="4033"/>
                  </a:cubicBezTo>
                  <a:cubicBezTo>
                    <a:pt x="2950" y="4074"/>
                    <a:pt x="2991" y="4101"/>
                    <a:pt x="3045" y="4128"/>
                  </a:cubicBezTo>
                  <a:cubicBezTo>
                    <a:pt x="3086" y="4141"/>
                    <a:pt x="3126" y="4155"/>
                    <a:pt x="3180" y="4155"/>
                  </a:cubicBezTo>
                  <a:cubicBezTo>
                    <a:pt x="3207" y="4155"/>
                    <a:pt x="3234" y="4141"/>
                    <a:pt x="3248" y="4128"/>
                  </a:cubicBezTo>
                  <a:cubicBezTo>
                    <a:pt x="3316" y="4087"/>
                    <a:pt x="3356" y="4019"/>
                    <a:pt x="3343" y="3938"/>
                  </a:cubicBezTo>
                  <a:cubicBezTo>
                    <a:pt x="3356" y="3898"/>
                    <a:pt x="3356" y="3871"/>
                    <a:pt x="3356" y="3830"/>
                  </a:cubicBezTo>
                  <a:cubicBezTo>
                    <a:pt x="3356" y="3776"/>
                    <a:pt x="3343" y="3722"/>
                    <a:pt x="3329" y="3654"/>
                  </a:cubicBezTo>
                  <a:cubicBezTo>
                    <a:pt x="3316" y="3532"/>
                    <a:pt x="3275" y="3424"/>
                    <a:pt x="3248" y="3316"/>
                  </a:cubicBezTo>
                  <a:cubicBezTo>
                    <a:pt x="3180" y="3086"/>
                    <a:pt x="3099" y="2856"/>
                    <a:pt x="3004" y="2639"/>
                  </a:cubicBezTo>
                  <a:cubicBezTo>
                    <a:pt x="2964" y="2558"/>
                    <a:pt x="2923" y="2477"/>
                    <a:pt x="2883" y="2396"/>
                  </a:cubicBezTo>
                  <a:cubicBezTo>
                    <a:pt x="2788" y="2206"/>
                    <a:pt x="2707" y="2030"/>
                    <a:pt x="2612" y="1882"/>
                  </a:cubicBezTo>
                  <a:cubicBezTo>
                    <a:pt x="2409" y="1503"/>
                    <a:pt x="2166" y="1164"/>
                    <a:pt x="1895" y="853"/>
                  </a:cubicBezTo>
                  <a:cubicBezTo>
                    <a:pt x="1760" y="691"/>
                    <a:pt x="1611" y="555"/>
                    <a:pt x="1448" y="434"/>
                  </a:cubicBezTo>
                  <a:cubicBezTo>
                    <a:pt x="1286" y="312"/>
                    <a:pt x="1124" y="204"/>
                    <a:pt x="934" y="122"/>
                  </a:cubicBezTo>
                  <a:cubicBezTo>
                    <a:pt x="853" y="82"/>
                    <a:pt x="772" y="55"/>
                    <a:pt x="677" y="28"/>
                  </a:cubicBezTo>
                  <a:cubicBezTo>
                    <a:pt x="596" y="14"/>
                    <a:pt x="528" y="1"/>
                    <a:pt x="447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3" name="Google Shape;1313;p42"/>
            <p:cNvSpPr/>
            <p:nvPr/>
          </p:nvSpPr>
          <p:spPr>
            <a:xfrm>
              <a:off x="3123040" y="1576916"/>
              <a:ext cx="54478" cy="76092"/>
            </a:xfrm>
            <a:custGeom>
              <a:avLst/>
              <a:gdLst/>
              <a:ahLst/>
              <a:cxnLst/>
              <a:rect l="l" t="t" r="r" b="b"/>
              <a:pathLst>
                <a:path w="799" h="1116" extrusionOk="0">
                  <a:moveTo>
                    <a:pt x="231" y="1"/>
                  </a:moveTo>
                  <a:cubicBezTo>
                    <a:pt x="190" y="14"/>
                    <a:pt x="150" y="41"/>
                    <a:pt x="122" y="68"/>
                  </a:cubicBezTo>
                  <a:cubicBezTo>
                    <a:pt x="68" y="95"/>
                    <a:pt x="41" y="149"/>
                    <a:pt x="28" y="203"/>
                  </a:cubicBezTo>
                  <a:cubicBezTo>
                    <a:pt x="1" y="271"/>
                    <a:pt x="1" y="325"/>
                    <a:pt x="1" y="393"/>
                  </a:cubicBezTo>
                  <a:cubicBezTo>
                    <a:pt x="14" y="488"/>
                    <a:pt x="28" y="569"/>
                    <a:pt x="55" y="650"/>
                  </a:cubicBezTo>
                  <a:cubicBezTo>
                    <a:pt x="82" y="731"/>
                    <a:pt x="122" y="826"/>
                    <a:pt x="177" y="894"/>
                  </a:cubicBezTo>
                  <a:cubicBezTo>
                    <a:pt x="217" y="961"/>
                    <a:pt x="271" y="1029"/>
                    <a:pt x="339" y="1069"/>
                  </a:cubicBezTo>
                  <a:lnTo>
                    <a:pt x="393" y="1083"/>
                  </a:lnTo>
                  <a:lnTo>
                    <a:pt x="407" y="1083"/>
                  </a:lnTo>
                  <a:cubicBezTo>
                    <a:pt x="446" y="1103"/>
                    <a:pt x="486" y="1115"/>
                    <a:pt x="531" y="1115"/>
                  </a:cubicBezTo>
                  <a:cubicBezTo>
                    <a:pt x="547" y="1115"/>
                    <a:pt x="564" y="1114"/>
                    <a:pt x="583" y="1110"/>
                  </a:cubicBezTo>
                  <a:cubicBezTo>
                    <a:pt x="637" y="1097"/>
                    <a:pt x="691" y="1069"/>
                    <a:pt x="731" y="1015"/>
                  </a:cubicBezTo>
                  <a:cubicBezTo>
                    <a:pt x="772" y="961"/>
                    <a:pt x="785" y="907"/>
                    <a:pt x="799" y="839"/>
                  </a:cubicBezTo>
                  <a:cubicBezTo>
                    <a:pt x="799" y="785"/>
                    <a:pt x="799" y="718"/>
                    <a:pt x="785" y="664"/>
                  </a:cubicBezTo>
                  <a:cubicBezTo>
                    <a:pt x="772" y="582"/>
                    <a:pt x="758" y="501"/>
                    <a:pt x="731" y="434"/>
                  </a:cubicBezTo>
                  <a:cubicBezTo>
                    <a:pt x="691" y="298"/>
                    <a:pt x="610" y="163"/>
                    <a:pt x="488" y="68"/>
                  </a:cubicBezTo>
                  <a:cubicBezTo>
                    <a:pt x="447" y="28"/>
                    <a:pt x="380" y="14"/>
                    <a:pt x="325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4" name="Google Shape;1314;p42"/>
            <p:cNvSpPr/>
            <p:nvPr/>
          </p:nvSpPr>
          <p:spPr>
            <a:xfrm>
              <a:off x="1846143" y="1618577"/>
              <a:ext cx="355299" cy="352231"/>
            </a:xfrm>
            <a:custGeom>
              <a:avLst/>
              <a:gdLst/>
              <a:ahLst/>
              <a:cxnLst/>
              <a:rect l="l" t="t" r="r" b="b"/>
              <a:pathLst>
                <a:path w="5211" h="5166" extrusionOk="0">
                  <a:moveTo>
                    <a:pt x="2497" y="0"/>
                  </a:moveTo>
                  <a:cubicBezTo>
                    <a:pt x="2342" y="0"/>
                    <a:pt x="2186" y="17"/>
                    <a:pt x="2030" y="53"/>
                  </a:cubicBezTo>
                  <a:cubicBezTo>
                    <a:pt x="772" y="337"/>
                    <a:pt x="1" y="1703"/>
                    <a:pt x="325" y="3097"/>
                  </a:cubicBezTo>
                  <a:cubicBezTo>
                    <a:pt x="610" y="4318"/>
                    <a:pt x="1622" y="5165"/>
                    <a:pt x="2714" y="5165"/>
                  </a:cubicBezTo>
                  <a:cubicBezTo>
                    <a:pt x="2869" y="5165"/>
                    <a:pt x="3025" y="5148"/>
                    <a:pt x="3180" y="5113"/>
                  </a:cubicBezTo>
                  <a:cubicBezTo>
                    <a:pt x="4439" y="4829"/>
                    <a:pt x="5210" y="3462"/>
                    <a:pt x="4885" y="2069"/>
                  </a:cubicBezTo>
                  <a:cubicBezTo>
                    <a:pt x="4613" y="848"/>
                    <a:pt x="3592" y="0"/>
                    <a:pt x="249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5" name="Google Shape;1315;p42"/>
            <p:cNvSpPr/>
            <p:nvPr/>
          </p:nvSpPr>
          <p:spPr>
            <a:xfrm>
              <a:off x="1944874" y="1661943"/>
              <a:ext cx="248252" cy="246071"/>
            </a:xfrm>
            <a:custGeom>
              <a:avLst/>
              <a:gdLst/>
              <a:ahLst/>
              <a:cxnLst/>
              <a:rect l="l" t="t" r="r" b="b"/>
              <a:pathLst>
                <a:path w="3641" h="3609" extrusionOk="0">
                  <a:moveTo>
                    <a:pt x="1757" y="1"/>
                  </a:moveTo>
                  <a:cubicBezTo>
                    <a:pt x="1646" y="1"/>
                    <a:pt x="1533" y="13"/>
                    <a:pt x="1421" y="39"/>
                  </a:cubicBezTo>
                  <a:cubicBezTo>
                    <a:pt x="542" y="228"/>
                    <a:pt x="0" y="1189"/>
                    <a:pt x="230" y="2163"/>
                  </a:cubicBezTo>
                  <a:cubicBezTo>
                    <a:pt x="420" y="3015"/>
                    <a:pt x="1126" y="3608"/>
                    <a:pt x="1889" y="3608"/>
                  </a:cubicBezTo>
                  <a:cubicBezTo>
                    <a:pt x="1998" y="3608"/>
                    <a:pt x="2109" y="3596"/>
                    <a:pt x="2220" y="3571"/>
                  </a:cubicBezTo>
                  <a:cubicBezTo>
                    <a:pt x="3099" y="3368"/>
                    <a:pt x="3640" y="2420"/>
                    <a:pt x="3424" y="1446"/>
                  </a:cubicBezTo>
                  <a:cubicBezTo>
                    <a:pt x="3223" y="584"/>
                    <a:pt x="2518" y="1"/>
                    <a:pt x="1757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6" name="Google Shape;1316;p42"/>
            <p:cNvSpPr/>
            <p:nvPr/>
          </p:nvSpPr>
          <p:spPr>
            <a:xfrm>
              <a:off x="1898713" y="1802540"/>
              <a:ext cx="113592" cy="47046"/>
            </a:xfrm>
            <a:custGeom>
              <a:avLst/>
              <a:gdLst/>
              <a:ahLst/>
              <a:cxnLst/>
              <a:rect l="l" t="t" r="r" b="b"/>
              <a:pathLst>
                <a:path w="1666" h="690" extrusionOk="0">
                  <a:moveTo>
                    <a:pt x="1180" y="1"/>
                  </a:moveTo>
                  <a:cubicBezTo>
                    <a:pt x="1056" y="1"/>
                    <a:pt x="916" y="16"/>
                    <a:pt x="772" y="47"/>
                  </a:cubicBezTo>
                  <a:cubicBezTo>
                    <a:pt x="326" y="142"/>
                    <a:pt x="1" y="358"/>
                    <a:pt x="41" y="521"/>
                  </a:cubicBezTo>
                  <a:cubicBezTo>
                    <a:pt x="69" y="629"/>
                    <a:pt x="246" y="689"/>
                    <a:pt x="494" y="689"/>
                  </a:cubicBezTo>
                  <a:cubicBezTo>
                    <a:pt x="617" y="689"/>
                    <a:pt x="759" y="674"/>
                    <a:pt x="907" y="643"/>
                  </a:cubicBezTo>
                  <a:cubicBezTo>
                    <a:pt x="1340" y="534"/>
                    <a:pt x="1665" y="331"/>
                    <a:pt x="1638" y="169"/>
                  </a:cubicBezTo>
                  <a:cubicBezTo>
                    <a:pt x="1611" y="61"/>
                    <a:pt x="1428" y="1"/>
                    <a:pt x="1180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7" name="Google Shape;1317;p42"/>
            <p:cNvSpPr/>
            <p:nvPr/>
          </p:nvSpPr>
          <p:spPr>
            <a:xfrm>
              <a:off x="1813891" y="1461479"/>
              <a:ext cx="203934" cy="106842"/>
            </a:xfrm>
            <a:custGeom>
              <a:avLst/>
              <a:gdLst/>
              <a:ahLst/>
              <a:cxnLst/>
              <a:rect l="l" t="t" r="r" b="b"/>
              <a:pathLst>
                <a:path w="2991" h="1567" extrusionOk="0">
                  <a:moveTo>
                    <a:pt x="2199" y="0"/>
                  </a:moveTo>
                  <a:cubicBezTo>
                    <a:pt x="1929" y="0"/>
                    <a:pt x="1605" y="59"/>
                    <a:pt x="1272" y="178"/>
                  </a:cubicBezTo>
                  <a:cubicBezTo>
                    <a:pt x="514" y="462"/>
                    <a:pt x="0" y="949"/>
                    <a:pt x="122" y="1288"/>
                  </a:cubicBezTo>
                  <a:cubicBezTo>
                    <a:pt x="190" y="1470"/>
                    <a:pt x="446" y="1567"/>
                    <a:pt x="790" y="1567"/>
                  </a:cubicBezTo>
                  <a:cubicBezTo>
                    <a:pt x="1061" y="1567"/>
                    <a:pt x="1386" y="1507"/>
                    <a:pt x="1718" y="1382"/>
                  </a:cubicBezTo>
                  <a:cubicBezTo>
                    <a:pt x="2476" y="1112"/>
                    <a:pt x="2990" y="611"/>
                    <a:pt x="2869" y="286"/>
                  </a:cubicBezTo>
                  <a:cubicBezTo>
                    <a:pt x="2800" y="96"/>
                    <a:pt x="2545" y="0"/>
                    <a:pt x="2199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8" name="Google Shape;1318;p42"/>
            <p:cNvSpPr/>
            <p:nvPr/>
          </p:nvSpPr>
          <p:spPr>
            <a:xfrm>
              <a:off x="2658019" y="1457116"/>
              <a:ext cx="350663" cy="352435"/>
            </a:xfrm>
            <a:custGeom>
              <a:avLst/>
              <a:gdLst/>
              <a:ahLst/>
              <a:cxnLst/>
              <a:rect l="l" t="t" r="r" b="b"/>
              <a:pathLst>
                <a:path w="5143" h="5169" extrusionOk="0">
                  <a:moveTo>
                    <a:pt x="2477" y="0"/>
                  </a:moveTo>
                  <a:cubicBezTo>
                    <a:pt x="2343" y="0"/>
                    <a:pt x="2207" y="13"/>
                    <a:pt x="2071" y="39"/>
                  </a:cubicBezTo>
                  <a:cubicBezTo>
                    <a:pt x="813" y="283"/>
                    <a:pt x="1" y="1622"/>
                    <a:pt x="272" y="3029"/>
                  </a:cubicBezTo>
                  <a:cubicBezTo>
                    <a:pt x="524" y="4281"/>
                    <a:pt x="1537" y="5169"/>
                    <a:pt x="2653" y="5169"/>
                  </a:cubicBezTo>
                  <a:cubicBezTo>
                    <a:pt x="2792" y="5169"/>
                    <a:pt x="2932" y="5155"/>
                    <a:pt x="3073" y="5127"/>
                  </a:cubicBezTo>
                  <a:cubicBezTo>
                    <a:pt x="4344" y="4883"/>
                    <a:pt x="5143" y="3544"/>
                    <a:pt x="4872" y="2136"/>
                  </a:cubicBezTo>
                  <a:cubicBezTo>
                    <a:pt x="4618" y="880"/>
                    <a:pt x="3598" y="0"/>
                    <a:pt x="24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9" name="Google Shape;1319;p42"/>
            <p:cNvSpPr/>
            <p:nvPr/>
          </p:nvSpPr>
          <p:spPr>
            <a:xfrm>
              <a:off x="2665451" y="1519573"/>
              <a:ext cx="245457" cy="246616"/>
            </a:xfrm>
            <a:custGeom>
              <a:avLst/>
              <a:gdLst/>
              <a:ahLst/>
              <a:cxnLst/>
              <a:rect l="l" t="t" r="r" b="b"/>
              <a:pathLst>
                <a:path w="3600" h="3617" extrusionOk="0">
                  <a:moveTo>
                    <a:pt x="1741" y="1"/>
                  </a:moveTo>
                  <a:cubicBezTo>
                    <a:pt x="1644" y="1"/>
                    <a:pt x="1546" y="10"/>
                    <a:pt x="1448" y="30"/>
                  </a:cubicBezTo>
                  <a:cubicBezTo>
                    <a:pt x="569" y="192"/>
                    <a:pt x="0" y="1139"/>
                    <a:pt x="190" y="2113"/>
                  </a:cubicBezTo>
                  <a:cubicBezTo>
                    <a:pt x="359" y="2994"/>
                    <a:pt x="1076" y="3617"/>
                    <a:pt x="1862" y="3617"/>
                  </a:cubicBezTo>
                  <a:cubicBezTo>
                    <a:pt x="1958" y="3617"/>
                    <a:pt x="2055" y="3607"/>
                    <a:pt x="2152" y="3588"/>
                  </a:cubicBezTo>
                  <a:cubicBezTo>
                    <a:pt x="3031" y="3412"/>
                    <a:pt x="3600" y="2465"/>
                    <a:pt x="3410" y="1491"/>
                  </a:cubicBezTo>
                  <a:cubicBezTo>
                    <a:pt x="3229" y="612"/>
                    <a:pt x="2524" y="1"/>
                    <a:pt x="1741" y="1"/>
                  </a:cubicBez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0" name="Google Shape;1320;p42"/>
            <p:cNvSpPr/>
            <p:nvPr/>
          </p:nvSpPr>
          <p:spPr>
            <a:xfrm>
              <a:off x="2850846" y="1611282"/>
              <a:ext cx="113592" cy="45750"/>
            </a:xfrm>
            <a:custGeom>
              <a:avLst/>
              <a:gdLst/>
              <a:ahLst/>
              <a:cxnLst/>
              <a:rect l="l" t="t" r="r" b="b"/>
              <a:pathLst>
                <a:path w="1666" h="671" extrusionOk="0">
                  <a:moveTo>
                    <a:pt x="1161" y="1"/>
                  </a:moveTo>
                  <a:cubicBezTo>
                    <a:pt x="1046" y="1"/>
                    <a:pt x="918" y="13"/>
                    <a:pt x="786" y="38"/>
                  </a:cubicBezTo>
                  <a:cubicBezTo>
                    <a:pt x="339" y="132"/>
                    <a:pt x="1" y="335"/>
                    <a:pt x="42" y="498"/>
                  </a:cubicBezTo>
                  <a:cubicBezTo>
                    <a:pt x="60" y="610"/>
                    <a:pt x="247" y="670"/>
                    <a:pt x="507" y="670"/>
                  </a:cubicBezTo>
                  <a:cubicBezTo>
                    <a:pt x="624" y="670"/>
                    <a:pt x="756" y="658"/>
                    <a:pt x="894" y="633"/>
                  </a:cubicBezTo>
                  <a:cubicBezTo>
                    <a:pt x="1341" y="552"/>
                    <a:pt x="1665" y="349"/>
                    <a:pt x="1638" y="187"/>
                  </a:cubicBezTo>
                  <a:cubicBezTo>
                    <a:pt x="1619" y="64"/>
                    <a:pt x="1424" y="1"/>
                    <a:pt x="116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1" name="Google Shape;1321;p42"/>
            <p:cNvSpPr/>
            <p:nvPr/>
          </p:nvSpPr>
          <p:spPr>
            <a:xfrm>
              <a:off x="2697703" y="1295517"/>
              <a:ext cx="200320" cy="87751"/>
            </a:xfrm>
            <a:custGeom>
              <a:avLst/>
              <a:gdLst/>
              <a:ahLst/>
              <a:cxnLst/>
              <a:rect l="l" t="t" r="r" b="b"/>
              <a:pathLst>
                <a:path w="2938" h="1287" extrusionOk="0">
                  <a:moveTo>
                    <a:pt x="1507" y="0"/>
                  </a:moveTo>
                  <a:cubicBezTo>
                    <a:pt x="1488" y="0"/>
                    <a:pt x="1468" y="0"/>
                    <a:pt x="1449" y="1"/>
                  </a:cubicBezTo>
                  <a:cubicBezTo>
                    <a:pt x="650" y="28"/>
                    <a:pt x="1" y="325"/>
                    <a:pt x="1" y="677"/>
                  </a:cubicBezTo>
                  <a:cubicBezTo>
                    <a:pt x="14" y="1033"/>
                    <a:pt x="644" y="1286"/>
                    <a:pt x="1428" y="1286"/>
                  </a:cubicBezTo>
                  <a:cubicBezTo>
                    <a:pt x="1448" y="1286"/>
                    <a:pt x="1469" y="1286"/>
                    <a:pt x="1489" y="1286"/>
                  </a:cubicBezTo>
                  <a:cubicBezTo>
                    <a:pt x="2288" y="1259"/>
                    <a:pt x="2937" y="961"/>
                    <a:pt x="2924" y="609"/>
                  </a:cubicBezTo>
                  <a:cubicBezTo>
                    <a:pt x="2924" y="266"/>
                    <a:pt x="2292" y="0"/>
                    <a:pt x="1507" y="0"/>
                  </a:cubicBezTo>
                  <a:close/>
                </a:path>
              </a:pathLst>
            </a:custGeom>
            <a:solidFill>
              <a:srgbClr val="A2494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2" name="Google Shape;1322;p42"/>
            <p:cNvSpPr/>
            <p:nvPr/>
          </p:nvSpPr>
          <p:spPr>
            <a:xfrm>
              <a:off x="2334210" y="1770698"/>
              <a:ext cx="261139" cy="143388"/>
            </a:xfrm>
            <a:custGeom>
              <a:avLst/>
              <a:gdLst/>
              <a:ahLst/>
              <a:cxnLst/>
              <a:rect l="l" t="t" r="r" b="b"/>
              <a:pathLst>
                <a:path w="3830" h="2103" extrusionOk="0">
                  <a:moveTo>
                    <a:pt x="2220" y="0"/>
                  </a:moveTo>
                  <a:cubicBezTo>
                    <a:pt x="2111" y="0"/>
                    <a:pt x="2017" y="14"/>
                    <a:pt x="1908" y="41"/>
                  </a:cubicBezTo>
                  <a:cubicBezTo>
                    <a:pt x="1597" y="95"/>
                    <a:pt x="1286" y="203"/>
                    <a:pt x="1002" y="352"/>
                  </a:cubicBezTo>
                  <a:cubicBezTo>
                    <a:pt x="772" y="487"/>
                    <a:pt x="555" y="650"/>
                    <a:pt x="393" y="866"/>
                  </a:cubicBezTo>
                  <a:cubicBezTo>
                    <a:pt x="231" y="1042"/>
                    <a:pt x="136" y="1272"/>
                    <a:pt x="95" y="1502"/>
                  </a:cubicBezTo>
                  <a:cubicBezTo>
                    <a:pt x="68" y="1502"/>
                    <a:pt x="55" y="1516"/>
                    <a:pt x="55" y="1529"/>
                  </a:cubicBezTo>
                  <a:cubicBezTo>
                    <a:pt x="1" y="1583"/>
                    <a:pt x="14" y="1664"/>
                    <a:pt x="68" y="1705"/>
                  </a:cubicBezTo>
                  <a:cubicBezTo>
                    <a:pt x="190" y="1813"/>
                    <a:pt x="339" y="1894"/>
                    <a:pt x="501" y="1962"/>
                  </a:cubicBezTo>
                  <a:cubicBezTo>
                    <a:pt x="664" y="2016"/>
                    <a:pt x="840" y="2057"/>
                    <a:pt x="1015" y="2084"/>
                  </a:cubicBezTo>
                  <a:cubicBezTo>
                    <a:pt x="1121" y="2093"/>
                    <a:pt x="1233" y="2103"/>
                    <a:pt x="1347" y="2103"/>
                  </a:cubicBezTo>
                  <a:cubicBezTo>
                    <a:pt x="1394" y="2103"/>
                    <a:pt x="1441" y="2101"/>
                    <a:pt x="1489" y="2097"/>
                  </a:cubicBezTo>
                  <a:cubicBezTo>
                    <a:pt x="1692" y="2097"/>
                    <a:pt x="1881" y="2070"/>
                    <a:pt x="2084" y="2016"/>
                  </a:cubicBezTo>
                  <a:cubicBezTo>
                    <a:pt x="2247" y="1989"/>
                    <a:pt x="2423" y="1935"/>
                    <a:pt x="2585" y="1867"/>
                  </a:cubicBezTo>
                  <a:cubicBezTo>
                    <a:pt x="2720" y="1813"/>
                    <a:pt x="2856" y="1759"/>
                    <a:pt x="2991" y="1691"/>
                  </a:cubicBezTo>
                  <a:cubicBezTo>
                    <a:pt x="3126" y="1624"/>
                    <a:pt x="3262" y="1543"/>
                    <a:pt x="3383" y="1448"/>
                  </a:cubicBezTo>
                  <a:cubicBezTo>
                    <a:pt x="3451" y="1407"/>
                    <a:pt x="3505" y="1367"/>
                    <a:pt x="3573" y="1313"/>
                  </a:cubicBezTo>
                  <a:cubicBezTo>
                    <a:pt x="3627" y="1258"/>
                    <a:pt x="3695" y="1204"/>
                    <a:pt x="3735" y="1150"/>
                  </a:cubicBezTo>
                  <a:cubicBezTo>
                    <a:pt x="3776" y="1096"/>
                    <a:pt x="3803" y="1028"/>
                    <a:pt x="3816" y="961"/>
                  </a:cubicBezTo>
                  <a:cubicBezTo>
                    <a:pt x="3830" y="934"/>
                    <a:pt x="3830" y="907"/>
                    <a:pt x="3816" y="866"/>
                  </a:cubicBezTo>
                  <a:cubicBezTo>
                    <a:pt x="3816" y="825"/>
                    <a:pt x="3816" y="785"/>
                    <a:pt x="3803" y="758"/>
                  </a:cubicBezTo>
                  <a:cubicBezTo>
                    <a:pt x="3789" y="690"/>
                    <a:pt x="3749" y="636"/>
                    <a:pt x="3708" y="582"/>
                  </a:cubicBezTo>
                  <a:cubicBezTo>
                    <a:pt x="3668" y="528"/>
                    <a:pt x="3613" y="474"/>
                    <a:pt x="3559" y="420"/>
                  </a:cubicBezTo>
                  <a:cubicBezTo>
                    <a:pt x="3437" y="325"/>
                    <a:pt x="3302" y="244"/>
                    <a:pt x="3153" y="189"/>
                  </a:cubicBezTo>
                  <a:cubicBezTo>
                    <a:pt x="3018" y="135"/>
                    <a:pt x="2883" y="81"/>
                    <a:pt x="2734" y="54"/>
                  </a:cubicBezTo>
                  <a:cubicBezTo>
                    <a:pt x="2612" y="24"/>
                    <a:pt x="2483" y="8"/>
                    <a:pt x="2357" y="8"/>
                  </a:cubicBezTo>
                  <a:cubicBezTo>
                    <a:pt x="2315" y="8"/>
                    <a:pt x="2274" y="10"/>
                    <a:pt x="2233" y="14"/>
                  </a:cubicBezTo>
                  <a:lnTo>
                    <a:pt x="2220" y="0"/>
                  </a:lnTo>
                  <a:close/>
                </a:path>
              </a:pathLst>
            </a:custGeom>
            <a:solidFill>
              <a:srgbClr val="FF776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3" name="Google Shape;1323;p42"/>
            <p:cNvSpPr/>
            <p:nvPr/>
          </p:nvSpPr>
          <p:spPr>
            <a:xfrm>
              <a:off x="2267798" y="1661807"/>
              <a:ext cx="359867" cy="262980"/>
            </a:xfrm>
            <a:custGeom>
              <a:avLst/>
              <a:gdLst/>
              <a:ahLst/>
              <a:cxnLst/>
              <a:rect l="l" t="t" r="r" b="b"/>
              <a:pathLst>
                <a:path w="5278" h="3857" extrusionOk="0">
                  <a:moveTo>
                    <a:pt x="3194" y="1803"/>
                  </a:moveTo>
                  <a:cubicBezTo>
                    <a:pt x="3248" y="1803"/>
                    <a:pt x="3302" y="1807"/>
                    <a:pt x="3356" y="1814"/>
                  </a:cubicBezTo>
                  <a:lnTo>
                    <a:pt x="3315" y="1814"/>
                  </a:lnTo>
                  <a:cubicBezTo>
                    <a:pt x="3505" y="1827"/>
                    <a:pt x="3694" y="1868"/>
                    <a:pt x="3884" y="1935"/>
                  </a:cubicBezTo>
                  <a:lnTo>
                    <a:pt x="3897" y="1935"/>
                  </a:lnTo>
                  <a:cubicBezTo>
                    <a:pt x="4046" y="1989"/>
                    <a:pt x="4181" y="2057"/>
                    <a:pt x="4317" y="2152"/>
                  </a:cubicBezTo>
                  <a:cubicBezTo>
                    <a:pt x="4425" y="2233"/>
                    <a:pt x="4533" y="2328"/>
                    <a:pt x="4628" y="2436"/>
                  </a:cubicBezTo>
                  <a:cubicBezTo>
                    <a:pt x="4655" y="2477"/>
                    <a:pt x="4682" y="2504"/>
                    <a:pt x="4709" y="2531"/>
                  </a:cubicBezTo>
                  <a:lnTo>
                    <a:pt x="4682" y="2571"/>
                  </a:lnTo>
                  <a:cubicBezTo>
                    <a:pt x="4574" y="2734"/>
                    <a:pt x="4452" y="2869"/>
                    <a:pt x="4317" y="2991"/>
                  </a:cubicBezTo>
                  <a:cubicBezTo>
                    <a:pt x="4141" y="3113"/>
                    <a:pt x="3965" y="3234"/>
                    <a:pt x="3776" y="3329"/>
                  </a:cubicBezTo>
                  <a:cubicBezTo>
                    <a:pt x="3518" y="3437"/>
                    <a:pt x="3261" y="3532"/>
                    <a:pt x="2977" y="3586"/>
                  </a:cubicBezTo>
                  <a:lnTo>
                    <a:pt x="3004" y="3586"/>
                  </a:lnTo>
                  <a:cubicBezTo>
                    <a:pt x="2869" y="3600"/>
                    <a:pt x="2720" y="3613"/>
                    <a:pt x="2571" y="3627"/>
                  </a:cubicBezTo>
                  <a:lnTo>
                    <a:pt x="2152" y="3627"/>
                  </a:lnTo>
                  <a:cubicBezTo>
                    <a:pt x="1935" y="3600"/>
                    <a:pt x="1719" y="3546"/>
                    <a:pt x="1502" y="3478"/>
                  </a:cubicBezTo>
                  <a:cubicBezTo>
                    <a:pt x="1381" y="3437"/>
                    <a:pt x="1272" y="3370"/>
                    <a:pt x="1164" y="3315"/>
                  </a:cubicBezTo>
                  <a:cubicBezTo>
                    <a:pt x="1178" y="3194"/>
                    <a:pt x="1205" y="3072"/>
                    <a:pt x="1245" y="2964"/>
                  </a:cubicBezTo>
                  <a:cubicBezTo>
                    <a:pt x="1299" y="2828"/>
                    <a:pt x="1353" y="2707"/>
                    <a:pt x="1435" y="2598"/>
                  </a:cubicBezTo>
                  <a:cubicBezTo>
                    <a:pt x="1516" y="2490"/>
                    <a:pt x="1611" y="2382"/>
                    <a:pt x="1732" y="2287"/>
                  </a:cubicBezTo>
                  <a:cubicBezTo>
                    <a:pt x="1854" y="2179"/>
                    <a:pt x="2003" y="2084"/>
                    <a:pt x="2152" y="2017"/>
                  </a:cubicBezTo>
                  <a:cubicBezTo>
                    <a:pt x="2328" y="1935"/>
                    <a:pt x="2517" y="1881"/>
                    <a:pt x="2707" y="1841"/>
                  </a:cubicBezTo>
                  <a:cubicBezTo>
                    <a:pt x="2815" y="1827"/>
                    <a:pt x="2923" y="1814"/>
                    <a:pt x="3031" y="1814"/>
                  </a:cubicBezTo>
                  <a:cubicBezTo>
                    <a:pt x="3085" y="1807"/>
                    <a:pt x="3140" y="1803"/>
                    <a:pt x="3194" y="1803"/>
                  </a:cubicBezTo>
                  <a:close/>
                  <a:moveTo>
                    <a:pt x="4073" y="0"/>
                  </a:moveTo>
                  <a:lnTo>
                    <a:pt x="4073" y="0"/>
                  </a:lnTo>
                  <a:cubicBezTo>
                    <a:pt x="3965" y="14"/>
                    <a:pt x="3857" y="27"/>
                    <a:pt x="3762" y="68"/>
                  </a:cubicBezTo>
                  <a:cubicBezTo>
                    <a:pt x="3545" y="149"/>
                    <a:pt x="3356" y="257"/>
                    <a:pt x="3180" y="406"/>
                  </a:cubicBezTo>
                  <a:lnTo>
                    <a:pt x="3099" y="460"/>
                  </a:lnTo>
                  <a:cubicBezTo>
                    <a:pt x="2950" y="582"/>
                    <a:pt x="2788" y="677"/>
                    <a:pt x="2612" y="772"/>
                  </a:cubicBezTo>
                  <a:lnTo>
                    <a:pt x="2571" y="799"/>
                  </a:lnTo>
                  <a:cubicBezTo>
                    <a:pt x="2382" y="772"/>
                    <a:pt x="2192" y="745"/>
                    <a:pt x="2003" y="690"/>
                  </a:cubicBezTo>
                  <a:cubicBezTo>
                    <a:pt x="1827" y="650"/>
                    <a:pt x="1638" y="623"/>
                    <a:pt x="1462" y="596"/>
                  </a:cubicBezTo>
                  <a:cubicBezTo>
                    <a:pt x="1367" y="582"/>
                    <a:pt x="1272" y="582"/>
                    <a:pt x="1178" y="582"/>
                  </a:cubicBezTo>
                  <a:cubicBezTo>
                    <a:pt x="1083" y="596"/>
                    <a:pt x="988" y="609"/>
                    <a:pt x="893" y="636"/>
                  </a:cubicBezTo>
                  <a:cubicBezTo>
                    <a:pt x="704" y="690"/>
                    <a:pt x="528" y="799"/>
                    <a:pt x="393" y="934"/>
                  </a:cubicBezTo>
                  <a:cubicBezTo>
                    <a:pt x="257" y="1069"/>
                    <a:pt x="163" y="1218"/>
                    <a:pt x="95" y="1394"/>
                  </a:cubicBezTo>
                  <a:cubicBezTo>
                    <a:pt x="41" y="1543"/>
                    <a:pt x="0" y="1705"/>
                    <a:pt x="14" y="1881"/>
                  </a:cubicBezTo>
                  <a:cubicBezTo>
                    <a:pt x="14" y="2044"/>
                    <a:pt x="41" y="2206"/>
                    <a:pt x="95" y="2355"/>
                  </a:cubicBezTo>
                  <a:cubicBezTo>
                    <a:pt x="149" y="2517"/>
                    <a:pt x="230" y="2666"/>
                    <a:pt x="325" y="2815"/>
                  </a:cubicBezTo>
                  <a:cubicBezTo>
                    <a:pt x="515" y="3099"/>
                    <a:pt x="772" y="3343"/>
                    <a:pt x="1069" y="3518"/>
                  </a:cubicBezTo>
                  <a:cubicBezTo>
                    <a:pt x="1353" y="3681"/>
                    <a:pt x="1665" y="3789"/>
                    <a:pt x="1989" y="3830"/>
                  </a:cubicBezTo>
                  <a:cubicBezTo>
                    <a:pt x="2192" y="3857"/>
                    <a:pt x="2395" y="3857"/>
                    <a:pt x="2585" y="3857"/>
                  </a:cubicBezTo>
                  <a:cubicBezTo>
                    <a:pt x="3072" y="3830"/>
                    <a:pt x="3545" y="3708"/>
                    <a:pt x="3978" y="3478"/>
                  </a:cubicBezTo>
                  <a:cubicBezTo>
                    <a:pt x="4263" y="3329"/>
                    <a:pt x="4533" y="3126"/>
                    <a:pt x="4750" y="2869"/>
                  </a:cubicBezTo>
                  <a:cubicBezTo>
                    <a:pt x="4858" y="2747"/>
                    <a:pt x="4953" y="2598"/>
                    <a:pt x="5034" y="2463"/>
                  </a:cubicBezTo>
                  <a:cubicBezTo>
                    <a:pt x="5088" y="2328"/>
                    <a:pt x="5142" y="2206"/>
                    <a:pt x="5183" y="2071"/>
                  </a:cubicBezTo>
                  <a:cubicBezTo>
                    <a:pt x="5223" y="1922"/>
                    <a:pt x="5250" y="1786"/>
                    <a:pt x="5264" y="1638"/>
                  </a:cubicBezTo>
                  <a:cubicBezTo>
                    <a:pt x="5277" y="1489"/>
                    <a:pt x="5277" y="1340"/>
                    <a:pt x="5264" y="1191"/>
                  </a:cubicBezTo>
                  <a:cubicBezTo>
                    <a:pt x="5250" y="893"/>
                    <a:pt x="5142" y="623"/>
                    <a:pt x="4953" y="393"/>
                  </a:cubicBezTo>
                  <a:cubicBezTo>
                    <a:pt x="4745" y="159"/>
                    <a:pt x="4451" y="13"/>
                    <a:pt x="4141" y="13"/>
                  </a:cubicBezTo>
                  <a:cubicBezTo>
                    <a:pt x="4128" y="13"/>
                    <a:pt x="4114" y="13"/>
                    <a:pt x="4100" y="14"/>
                  </a:cubicBezTo>
                  <a:lnTo>
                    <a:pt x="4060" y="14"/>
                  </a:lnTo>
                  <a:lnTo>
                    <a:pt x="4073" y="0"/>
                  </a:lnTo>
                  <a:close/>
                </a:path>
              </a:pathLst>
            </a:custGeom>
            <a:solidFill>
              <a:srgbClr val="682F2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324" name="Google Shape;1324;p42"/>
          <p:cNvGrpSpPr/>
          <p:nvPr/>
        </p:nvGrpSpPr>
        <p:grpSpPr>
          <a:xfrm flipH="1">
            <a:off x="9413781" y="-3841"/>
            <a:ext cx="1308380" cy="712529"/>
            <a:chOff x="816462" y="899275"/>
            <a:chExt cx="981285" cy="534397"/>
          </a:xfrm>
        </p:grpSpPr>
        <p:sp>
          <p:nvSpPr>
            <p:cNvPr id="1325" name="Google Shape;1325;p42"/>
            <p:cNvSpPr/>
            <p:nvPr/>
          </p:nvSpPr>
          <p:spPr>
            <a:xfrm>
              <a:off x="816462" y="899275"/>
              <a:ext cx="981285" cy="534397"/>
            </a:xfrm>
            <a:custGeom>
              <a:avLst/>
              <a:gdLst/>
              <a:ahLst/>
              <a:cxnLst/>
              <a:rect l="l" t="t" r="r" b="b"/>
              <a:pathLst>
                <a:path w="13770" h="7499" extrusionOk="0">
                  <a:moveTo>
                    <a:pt x="7065" y="1"/>
                  </a:moveTo>
                  <a:cubicBezTo>
                    <a:pt x="6780" y="1"/>
                    <a:pt x="6480" y="35"/>
                    <a:pt x="6165" y="105"/>
                  </a:cubicBezTo>
                  <a:cubicBezTo>
                    <a:pt x="5858" y="182"/>
                    <a:pt x="5551" y="297"/>
                    <a:pt x="5263" y="451"/>
                  </a:cubicBezTo>
                  <a:cubicBezTo>
                    <a:pt x="5032" y="566"/>
                    <a:pt x="4763" y="758"/>
                    <a:pt x="4552" y="950"/>
                  </a:cubicBezTo>
                  <a:cubicBezTo>
                    <a:pt x="4168" y="1296"/>
                    <a:pt x="3822" y="1737"/>
                    <a:pt x="3534" y="2275"/>
                  </a:cubicBezTo>
                  <a:cubicBezTo>
                    <a:pt x="3400" y="2505"/>
                    <a:pt x="3265" y="2794"/>
                    <a:pt x="3169" y="3082"/>
                  </a:cubicBezTo>
                  <a:cubicBezTo>
                    <a:pt x="3112" y="3043"/>
                    <a:pt x="3035" y="2986"/>
                    <a:pt x="2958" y="2966"/>
                  </a:cubicBezTo>
                  <a:cubicBezTo>
                    <a:pt x="2824" y="2870"/>
                    <a:pt x="2632" y="2832"/>
                    <a:pt x="2440" y="2774"/>
                  </a:cubicBezTo>
                  <a:cubicBezTo>
                    <a:pt x="2344" y="2755"/>
                    <a:pt x="2252" y="2746"/>
                    <a:pt x="2152" y="2746"/>
                  </a:cubicBezTo>
                  <a:cubicBezTo>
                    <a:pt x="2051" y="2746"/>
                    <a:pt x="1940" y="2755"/>
                    <a:pt x="1806" y="2774"/>
                  </a:cubicBezTo>
                  <a:cubicBezTo>
                    <a:pt x="1595" y="2832"/>
                    <a:pt x="1403" y="2890"/>
                    <a:pt x="1249" y="2947"/>
                  </a:cubicBezTo>
                  <a:cubicBezTo>
                    <a:pt x="1095" y="3024"/>
                    <a:pt x="942" y="3120"/>
                    <a:pt x="769" y="3254"/>
                  </a:cubicBezTo>
                  <a:cubicBezTo>
                    <a:pt x="538" y="3466"/>
                    <a:pt x="346" y="3735"/>
                    <a:pt x="193" y="4099"/>
                  </a:cubicBezTo>
                  <a:cubicBezTo>
                    <a:pt x="97" y="4368"/>
                    <a:pt x="58" y="4618"/>
                    <a:pt x="39" y="5002"/>
                  </a:cubicBezTo>
                  <a:cubicBezTo>
                    <a:pt x="1" y="5252"/>
                    <a:pt x="39" y="5520"/>
                    <a:pt x="58" y="5847"/>
                  </a:cubicBezTo>
                  <a:cubicBezTo>
                    <a:pt x="78" y="6135"/>
                    <a:pt x="154" y="6423"/>
                    <a:pt x="193" y="6730"/>
                  </a:cubicBezTo>
                  <a:lnTo>
                    <a:pt x="231" y="6903"/>
                  </a:lnTo>
                  <a:cubicBezTo>
                    <a:pt x="289" y="7249"/>
                    <a:pt x="577" y="7498"/>
                    <a:pt x="922" y="7498"/>
                  </a:cubicBezTo>
                  <a:lnTo>
                    <a:pt x="12464" y="7498"/>
                  </a:lnTo>
                  <a:cubicBezTo>
                    <a:pt x="12675" y="7498"/>
                    <a:pt x="12886" y="7402"/>
                    <a:pt x="13021" y="7268"/>
                  </a:cubicBezTo>
                  <a:lnTo>
                    <a:pt x="13136" y="7114"/>
                  </a:lnTo>
                  <a:cubicBezTo>
                    <a:pt x="13155" y="7095"/>
                    <a:pt x="13194" y="7057"/>
                    <a:pt x="13213" y="7018"/>
                  </a:cubicBezTo>
                  <a:cubicBezTo>
                    <a:pt x="13616" y="6423"/>
                    <a:pt x="13770" y="5866"/>
                    <a:pt x="13693" y="5328"/>
                  </a:cubicBezTo>
                  <a:cubicBezTo>
                    <a:pt x="13635" y="4752"/>
                    <a:pt x="13366" y="4234"/>
                    <a:pt x="12925" y="3888"/>
                  </a:cubicBezTo>
                  <a:cubicBezTo>
                    <a:pt x="12521" y="3542"/>
                    <a:pt x="11984" y="3370"/>
                    <a:pt x="11408" y="3350"/>
                  </a:cubicBezTo>
                  <a:lnTo>
                    <a:pt x="11369" y="3350"/>
                  </a:lnTo>
                  <a:cubicBezTo>
                    <a:pt x="11043" y="3350"/>
                    <a:pt x="10755" y="3408"/>
                    <a:pt x="10447" y="3504"/>
                  </a:cubicBezTo>
                  <a:cubicBezTo>
                    <a:pt x="10409" y="3139"/>
                    <a:pt x="10313" y="2774"/>
                    <a:pt x="10179" y="2448"/>
                  </a:cubicBezTo>
                  <a:cubicBezTo>
                    <a:pt x="10006" y="1910"/>
                    <a:pt x="9737" y="1430"/>
                    <a:pt x="9391" y="1046"/>
                  </a:cubicBezTo>
                  <a:cubicBezTo>
                    <a:pt x="9007" y="624"/>
                    <a:pt x="8566" y="297"/>
                    <a:pt x="8028" y="143"/>
                  </a:cubicBezTo>
                  <a:cubicBezTo>
                    <a:pt x="7725" y="49"/>
                    <a:pt x="7405" y="1"/>
                    <a:pt x="70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6" name="Google Shape;1326;p42"/>
            <p:cNvSpPr/>
            <p:nvPr/>
          </p:nvSpPr>
          <p:spPr>
            <a:xfrm>
              <a:off x="875325" y="950512"/>
              <a:ext cx="870400" cy="432492"/>
            </a:xfrm>
            <a:custGeom>
              <a:avLst/>
              <a:gdLst/>
              <a:ahLst/>
              <a:cxnLst/>
              <a:rect l="l" t="t" r="r" b="b"/>
              <a:pathLst>
                <a:path w="12214" h="6069" extrusionOk="0">
                  <a:moveTo>
                    <a:pt x="6318" y="1"/>
                  </a:moveTo>
                  <a:cubicBezTo>
                    <a:pt x="6069" y="1"/>
                    <a:pt x="5819" y="20"/>
                    <a:pt x="5531" y="97"/>
                  </a:cubicBezTo>
                  <a:cubicBezTo>
                    <a:pt x="5281" y="135"/>
                    <a:pt x="5051" y="231"/>
                    <a:pt x="4801" y="346"/>
                  </a:cubicBezTo>
                  <a:cubicBezTo>
                    <a:pt x="4609" y="442"/>
                    <a:pt x="4417" y="596"/>
                    <a:pt x="4225" y="769"/>
                  </a:cubicBezTo>
                  <a:cubicBezTo>
                    <a:pt x="3918" y="1057"/>
                    <a:pt x="3630" y="1402"/>
                    <a:pt x="3380" y="1883"/>
                  </a:cubicBezTo>
                  <a:cubicBezTo>
                    <a:pt x="3188" y="2267"/>
                    <a:pt x="3035" y="2708"/>
                    <a:pt x="2843" y="3265"/>
                  </a:cubicBezTo>
                  <a:cubicBezTo>
                    <a:pt x="2766" y="3515"/>
                    <a:pt x="2689" y="3784"/>
                    <a:pt x="2612" y="3995"/>
                  </a:cubicBezTo>
                  <a:cubicBezTo>
                    <a:pt x="2555" y="3745"/>
                    <a:pt x="2420" y="3553"/>
                    <a:pt x="2305" y="3361"/>
                  </a:cubicBezTo>
                  <a:cubicBezTo>
                    <a:pt x="2170" y="3131"/>
                    <a:pt x="1998" y="2996"/>
                    <a:pt x="1825" y="2900"/>
                  </a:cubicBezTo>
                  <a:cubicBezTo>
                    <a:pt x="1729" y="2843"/>
                    <a:pt x="1633" y="2804"/>
                    <a:pt x="1537" y="2804"/>
                  </a:cubicBezTo>
                  <a:cubicBezTo>
                    <a:pt x="1498" y="2804"/>
                    <a:pt x="1422" y="2785"/>
                    <a:pt x="1364" y="2785"/>
                  </a:cubicBezTo>
                  <a:cubicBezTo>
                    <a:pt x="1306" y="2785"/>
                    <a:pt x="1230" y="2785"/>
                    <a:pt x="1153" y="2804"/>
                  </a:cubicBezTo>
                  <a:cubicBezTo>
                    <a:pt x="1018" y="2823"/>
                    <a:pt x="884" y="2881"/>
                    <a:pt x="788" y="2920"/>
                  </a:cubicBezTo>
                  <a:cubicBezTo>
                    <a:pt x="692" y="2977"/>
                    <a:pt x="596" y="3035"/>
                    <a:pt x="481" y="3131"/>
                  </a:cubicBezTo>
                  <a:cubicBezTo>
                    <a:pt x="346" y="3284"/>
                    <a:pt x="212" y="3457"/>
                    <a:pt x="116" y="3688"/>
                  </a:cubicBezTo>
                  <a:cubicBezTo>
                    <a:pt x="58" y="3860"/>
                    <a:pt x="0" y="4072"/>
                    <a:pt x="0" y="4360"/>
                  </a:cubicBezTo>
                  <a:cubicBezTo>
                    <a:pt x="0" y="4552"/>
                    <a:pt x="0" y="4801"/>
                    <a:pt x="20" y="5090"/>
                  </a:cubicBezTo>
                  <a:cubicBezTo>
                    <a:pt x="58" y="5378"/>
                    <a:pt x="96" y="5627"/>
                    <a:pt x="154" y="5896"/>
                  </a:cubicBezTo>
                  <a:lnTo>
                    <a:pt x="154" y="5954"/>
                  </a:lnTo>
                  <a:lnTo>
                    <a:pt x="173" y="6069"/>
                  </a:lnTo>
                  <a:lnTo>
                    <a:pt x="11734" y="6069"/>
                  </a:lnTo>
                  <a:lnTo>
                    <a:pt x="11772" y="6050"/>
                  </a:lnTo>
                  <a:lnTo>
                    <a:pt x="11830" y="5954"/>
                  </a:lnTo>
                  <a:cubicBezTo>
                    <a:pt x="12099" y="5493"/>
                    <a:pt x="12214" y="5051"/>
                    <a:pt x="12176" y="4667"/>
                  </a:cubicBezTo>
                  <a:cubicBezTo>
                    <a:pt x="12118" y="4283"/>
                    <a:pt x="11964" y="3957"/>
                    <a:pt x="11676" y="3707"/>
                  </a:cubicBezTo>
                  <a:cubicBezTo>
                    <a:pt x="11388" y="3476"/>
                    <a:pt x="11023" y="3361"/>
                    <a:pt x="10620" y="3361"/>
                  </a:cubicBezTo>
                  <a:lnTo>
                    <a:pt x="10562" y="3361"/>
                  </a:lnTo>
                  <a:cubicBezTo>
                    <a:pt x="10178" y="3361"/>
                    <a:pt x="9775" y="3476"/>
                    <a:pt x="9391" y="3707"/>
                  </a:cubicBezTo>
                  <a:cubicBezTo>
                    <a:pt x="9237" y="3803"/>
                    <a:pt x="9103" y="3899"/>
                    <a:pt x="8988" y="4033"/>
                  </a:cubicBezTo>
                  <a:cubicBezTo>
                    <a:pt x="9007" y="3841"/>
                    <a:pt x="9007" y="3592"/>
                    <a:pt x="8988" y="3323"/>
                  </a:cubicBezTo>
                  <a:cubicBezTo>
                    <a:pt x="8949" y="2843"/>
                    <a:pt x="8853" y="2401"/>
                    <a:pt x="8719" y="1979"/>
                  </a:cubicBezTo>
                  <a:cubicBezTo>
                    <a:pt x="8546" y="1537"/>
                    <a:pt x="8335" y="1153"/>
                    <a:pt x="8066" y="826"/>
                  </a:cubicBezTo>
                  <a:cubicBezTo>
                    <a:pt x="7778" y="500"/>
                    <a:pt x="7413" y="250"/>
                    <a:pt x="7010" y="135"/>
                  </a:cubicBezTo>
                  <a:cubicBezTo>
                    <a:pt x="6799" y="39"/>
                    <a:pt x="6549" y="1"/>
                    <a:pt x="6318" y="1"/>
                  </a:cubicBezTo>
                  <a:close/>
                </a:path>
              </a:pathLst>
            </a:custGeom>
            <a:solidFill>
              <a:srgbClr val="7ABE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27" name="Google Shape;1327;p42"/>
          <p:cNvSpPr/>
          <p:nvPr/>
        </p:nvSpPr>
        <p:spPr>
          <a:xfrm flipH="1">
            <a:off x="9005173" y="907385"/>
            <a:ext cx="1430625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4960417-977E-4CDA-B77E-E6B3BBB8452E}"/>
              </a:ext>
            </a:extLst>
          </p:cNvPr>
          <p:cNvSpPr/>
          <p:nvPr/>
        </p:nvSpPr>
        <p:spPr>
          <a:xfrm>
            <a:off x="229441" y="1153229"/>
            <a:ext cx="4682792" cy="140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Kể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từng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đoạn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câu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chuyện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theo</a:t>
            </a:r>
            <a:r>
              <a:rPr lang="en-US" sz="4267" kern="0" dirty="0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267" kern="0" dirty="0" err="1">
                <a:solidFill>
                  <a:srgbClr val="F01526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tranh</a:t>
            </a:r>
            <a:endParaRPr lang="en-US" sz="4267" kern="0" dirty="0">
              <a:solidFill>
                <a:srgbClr val="F01526">
                  <a:lumMod val="7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CB410D77-02A5-422B-804B-57B09851B8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2344" y="161190"/>
            <a:ext cx="4731240" cy="46857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16470503"/>
      </p:ext>
    </p:extLst>
  </p:cSld>
  <p:clrMapOvr>
    <a:masterClrMapping/>
  </p:clrMapOvr>
</p:sld>
</file>

<file path=ppt/theme/theme1.xml><?xml version="1.0" encoding="utf-8"?>
<a:theme xmlns:a="http://schemas.openxmlformats.org/drawingml/2006/main" name="Fall Vibes Stickers fo Marketing by Slidesgo">
  <a:themeElements>
    <a:clrScheme name="Simple Light">
      <a:dk1>
        <a:srgbClr val="78302E"/>
      </a:dk1>
      <a:lt1>
        <a:srgbClr val="FFFFFF"/>
      </a:lt1>
      <a:dk2>
        <a:srgbClr val="FFD7B5"/>
      </a:dk2>
      <a:lt2>
        <a:srgbClr val="A3376C"/>
      </a:lt2>
      <a:accent1>
        <a:srgbClr val="C25F7F"/>
      </a:accent1>
      <a:accent2>
        <a:srgbClr val="FF9E00"/>
      </a:accent2>
      <a:accent3>
        <a:srgbClr val="FDAD00"/>
      </a:accent3>
      <a:accent4>
        <a:srgbClr val="F01526"/>
      </a:accent4>
      <a:accent5>
        <a:srgbClr val="5C9495"/>
      </a:accent5>
      <a:accent6>
        <a:srgbClr val="7ABEAE"/>
      </a:accent6>
      <a:hlink>
        <a:srgbClr val="78302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168</Words>
  <Application>Microsoft Office PowerPoint</Application>
  <PresentationFormat>Màn hình rộng</PresentationFormat>
  <Paragraphs>22</Paragraphs>
  <Slides>10</Slides>
  <Notes>6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9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10</vt:i4>
      </vt:variant>
    </vt:vector>
  </HeadingPairs>
  <TitlesOfParts>
    <vt:vector size="20" baseType="lpstr">
      <vt:lpstr>Anaheim</vt:lpstr>
      <vt:lpstr>Baloo</vt:lpstr>
      <vt:lpstr>Coiny</vt:lpstr>
      <vt:lpstr>Quicksand Medium</vt:lpstr>
      <vt:lpstr>Quicksand SemiBold</vt:lpstr>
      <vt:lpstr>Arial</vt:lpstr>
      <vt:lpstr>Calibri</vt:lpstr>
      <vt:lpstr>Fredoka One</vt:lpstr>
      <vt:lpstr>Hammersmith One</vt:lpstr>
      <vt:lpstr>Fall Vibes Stickers fo Marketing by Slidesgo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Bui Nam</cp:lastModifiedBy>
  <cp:revision>12</cp:revision>
  <dcterms:created xsi:type="dcterms:W3CDTF">2022-06-27T08:35:06Z</dcterms:created>
  <dcterms:modified xsi:type="dcterms:W3CDTF">2025-10-22T14:46:54Z</dcterms:modified>
</cp:coreProperties>
</file>