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81" r:id="rId3"/>
    <p:sldId id="264" r:id="rId4"/>
    <p:sldId id="265" r:id="rId5"/>
    <p:sldId id="284" r:id="rId6"/>
    <p:sldId id="300" r:id="rId7"/>
    <p:sldId id="304" r:id="rId8"/>
    <p:sldId id="305" r:id="rId9"/>
    <p:sldId id="306" r:id="rId10"/>
    <p:sldId id="307" r:id="rId11"/>
    <p:sldId id="308" r:id="rId12"/>
    <p:sldId id="30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7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71DA7-B127-452D-A1E0-DB5F5EB27F97}" type="datetimeFigureOut">
              <a:rPr lang="en-US" smtClean="0"/>
              <a:t>10/6/2025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9BA35-7E53-47D6-B3B1-526DBAE7244C}" type="slidenum">
              <a:rPr lang="en-US" smtClean="0"/>
              <a:t>‹#›</a:t>
            </a:fld>
            <a:endParaRPr lang="en-US"/>
          </a:p>
        </p:txBody>
      </p:sp>
    </p:spTree>
    <p:extLst>
      <p:ext uri="{BB962C8B-B14F-4D97-AF65-F5344CB8AC3E}">
        <p14:creationId xmlns:p14="http://schemas.microsoft.com/office/powerpoint/2010/main" val="1172186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283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0408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D2E83-BF93-41E1-BF38-D922D5494F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838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2025/10/6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263080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2025/10/6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13968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2025/10/6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97840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2025/10/6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03182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2025/10/6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80753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2025/10/6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38337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2025/10/6</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13150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2025/10/6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12791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2025/10/6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03861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2025/10/6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4063" y="235037"/>
            <a:ext cx="1454063" cy="1454063"/>
          </a:xfrm>
          <a:prstGeom prst="rect">
            <a:avLst/>
          </a:prstGeom>
        </p:spPr>
      </p:pic>
    </p:spTree>
    <p:extLst>
      <p:ext uri="{BB962C8B-B14F-4D97-AF65-F5344CB8AC3E}">
        <p14:creationId xmlns:p14="http://schemas.microsoft.com/office/powerpoint/2010/main" val="2399330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2025/10/6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55588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13"/>
          <a:stretch>
            <a:fillRect/>
          </a:stretch>
        </p:blipFill>
        <p:spPr>
          <a:xfrm>
            <a:off x="-15875" y="-31750"/>
            <a:ext cx="12222480" cy="6920865"/>
          </a:xfrm>
          <a:prstGeom prst="rect">
            <a:avLst/>
          </a:prstGeom>
        </p:spPr>
      </p:pic>
      <p:sp>
        <p:nvSpPr>
          <p:cNvPr id="8" name="圆角矩形 7"/>
          <p:cNvSpPr/>
          <p:nvPr userDrawn="1"/>
        </p:nvSpPr>
        <p:spPr>
          <a:xfrm>
            <a:off x="205740" y="298450"/>
            <a:ext cx="11781155" cy="64312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感谢您下载包图网平台上提供的</a:t>
            </a:r>
            <a:r>
              <a:rPr lang="en-US" altLang="zh-CN" dirty="0">
                <a:solidFill>
                  <a:schemeClr val="tx1">
                    <a:lumMod val="75000"/>
                    <a:lumOff val="25000"/>
                    <a:alpha val="0"/>
                  </a:schemeClr>
                </a:solidFill>
                <a:latin typeface="微软雅黑" panose="020B0503020204020204" charset="-122"/>
                <a:ea typeface="微软雅黑" panose="020B0503020204020204" charset="-122"/>
                <a:sym typeface="+mn-ea"/>
              </a:rPr>
              <a:t>PPT</a:t>
            </a:r>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作品，</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为了您和包图网以及原创作者的利益，请</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勿复制、传播、销售，否则将承担法律责</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任！包图网将对作品进行维权，按照传播</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下载次数进行十倍的索取赔偿！</a:t>
            </a:r>
          </a:p>
        </p:txBody>
      </p:sp>
      <p:pic>
        <p:nvPicPr>
          <p:cNvPr id="3" name="Picture 2" descr="Shape&#10;&#10;Description automatically generated with medium confidence">
            <a:extLst>
              <a:ext uri="{FF2B5EF4-FFF2-40B4-BE49-F238E27FC236}">
                <a16:creationId xmlns:a16="http://schemas.microsoft.com/office/drawing/2014/main" id="{9E2422D3-25E6-4ACB-8411-748F9C4F672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18592" y="0"/>
            <a:ext cx="989474" cy="989474"/>
          </a:xfrm>
          <a:prstGeom prst="rect">
            <a:avLst/>
          </a:prstGeom>
        </p:spPr>
      </p:pic>
    </p:spTree>
    <p:extLst>
      <p:ext uri="{BB962C8B-B14F-4D97-AF65-F5344CB8AC3E}">
        <p14:creationId xmlns:p14="http://schemas.microsoft.com/office/powerpoint/2010/main" val="3767191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3"/>
          <a:stretch>
            <a:fillRect/>
          </a:stretch>
        </p:blipFill>
        <p:spPr>
          <a:xfrm>
            <a:off x="-15240" y="-31750"/>
            <a:ext cx="12222480" cy="6920865"/>
          </a:xfrm>
          <a:prstGeom prst="rect">
            <a:avLst/>
          </a:prstGeom>
        </p:spPr>
      </p:pic>
      <p:pic>
        <p:nvPicPr>
          <p:cNvPr id="7" name="Picture 6">
            <a:extLst>
              <a:ext uri="{FF2B5EF4-FFF2-40B4-BE49-F238E27FC236}">
                <a16:creationId xmlns:a16="http://schemas.microsoft.com/office/drawing/2014/main" id="{62A4B728-183A-400E-B702-162C142EA0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971" b="18648"/>
          <a:stretch/>
        </p:blipFill>
        <p:spPr>
          <a:xfrm>
            <a:off x="-286438" y="-866660"/>
            <a:ext cx="13549516" cy="7647542"/>
          </a:xfrm>
          <a:prstGeom prst="rect">
            <a:avLst/>
          </a:prstGeom>
        </p:spPr>
      </p:pic>
      <p:pic>
        <p:nvPicPr>
          <p:cNvPr id="9" name="Picture 8">
            <a:extLst>
              <a:ext uri="{FF2B5EF4-FFF2-40B4-BE49-F238E27FC236}">
                <a16:creationId xmlns:a16="http://schemas.microsoft.com/office/drawing/2014/main" id="{6876575A-4292-4419-AEC0-9BC89FD021E2}"/>
              </a:ext>
            </a:extLst>
          </p:cNvPr>
          <p:cNvPicPr>
            <a:picLocks noChangeAspect="1"/>
          </p:cNvPicPr>
          <p:nvPr/>
        </p:nvPicPr>
        <p:blipFill>
          <a:blip r:embed="rId5"/>
          <a:stretch>
            <a:fillRect/>
          </a:stretch>
        </p:blipFill>
        <p:spPr>
          <a:xfrm>
            <a:off x="2708472" y="2791849"/>
            <a:ext cx="7559695" cy="859611"/>
          </a:xfrm>
          <a:prstGeom prst="rect">
            <a:avLst/>
          </a:prstGeom>
        </p:spPr>
      </p:pic>
      <p:pic>
        <p:nvPicPr>
          <p:cNvPr id="10" name="Picture 9">
            <a:extLst>
              <a:ext uri="{FF2B5EF4-FFF2-40B4-BE49-F238E27FC236}">
                <a16:creationId xmlns:a16="http://schemas.microsoft.com/office/drawing/2014/main" id="{F4B71B2C-0B87-424F-9E31-974837FD4AF9}"/>
              </a:ext>
            </a:extLst>
          </p:cNvPr>
          <p:cNvPicPr>
            <a:picLocks noChangeAspect="1"/>
          </p:cNvPicPr>
          <p:nvPr/>
        </p:nvPicPr>
        <p:blipFill>
          <a:blip r:embed="rId6"/>
          <a:stretch>
            <a:fillRect/>
          </a:stretch>
        </p:blipFill>
        <p:spPr>
          <a:xfrm>
            <a:off x="4793491" y="687610"/>
            <a:ext cx="3194581" cy="1072989"/>
          </a:xfrm>
          <a:prstGeom prst="rect">
            <a:avLst/>
          </a:prstGeom>
        </p:spPr>
      </p:pic>
      <p:pic>
        <p:nvPicPr>
          <p:cNvPr id="12" name="Picture 11" descr="Map&#10;&#10;Description automatically generated">
            <a:extLst>
              <a:ext uri="{FF2B5EF4-FFF2-40B4-BE49-F238E27FC236}">
                <a16:creationId xmlns:a16="http://schemas.microsoft.com/office/drawing/2014/main" id="{65FA76D8-1AFE-4594-BB04-1B2B925134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8587" y="3831815"/>
            <a:ext cx="3548653" cy="3548653"/>
          </a:xfrm>
          <a:prstGeom prst="rect">
            <a:avLst/>
          </a:prstGeom>
        </p:spPr>
      </p:pic>
      <p:pic>
        <p:nvPicPr>
          <p:cNvPr id="13" name="Picture 12">
            <a:extLst>
              <a:ext uri="{FF2B5EF4-FFF2-40B4-BE49-F238E27FC236}">
                <a16:creationId xmlns:a16="http://schemas.microsoft.com/office/drawing/2014/main" id="{336BC2AD-3294-4EE6-A25E-75131341AD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300" y="3428682"/>
            <a:ext cx="3857356" cy="3857356"/>
          </a:xfrm>
          <a:prstGeom prst="rect">
            <a:avLst/>
          </a:prstGeom>
        </p:spPr>
      </p:pic>
      <p:pic>
        <p:nvPicPr>
          <p:cNvPr id="5" name="Picture 4">
            <a:extLst>
              <a:ext uri="{FF2B5EF4-FFF2-40B4-BE49-F238E27FC236}">
                <a16:creationId xmlns:a16="http://schemas.microsoft.com/office/drawing/2014/main" id="{229A5856-1BA5-43CD-ADD6-4ACE84D814DB}"/>
              </a:ext>
            </a:extLst>
          </p:cNvPr>
          <p:cNvPicPr>
            <a:picLocks noChangeAspect="1"/>
          </p:cNvPicPr>
          <p:nvPr/>
        </p:nvPicPr>
        <p:blipFill>
          <a:blip r:embed="rId9"/>
          <a:stretch>
            <a:fillRect/>
          </a:stretch>
        </p:blipFill>
        <p:spPr>
          <a:xfrm>
            <a:off x="2196363" y="3651460"/>
            <a:ext cx="8071804" cy="14387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B4C47D2-A275-4F2F-84F8-49960B572205}"/>
              </a:ext>
            </a:extLst>
          </p:cNvPr>
          <p:cNvGrpSpPr/>
          <p:nvPr/>
        </p:nvGrpSpPr>
        <p:grpSpPr>
          <a:xfrm>
            <a:off x="5470500" y="660296"/>
            <a:ext cx="6335054" cy="4147441"/>
            <a:chOff x="7675497" y="1612359"/>
            <a:chExt cx="6336704" cy="4148521"/>
          </a:xfrm>
        </p:grpSpPr>
        <p:sp>
          <p:nvSpPr>
            <p:cNvPr id="24" name="Rectangle 23">
              <a:extLst>
                <a:ext uri="{FF2B5EF4-FFF2-40B4-BE49-F238E27FC236}">
                  <a16:creationId xmlns:a16="http://schemas.microsoft.com/office/drawing/2014/main" id="{EAFC2200-86FC-47B7-AC6E-0982243160A2}"/>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12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Hành vi </a:t>
              </a: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d</a:t>
              </a: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đồng tình: vì Thương đã thể hiện tình yêu đối với tiếng Việt.</a:t>
              </a:r>
              <a:endPar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5"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1EE36F31-EC2A-4F02-AC74-4DD6BCF9220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06195B19-84BD-42BB-9D4B-464F79398BE1}"/>
              </a:ext>
            </a:extLst>
          </p:cNvPr>
          <p:cNvGrpSpPr/>
          <p:nvPr/>
        </p:nvGrpSpPr>
        <p:grpSpPr>
          <a:xfrm>
            <a:off x="466806" y="2713374"/>
            <a:ext cx="5160471" cy="1431252"/>
            <a:chOff x="4144021" y="1484380"/>
            <a:chExt cx="7574794" cy="4840220"/>
          </a:xfrm>
        </p:grpSpPr>
        <p:grpSp>
          <p:nvGrpSpPr>
            <p:cNvPr id="11" name="Group 10">
              <a:extLst>
                <a:ext uri="{FF2B5EF4-FFF2-40B4-BE49-F238E27FC236}">
                  <a16:creationId xmlns:a16="http://schemas.microsoft.com/office/drawing/2014/main" id="{E121C2D7-DC74-41A0-A624-E2D76BBD6194}"/>
                </a:ext>
              </a:extLst>
            </p:cNvPr>
            <p:cNvGrpSpPr/>
            <p:nvPr/>
          </p:nvGrpSpPr>
          <p:grpSpPr>
            <a:xfrm>
              <a:off x="4144021" y="1484380"/>
              <a:ext cx="7574794" cy="4840220"/>
              <a:chOff x="4436414" y="1551563"/>
              <a:chExt cx="7327378" cy="4327762"/>
            </a:xfrm>
          </p:grpSpPr>
          <p:sp>
            <p:nvSpPr>
              <p:cNvPr id="13" name="Rectangle: Diagonal Corners Rounded 4">
                <a:extLst>
                  <a:ext uri="{FF2B5EF4-FFF2-40B4-BE49-F238E27FC236}">
                    <a16:creationId xmlns:a16="http://schemas.microsoft.com/office/drawing/2014/main" id="{E8269208-83B6-4DAC-B5C2-50D7A2819202}"/>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Diagonal Corners Rounded 30">
                <a:extLst>
                  <a:ext uri="{FF2B5EF4-FFF2-40B4-BE49-F238E27FC236}">
                    <a16:creationId xmlns:a16="http://schemas.microsoft.com/office/drawing/2014/main" id="{B99D014F-4DE5-4410-AA11-36F4C128D18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3396DC3E-3240-42C8-86AD-A2E9CE4DDE65}"/>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d. </a:t>
              </a:r>
              <a:r>
                <a:rPr lang="en-US" sz="2400" b="1" dirty="0" err="1">
                  <a:latin typeface="Calibri" panose="020F0502020204030204" pitchFamily="34" charset="0"/>
                  <a:cs typeface="Calibri" panose="020F0502020204030204" pitchFamily="34" charset="0"/>
                </a:rPr>
                <a:t>Mặc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dù</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sống</a:t>
              </a:r>
              <a:r>
                <a:rPr lang="en-US" sz="2400" b="1" dirty="0">
                  <a:latin typeface="Calibri" panose="020F0502020204030204" pitchFamily="34" charset="0"/>
                  <a:cs typeface="Calibri" panose="020F0502020204030204" pitchFamily="34" charset="0"/>
                </a:rPr>
                <a:t> ở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từ</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nhỏ</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nhưng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vẫn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nói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tiếng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rất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tốt</a:t>
              </a:r>
              <a:r>
                <a:rPr lang="en-US" sz="2400" b="1" dirty="0">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176538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B4C47D2-A275-4F2F-84F8-49960B572205}"/>
              </a:ext>
            </a:extLst>
          </p:cNvPr>
          <p:cNvGrpSpPr/>
          <p:nvPr/>
        </p:nvGrpSpPr>
        <p:grpSpPr>
          <a:xfrm>
            <a:off x="5470500" y="660296"/>
            <a:ext cx="6335054" cy="4147441"/>
            <a:chOff x="7675497" y="1612359"/>
            <a:chExt cx="6336704" cy="4148521"/>
          </a:xfrm>
        </p:grpSpPr>
        <p:sp>
          <p:nvSpPr>
            <p:cNvPr id="24" name="Rectangle 23">
              <a:extLst>
                <a:ext uri="{FF2B5EF4-FFF2-40B4-BE49-F238E27FC236}">
                  <a16:creationId xmlns:a16="http://schemas.microsoft.com/office/drawing/2014/main" id="{EAFC2200-86FC-47B7-AC6E-0982243160A2}"/>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12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Hành vi </a:t>
              </a: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e</a:t>
              </a: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không đồng tình: vì Đô không thể hiện tình yêu Tổ quốc.</a:t>
              </a:r>
              <a:endPar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5"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1EE36F31-EC2A-4F02-AC74-4DD6BCF9220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4EE1F0CD-BC34-4C96-B290-070F9AE4C2DE}"/>
              </a:ext>
            </a:extLst>
          </p:cNvPr>
          <p:cNvGrpSpPr/>
          <p:nvPr/>
        </p:nvGrpSpPr>
        <p:grpSpPr>
          <a:xfrm>
            <a:off x="457139" y="2455581"/>
            <a:ext cx="5160471" cy="1632526"/>
            <a:chOff x="4144021" y="1484380"/>
            <a:chExt cx="7574794" cy="4840220"/>
          </a:xfrm>
        </p:grpSpPr>
        <p:grpSp>
          <p:nvGrpSpPr>
            <p:cNvPr id="11" name="Group 10">
              <a:extLst>
                <a:ext uri="{FF2B5EF4-FFF2-40B4-BE49-F238E27FC236}">
                  <a16:creationId xmlns:a16="http://schemas.microsoft.com/office/drawing/2014/main" id="{BADF1795-434E-43E8-A96F-0595F72F4DF8}"/>
                </a:ext>
              </a:extLst>
            </p:cNvPr>
            <p:cNvGrpSpPr/>
            <p:nvPr/>
          </p:nvGrpSpPr>
          <p:grpSpPr>
            <a:xfrm>
              <a:off x="4144021" y="1484380"/>
              <a:ext cx="7574794" cy="4840220"/>
              <a:chOff x="4436414" y="1551563"/>
              <a:chExt cx="7327378" cy="4327762"/>
            </a:xfrm>
          </p:grpSpPr>
          <p:sp>
            <p:nvSpPr>
              <p:cNvPr id="13" name="Rectangle: Diagonal Corners Rounded 4">
                <a:extLst>
                  <a:ext uri="{FF2B5EF4-FFF2-40B4-BE49-F238E27FC236}">
                    <a16:creationId xmlns:a16="http://schemas.microsoft.com/office/drawing/2014/main" id="{911842D8-F3D6-409D-82C6-856484269B4E}"/>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Diagonal Corners Rounded 30">
                <a:extLst>
                  <a:ext uri="{FF2B5EF4-FFF2-40B4-BE49-F238E27FC236}">
                    <a16:creationId xmlns:a16="http://schemas.microsoft.com/office/drawing/2014/main" id="{53DCABD5-49FE-4048-8665-A3C05A2E3ADA}"/>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3CEE6094-E13F-4885-A6C2-F4B2A1861789}"/>
                </a:ext>
              </a:extLst>
            </p:cNvPr>
            <p:cNvSpPr txBox="1"/>
            <p:nvPr/>
          </p:nvSpPr>
          <p:spPr>
            <a:xfrm>
              <a:off x="4509909" y="2624727"/>
              <a:ext cx="6767991" cy="2699145"/>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e. </a:t>
              </a:r>
              <a:r>
                <a:rPr lang="en-US" sz="2400" b="1" dirty="0" err="1">
                  <a:latin typeface="Calibri" panose="020F0502020204030204" pitchFamily="34" charset="0"/>
                  <a:cs typeface="Calibri" panose="020F0502020204030204" pitchFamily="34" charset="0"/>
                </a:rPr>
                <a:t>Đô</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chỉ</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thích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sống</a:t>
              </a:r>
              <a:r>
                <a:rPr lang="en-US" sz="2400" b="1" dirty="0">
                  <a:latin typeface="Calibri" panose="020F0502020204030204" pitchFamily="34" charset="0"/>
                  <a:cs typeface="Calibri" panose="020F0502020204030204" pitchFamily="34" charset="0"/>
                </a:rPr>
                <a:t> ở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không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thích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a:t>
              </a:r>
            </a:p>
          </p:txBody>
        </p:sp>
      </p:grpSp>
    </p:spTree>
    <p:extLst>
      <p:ext uri="{BB962C8B-B14F-4D97-AF65-F5344CB8AC3E}">
        <p14:creationId xmlns:p14="http://schemas.microsoft.com/office/powerpoint/2010/main" val="1336578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B4C47D2-A275-4F2F-84F8-49960B572205}"/>
              </a:ext>
            </a:extLst>
          </p:cNvPr>
          <p:cNvGrpSpPr/>
          <p:nvPr/>
        </p:nvGrpSpPr>
        <p:grpSpPr>
          <a:xfrm>
            <a:off x="5470500" y="660296"/>
            <a:ext cx="6335054" cy="4147441"/>
            <a:chOff x="7675497" y="1612359"/>
            <a:chExt cx="6336704" cy="4148521"/>
          </a:xfrm>
        </p:grpSpPr>
        <p:sp>
          <p:nvSpPr>
            <p:cNvPr id="24" name="Rectangle 23">
              <a:extLst>
                <a:ext uri="{FF2B5EF4-FFF2-40B4-BE49-F238E27FC236}">
                  <a16:creationId xmlns:a16="http://schemas.microsoft.com/office/drawing/2014/main" id="{EAFC2200-86FC-47B7-AC6E-0982243160A2}"/>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12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Hành vi </a:t>
              </a: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g</a:t>
              </a: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đồng tình: vì Hoàng chưa thể hiện tình yêu đất nước, nơi mình sinh ra và lớn lên.</a:t>
              </a:r>
              <a:endPar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5"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1EE36F31-EC2A-4F02-AC74-4DD6BCF9220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55F377C-3A81-4627-9736-E959B011EED3}"/>
              </a:ext>
            </a:extLst>
          </p:cNvPr>
          <p:cNvGrpSpPr/>
          <p:nvPr/>
        </p:nvGrpSpPr>
        <p:grpSpPr>
          <a:xfrm>
            <a:off x="457139" y="2451654"/>
            <a:ext cx="5160471" cy="1431252"/>
            <a:chOff x="4144021" y="1484380"/>
            <a:chExt cx="7574794" cy="4840220"/>
          </a:xfrm>
        </p:grpSpPr>
        <p:grpSp>
          <p:nvGrpSpPr>
            <p:cNvPr id="16" name="Group 15">
              <a:extLst>
                <a:ext uri="{FF2B5EF4-FFF2-40B4-BE49-F238E27FC236}">
                  <a16:creationId xmlns:a16="http://schemas.microsoft.com/office/drawing/2014/main" id="{2BC85FD8-D37B-4DDB-ADC6-1767D471D3A6}"/>
                </a:ext>
              </a:extLst>
            </p:cNvPr>
            <p:cNvGrpSpPr/>
            <p:nvPr/>
          </p:nvGrpSpPr>
          <p:grpSpPr>
            <a:xfrm>
              <a:off x="4144021" y="1484380"/>
              <a:ext cx="7574794" cy="4840220"/>
              <a:chOff x="4436414" y="1551563"/>
              <a:chExt cx="7327378" cy="4327762"/>
            </a:xfrm>
          </p:grpSpPr>
          <p:sp>
            <p:nvSpPr>
              <p:cNvPr id="18" name="Rectangle: Diagonal Corners Rounded 4">
                <a:extLst>
                  <a:ext uri="{FF2B5EF4-FFF2-40B4-BE49-F238E27FC236}">
                    <a16:creationId xmlns:a16="http://schemas.microsoft.com/office/drawing/2014/main" id="{DA50E591-93EC-4B43-B746-F54FC23D10E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Diagonal Corners Rounded 30">
                <a:extLst>
                  <a:ext uri="{FF2B5EF4-FFF2-40B4-BE49-F238E27FC236}">
                    <a16:creationId xmlns:a16="http://schemas.microsoft.com/office/drawing/2014/main" id="{D30F9892-76E7-4FBC-A3B6-A32F025A9441}"/>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465DCE69-6848-4AFF-A622-A348B0320A27}"/>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g. </a:t>
              </a:r>
              <a:r>
                <a:rPr lang="en-US" sz="2400" b="1" dirty="0" err="1">
                  <a:latin typeface="Calibri" panose="020F0502020204030204" pitchFamily="34" charset="0"/>
                  <a:cs typeface="Calibri" panose="020F0502020204030204" pitchFamily="34" charset="0"/>
                </a:rPr>
                <a:t>Hoàng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 </a:t>
              </a:r>
              <a:r>
                <a:rPr lang="en-US" sz="2400" b="1" dirty="0" err="1">
                  <a:latin typeface="Calibri" panose="020F0502020204030204" pitchFamily="34" charset="0"/>
                  <a:cs typeface="Calibri" panose="020F0502020204030204" pitchFamily="34" charset="0"/>
                </a:rPr>
                <a:t>nhưng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lại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thiệu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mình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Hàn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Quốc</a:t>
              </a:r>
              <a:r>
                <a:rPr lang="en-US" sz="2400" b="1" dirty="0">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3265847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11;p27">
            <a:extLst>
              <a:ext uri="{FF2B5EF4-FFF2-40B4-BE49-F238E27FC236}">
                <a16:creationId xmlns:a16="http://schemas.microsoft.com/office/drawing/2014/main" id="{1E175A8C-8F4E-4A3D-9BE1-5173EE374094}"/>
              </a:ext>
            </a:extLst>
          </p:cNvPr>
          <p:cNvSpPr/>
          <p:nvPr/>
        </p:nvSpPr>
        <p:spPr>
          <a:xfrm rot="12934007">
            <a:off x="1555777" y="3905981"/>
            <a:ext cx="1291" cy="10540"/>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8" name="Group 57">
            <a:extLst>
              <a:ext uri="{FF2B5EF4-FFF2-40B4-BE49-F238E27FC236}">
                <a16:creationId xmlns:a16="http://schemas.microsoft.com/office/drawing/2014/main" id="{144F61F0-626B-4A08-8D5F-BB44C9E65563}"/>
              </a:ext>
            </a:extLst>
          </p:cNvPr>
          <p:cNvGrpSpPr/>
          <p:nvPr/>
        </p:nvGrpSpPr>
        <p:grpSpPr>
          <a:xfrm>
            <a:off x="909189" y="424505"/>
            <a:ext cx="9793932" cy="857604"/>
            <a:chOff x="1229832" y="2260106"/>
            <a:chExt cx="7345449" cy="643203"/>
          </a:xfrm>
        </p:grpSpPr>
        <p:sp>
          <p:nvSpPr>
            <p:cNvPr id="59" name="Rectangle: Rounded Corners 58">
              <a:extLst>
                <a:ext uri="{FF2B5EF4-FFF2-40B4-BE49-F238E27FC236}">
                  <a16:creationId xmlns:a16="http://schemas.microsoft.com/office/drawing/2014/main" id="{1BB2720F-9886-4FC7-8D0D-7D2D86F01CC2}"/>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1: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Em</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tán</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không</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tán</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với</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ý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nào</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dưới</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đây</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Vì</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sao</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grpSp>
          <p:nvGrpSpPr>
            <p:cNvPr id="60" name="Google Shape;612;p27">
              <a:extLst>
                <a:ext uri="{FF2B5EF4-FFF2-40B4-BE49-F238E27FC236}">
                  <a16:creationId xmlns:a16="http://schemas.microsoft.com/office/drawing/2014/main" id="{BCB25B41-86E8-4EF5-82DA-683A4D26497A}"/>
                </a:ext>
              </a:extLst>
            </p:cNvPr>
            <p:cNvGrpSpPr/>
            <p:nvPr/>
          </p:nvGrpSpPr>
          <p:grpSpPr>
            <a:xfrm>
              <a:off x="1229832" y="2278364"/>
              <a:ext cx="709847" cy="606685"/>
              <a:chOff x="1327725" y="574025"/>
              <a:chExt cx="2215064" cy="1893151"/>
            </a:xfrm>
          </p:grpSpPr>
          <p:sp>
            <p:nvSpPr>
              <p:cNvPr id="61" name="Google Shape;613;p27">
                <a:extLst>
                  <a:ext uri="{FF2B5EF4-FFF2-40B4-BE49-F238E27FC236}">
                    <a16:creationId xmlns:a16="http://schemas.microsoft.com/office/drawing/2014/main" id="{C6368B96-A8DC-462F-BD1B-16A4AEFBC213}"/>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14;p27">
                <a:extLst>
                  <a:ext uri="{FF2B5EF4-FFF2-40B4-BE49-F238E27FC236}">
                    <a16:creationId xmlns:a16="http://schemas.microsoft.com/office/drawing/2014/main" id="{BDA05D9D-1BE8-45DF-8E12-295E4CA0369C}"/>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15;p27">
                <a:extLst>
                  <a:ext uri="{FF2B5EF4-FFF2-40B4-BE49-F238E27FC236}">
                    <a16:creationId xmlns:a16="http://schemas.microsoft.com/office/drawing/2014/main" id="{A3DCCA99-BFEF-476E-AC54-68C77CC3276D}"/>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16;p27">
                <a:extLst>
                  <a:ext uri="{FF2B5EF4-FFF2-40B4-BE49-F238E27FC236}">
                    <a16:creationId xmlns:a16="http://schemas.microsoft.com/office/drawing/2014/main" id="{83B7FCEF-8D4A-4218-9432-53C82979E80D}"/>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17;p27">
                <a:extLst>
                  <a:ext uri="{FF2B5EF4-FFF2-40B4-BE49-F238E27FC236}">
                    <a16:creationId xmlns:a16="http://schemas.microsoft.com/office/drawing/2014/main" id="{49DA3BE3-B596-4A4A-A4E7-F29692BD63CC}"/>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18;p27">
                <a:extLst>
                  <a:ext uri="{FF2B5EF4-FFF2-40B4-BE49-F238E27FC236}">
                    <a16:creationId xmlns:a16="http://schemas.microsoft.com/office/drawing/2014/main" id="{72BC9DB8-EE1F-43FF-8F05-5C8DF6D33B8D}"/>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619;p27">
                <a:extLst>
                  <a:ext uri="{FF2B5EF4-FFF2-40B4-BE49-F238E27FC236}">
                    <a16:creationId xmlns:a16="http://schemas.microsoft.com/office/drawing/2014/main" id="{AF662446-C456-4EDE-B1BB-DF103BD47E62}"/>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620;p27">
                <a:extLst>
                  <a:ext uri="{FF2B5EF4-FFF2-40B4-BE49-F238E27FC236}">
                    <a16:creationId xmlns:a16="http://schemas.microsoft.com/office/drawing/2014/main" id="{22998C92-7491-4446-BD52-C55A46AAB6AE}"/>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21;p27">
                <a:extLst>
                  <a:ext uri="{FF2B5EF4-FFF2-40B4-BE49-F238E27FC236}">
                    <a16:creationId xmlns:a16="http://schemas.microsoft.com/office/drawing/2014/main" id="{CC1CA36A-D3DB-44F6-AC66-074D503B7B69}"/>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622;p27">
                <a:extLst>
                  <a:ext uri="{FF2B5EF4-FFF2-40B4-BE49-F238E27FC236}">
                    <a16:creationId xmlns:a16="http://schemas.microsoft.com/office/drawing/2014/main" id="{E7FACDC8-178B-49A4-BD8C-E468435F6BC9}"/>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623;p27">
                <a:extLst>
                  <a:ext uri="{FF2B5EF4-FFF2-40B4-BE49-F238E27FC236}">
                    <a16:creationId xmlns:a16="http://schemas.microsoft.com/office/drawing/2014/main" id="{88237103-1C0E-44C8-ABFF-D0E40A4602C0}"/>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624;p27">
                <a:extLst>
                  <a:ext uri="{FF2B5EF4-FFF2-40B4-BE49-F238E27FC236}">
                    <a16:creationId xmlns:a16="http://schemas.microsoft.com/office/drawing/2014/main" id="{D19772A3-3AEA-494D-A76F-CB19BCE3F7D5}"/>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625;p27">
                <a:extLst>
                  <a:ext uri="{FF2B5EF4-FFF2-40B4-BE49-F238E27FC236}">
                    <a16:creationId xmlns:a16="http://schemas.microsoft.com/office/drawing/2014/main" id="{DAFCAB93-9E59-4DC7-9974-A382D3A2DEDA}"/>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626;p27">
                <a:extLst>
                  <a:ext uri="{FF2B5EF4-FFF2-40B4-BE49-F238E27FC236}">
                    <a16:creationId xmlns:a16="http://schemas.microsoft.com/office/drawing/2014/main" id="{23A93FAF-B193-4B93-8BFC-089E1332E6C8}"/>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627;p27">
                <a:extLst>
                  <a:ext uri="{FF2B5EF4-FFF2-40B4-BE49-F238E27FC236}">
                    <a16:creationId xmlns:a16="http://schemas.microsoft.com/office/drawing/2014/main" id="{55426E2F-13F7-43E6-9AA4-57A762860AE1}"/>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628;p27">
                <a:extLst>
                  <a:ext uri="{FF2B5EF4-FFF2-40B4-BE49-F238E27FC236}">
                    <a16:creationId xmlns:a16="http://schemas.microsoft.com/office/drawing/2014/main" id="{B64BA733-E95B-430A-82E8-7DA922BDEEF8}"/>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629;p27">
                <a:extLst>
                  <a:ext uri="{FF2B5EF4-FFF2-40B4-BE49-F238E27FC236}">
                    <a16:creationId xmlns:a16="http://schemas.microsoft.com/office/drawing/2014/main" id="{39AEE832-52F1-4362-9398-393F0AC14C40}"/>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4" name="Picture 3">
            <a:extLst>
              <a:ext uri="{FF2B5EF4-FFF2-40B4-BE49-F238E27FC236}">
                <a16:creationId xmlns:a16="http://schemas.microsoft.com/office/drawing/2014/main" id="{7A164050-6829-47E8-96CB-08AEE5851FB2}"/>
              </a:ext>
            </a:extLst>
          </p:cNvPr>
          <p:cNvPicPr>
            <a:picLocks noChangeAspect="1"/>
          </p:cNvPicPr>
          <p:nvPr/>
        </p:nvPicPr>
        <p:blipFill>
          <a:blip r:embed="rId3"/>
          <a:stretch>
            <a:fillRect/>
          </a:stretch>
        </p:blipFill>
        <p:spPr>
          <a:xfrm>
            <a:off x="1908700" y="1699913"/>
            <a:ext cx="8794422" cy="3910075"/>
          </a:xfrm>
          <a:prstGeom prst="rect">
            <a:avLst/>
          </a:prstGeom>
        </p:spPr>
      </p:pic>
      <p:pic>
        <p:nvPicPr>
          <p:cNvPr id="7" name="Picture 6" descr="Shape&#10;&#10;Description automatically generated">
            <a:extLst>
              <a:ext uri="{FF2B5EF4-FFF2-40B4-BE49-F238E27FC236}">
                <a16:creationId xmlns:a16="http://schemas.microsoft.com/office/drawing/2014/main" id="{893D71AB-5EAB-465C-B559-405EA31A2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9309" y="1981200"/>
            <a:ext cx="1247981" cy="1056640"/>
          </a:xfrm>
          <a:prstGeom prst="rect">
            <a:avLst/>
          </a:prstGeom>
        </p:spPr>
      </p:pic>
      <p:pic>
        <p:nvPicPr>
          <p:cNvPr id="168" name="Picture 167" descr="Shape&#10;&#10;Description automatically generated">
            <a:extLst>
              <a:ext uri="{FF2B5EF4-FFF2-40B4-BE49-F238E27FC236}">
                <a16:creationId xmlns:a16="http://schemas.microsoft.com/office/drawing/2014/main" id="{4FAD0B16-7624-48F1-9871-464DCFF1CC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359" y="3037840"/>
            <a:ext cx="1247981" cy="1056640"/>
          </a:xfrm>
          <a:prstGeom prst="rect">
            <a:avLst/>
          </a:prstGeom>
        </p:spPr>
      </p:pic>
      <p:pic>
        <p:nvPicPr>
          <p:cNvPr id="169" name="Picture 168" descr="Shape&#10;&#10;Description automatically generated">
            <a:extLst>
              <a:ext uri="{FF2B5EF4-FFF2-40B4-BE49-F238E27FC236}">
                <a16:creationId xmlns:a16="http://schemas.microsoft.com/office/drawing/2014/main" id="{E3E96BA2-E619-4BDF-B725-FE4F6F58A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7225" y="3007360"/>
            <a:ext cx="1247981" cy="1056640"/>
          </a:xfrm>
          <a:prstGeom prst="rect">
            <a:avLst/>
          </a:prstGeom>
        </p:spPr>
      </p:pic>
      <p:pic>
        <p:nvPicPr>
          <p:cNvPr id="173" name="Picture 172" descr="Shape&#10;&#10;Description automatically generated">
            <a:extLst>
              <a:ext uri="{FF2B5EF4-FFF2-40B4-BE49-F238E27FC236}">
                <a16:creationId xmlns:a16="http://schemas.microsoft.com/office/drawing/2014/main" id="{570AA493-5007-4ADC-9270-4A143D8119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1545" y="4175760"/>
            <a:ext cx="1247981" cy="1056640"/>
          </a:xfrm>
          <a:prstGeom prst="rect">
            <a:avLst/>
          </a:prstGeom>
        </p:spPr>
      </p:pic>
      <p:pic>
        <p:nvPicPr>
          <p:cNvPr id="174" name="Picture 173" descr="Shape&#10;&#10;Description automatically generated">
            <a:extLst>
              <a:ext uri="{FF2B5EF4-FFF2-40B4-BE49-F238E27FC236}">
                <a16:creationId xmlns:a16="http://schemas.microsoft.com/office/drawing/2014/main" id="{4AF888AE-D93C-4870-A318-9446A8B70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3828" y="4101447"/>
            <a:ext cx="1247981" cy="1056640"/>
          </a:xfrm>
          <a:prstGeom prst="rect">
            <a:avLst/>
          </a:prstGeom>
        </p:spPr>
      </p:pic>
    </p:spTree>
    <p:extLst>
      <p:ext uri="{BB962C8B-B14F-4D97-AF65-F5344CB8AC3E}">
        <p14:creationId xmlns:p14="http://schemas.microsoft.com/office/powerpoint/2010/main" val="301043632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strVal val="#ppt_w+.3"/>
                                          </p:val>
                                        </p:tav>
                                        <p:tav tm="100000">
                                          <p:val>
                                            <p:strVal val="#ppt_w"/>
                                          </p:val>
                                        </p:tav>
                                      </p:tavLst>
                                    </p:anim>
                                    <p:anim calcmode="lin" valueType="num">
                                      <p:cBhvr>
                                        <p:cTn id="8" dur="1000" fill="hold"/>
                                        <p:tgtEl>
                                          <p:spTgt spid="58"/>
                                        </p:tgtEl>
                                        <p:attrNameLst>
                                          <p:attrName>ppt_h</p:attrName>
                                        </p:attrNameLst>
                                      </p:cBhvr>
                                      <p:tavLst>
                                        <p:tav tm="0">
                                          <p:val>
                                            <p:strVal val="#ppt_h"/>
                                          </p:val>
                                        </p:tav>
                                        <p:tav tm="100000">
                                          <p:val>
                                            <p:strVal val="#ppt_h"/>
                                          </p:val>
                                        </p:tav>
                                      </p:tavLst>
                                    </p:anim>
                                    <p:animEffect transition="in" filter="fade">
                                      <p:cBhvr>
                                        <p:cTn id="9" dur="1000"/>
                                        <p:tgtEl>
                                          <p:spTgt spid="5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Am-thanh-tra-loi-dung-www_nhacchuongvui_com.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8"/>
                                        </p:tgtEl>
                                        <p:attrNameLst>
                                          <p:attrName>style.visibility</p:attrName>
                                        </p:attrNameLst>
                                      </p:cBhvr>
                                      <p:to>
                                        <p:strVal val="visible"/>
                                      </p:to>
                                    </p:set>
                                    <p:anim calcmode="lin" valueType="num">
                                      <p:cBhvr additive="base">
                                        <p:cTn id="25" dur="500" fill="hold"/>
                                        <p:tgtEl>
                                          <p:spTgt spid="168"/>
                                        </p:tgtEl>
                                        <p:attrNameLst>
                                          <p:attrName>ppt_x</p:attrName>
                                        </p:attrNameLst>
                                      </p:cBhvr>
                                      <p:tavLst>
                                        <p:tav tm="0">
                                          <p:val>
                                            <p:strVal val="#ppt_x"/>
                                          </p:val>
                                        </p:tav>
                                        <p:tav tm="100000">
                                          <p:val>
                                            <p:strVal val="#ppt_x"/>
                                          </p:val>
                                        </p:tav>
                                      </p:tavLst>
                                    </p:anim>
                                    <p:anim calcmode="lin" valueType="num">
                                      <p:cBhvr additive="base">
                                        <p:cTn id="26" dur="500" fill="hold"/>
                                        <p:tgtEl>
                                          <p:spTgt spid="1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Am-thanh-tra-loi-dung-www_nhacchuongvui_com.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9"/>
                                        </p:tgtEl>
                                        <p:attrNameLst>
                                          <p:attrName>style.visibility</p:attrName>
                                        </p:attrNameLst>
                                      </p:cBhvr>
                                      <p:to>
                                        <p:strVal val="visible"/>
                                      </p:to>
                                    </p:set>
                                    <p:anim calcmode="lin" valueType="num">
                                      <p:cBhvr additive="base">
                                        <p:cTn id="31" dur="500" fill="hold"/>
                                        <p:tgtEl>
                                          <p:spTgt spid="169"/>
                                        </p:tgtEl>
                                        <p:attrNameLst>
                                          <p:attrName>ppt_x</p:attrName>
                                        </p:attrNameLst>
                                      </p:cBhvr>
                                      <p:tavLst>
                                        <p:tav tm="0">
                                          <p:val>
                                            <p:strVal val="#ppt_x"/>
                                          </p:val>
                                        </p:tav>
                                        <p:tav tm="100000">
                                          <p:val>
                                            <p:strVal val="#ppt_x"/>
                                          </p:val>
                                        </p:tav>
                                      </p:tavLst>
                                    </p:anim>
                                    <p:anim calcmode="lin" valueType="num">
                                      <p:cBhvr additive="base">
                                        <p:cTn id="32" dur="500" fill="hold"/>
                                        <p:tgtEl>
                                          <p:spTgt spid="1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Am-thanh-tra-loi-dung-www_nhacchuongvui_com.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3"/>
                                        </p:tgtEl>
                                        <p:attrNameLst>
                                          <p:attrName>style.visibility</p:attrName>
                                        </p:attrNameLst>
                                      </p:cBhvr>
                                      <p:to>
                                        <p:strVal val="visible"/>
                                      </p:to>
                                    </p:set>
                                    <p:anim calcmode="lin" valueType="num">
                                      <p:cBhvr additive="base">
                                        <p:cTn id="37" dur="500" fill="hold"/>
                                        <p:tgtEl>
                                          <p:spTgt spid="173"/>
                                        </p:tgtEl>
                                        <p:attrNameLst>
                                          <p:attrName>ppt_x</p:attrName>
                                        </p:attrNameLst>
                                      </p:cBhvr>
                                      <p:tavLst>
                                        <p:tav tm="0">
                                          <p:val>
                                            <p:strVal val="#ppt_x"/>
                                          </p:val>
                                        </p:tav>
                                        <p:tav tm="100000">
                                          <p:val>
                                            <p:strVal val="#ppt_x"/>
                                          </p:val>
                                        </p:tav>
                                      </p:tavLst>
                                    </p:anim>
                                    <p:anim calcmode="lin" valueType="num">
                                      <p:cBhvr additive="base">
                                        <p:cTn id="38" dur="500" fill="hold"/>
                                        <p:tgtEl>
                                          <p:spTgt spid="1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Am-thanh-tra-loi-dung-www_nhacchuongvui_com.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500" fill="hold"/>
                                        <p:tgtEl>
                                          <p:spTgt spid="174"/>
                                        </p:tgtEl>
                                        <p:attrNameLst>
                                          <p:attrName>ppt_x</p:attrName>
                                        </p:attrNameLst>
                                      </p:cBhvr>
                                      <p:tavLst>
                                        <p:tav tm="0">
                                          <p:val>
                                            <p:strVal val="#ppt_x"/>
                                          </p:val>
                                        </p:tav>
                                        <p:tav tm="100000">
                                          <p:val>
                                            <p:strVal val="#ppt_x"/>
                                          </p:val>
                                        </p:tav>
                                      </p:tavLst>
                                    </p:anim>
                                    <p:anim calcmode="lin" valueType="num">
                                      <p:cBhvr additive="base">
                                        <p:cTn id="44" dur="500" fill="hold"/>
                                        <p:tgtEl>
                                          <p:spTgt spid="1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B57AE-B6A5-4044-95B5-43C097D78998}"/>
              </a:ext>
            </a:extLst>
          </p:cNvPr>
          <p:cNvPicPr>
            <a:picLocks noChangeAspect="1"/>
          </p:cNvPicPr>
          <p:nvPr/>
        </p:nvPicPr>
        <p:blipFill>
          <a:blip r:embed="rId3"/>
          <a:stretch>
            <a:fillRect/>
          </a:stretch>
        </p:blipFill>
        <p:spPr>
          <a:xfrm>
            <a:off x="567054" y="1036002"/>
            <a:ext cx="4731145" cy="1056958"/>
          </a:xfrm>
          <a:prstGeom prst="rect">
            <a:avLst/>
          </a:prstGeom>
        </p:spPr>
      </p:pic>
      <p:sp>
        <p:nvSpPr>
          <p:cNvPr id="132" name="Speech Bubble: Rectangle with Corners Rounded 4">
            <a:extLst>
              <a:ext uri="{FF2B5EF4-FFF2-40B4-BE49-F238E27FC236}">
                <a16:creationId xmlns:a16="http://schemas.microsoft.com/office/drawing/2014/main" id="{30940869-71BA-4D51-8E9D-A06B88430A60}"/>
              </a:ext>
            </a:extLst>
          </p:cNvPr>
          <p:cNvSpPr/>
          <p:nvPr/>
        </p:nvSpPr>
        <p:spPr>
          <a:xfrm flipH="1">
            <a:off x="5640003" y="59944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tx1"/>
                </a:solidFill>
                <a:latin typeface="Calibri" panose="020F0502020204030204" pitchFamily="34" charset="0"/>
                <a:cs typeface="Calibri" panose="020F0502020204030204" pitchFamily="34" charset="0"/>
              </a:rPr>
              <a:t>Không tán thành Vì chỉ yêu mỗi gia đình mình thôi thì chưa đủ.</a:t>
            </a:r>
            <a:endParaRPr lang="en-US" sz="3200"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47C91D3-620E-41A7-B325-4A15C762DC24}"/>
              </a:ext>
            </a:extLst>
          </p:cNvPr>
          <p:cNvPicPr>
            <a:picLocks noChangeAspect="1"/>
          </p:cNvPicPr>
          <p:nvPr/>
        </p:nvPicPr>
        <p:blipFill>
          <a:blip r:embed="rId4"/>
          <a:stretch>
            <a:fillRect/>
          </a:stretch>
        </p:blipFill>
        <p:spPr>
          <a:xfrm>
            <a:off x="343534" y="2964815"/>
            <a:ext cx="4751070" cy="928370"/>
          </a:xfrm>
          <a:prstGeom prst="rect">
            <a:avLst/>
          </a:prstGeom>
        </p:spPr>
      </p:pic>
      <p:sp>
        <p:nvSpPr>
          <p:cNvPr id="133" name="Speech Bubble: Rectangle with Corners Rounded 4">
            <a:extLst>
              <a:ext uri="{FF2B5EF4-FFF2-40B4-BE49-F238E27FC236}">
                <a16:creationId xmlns:a16="http://schemas.microsoft.com/office/drawing/2014/main" id="{7D27B255-DDE9-4566-9B44-FCC38E473E8E}"/>
              </a:ext>
            </a:extLst>
          </p:cNvPr>
          <p:cNvSpPr/>
          <p:nvPr/>
        </p:nvSpPr>
        <p:spPr>
          <a:xfrm flipH="1">
            <a:off x="5631750" y="247904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tìm hiểu lịch sử đất nước, yêu quý và tự hào về đất nước.</a:t>
            </a:r>
            <a:endParaRPr lang="en-US" sz="3200"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F8460AB3-C6CF-47A8-B4F0-2C472E885436}"/>
              </a:ext>
            </a:extLst>
          </p:cNvPr>
          <p:cNvPicPr>
            <a:picLocks noChangeAspect="1"/>
          </p:cNvPicPr>
          <p:nvPr/>
        </p:nvPicPr>
        <p:blipFill>
          <a:blip r:embed="rId5"/>
          <a:stretch>
            <a:fillRect/>
          </a:stretch>
        </p:blipFill>
        <p:spPr>
          <a:xfrm>
            <a:off x="343534" y="4765040"/>
            <a:ext cx="4584066" cy="1157750"/>
          </a:xfrm>
          <a:prstGeom prst="rect">
            <a:avLst/>
          </a:prstGeom>
        </p:spPr>
      </p:pic>
      <p:sp>
        <p:nvSpPr>
          <p:cNvPr id="134" name="Speech Bubble: Rectangle with Corners Rounded 4">
            <a:extLst>
              <a:ext uri="{FF2B5EF4-FFF2-40B4-BE49-F238E27FC236}">
                <a16:creationId xmlns:a16="http://schemas.microsoft.com/office/drawing/2014/main" id="{4989E41F-86F8-4C14-97CF-E70DB67B8FAE}"/>
              </a:ext>
            </a:extLst>
          </p:cNvPr>
          <p:cNvSpPr/>
          <p:nvPr/>
        </p:nvSpPr>
        <p:spPr>
          <a:xfrm flipH="1">
            <a:off x="5580246" y="4277360"/>
            <a:ext cx="6216716" cy="198120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chúng ta có được đất nước tươi đẹp, phát triển mạnh mẽ như này là do công lao to lớn của thế hệ đi trước.</a:t>
            </a:r>
            <a:endParaRPr lang="en-US" sz="3200"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wipe(down)">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wipe(down)">
                                      <p:cBhvr>
                                        <p:cTn id="22" dur="500"/>
                                        <p:tgtEl>
                                          <p:spTgt spid="1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wipe(down)">
                                      <p:cBhvr>
                                        <p:cTn id="32"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5040C-FFBB-47D5-9A3E-23FE92896953}"/>
              </a:ext>
            </a:extLst>
          </p:cNvPr>
          <p:cNvPicPr>
            <a:picLocks noChangeAspect="1"/>
          </p:cNvPicPr>
          <p:nvPr/>
        </p:nvPicPr>
        <p:blipFill>
          <a:blip r:embed="rId3"/>
          <a:stretch>
            <a:fillRect/>
          </a:stretch>
        </p:blipFill>
        <p:spPr>
          <a:xfrm>
            <a:off x="207327" y="975994"/>
            <a:ext cx="5229573" cy="1228725"/>
          </a:xfrm>
          <a:prstGeom prst="rect">
            <a:avLst/>
          </a:prstGeom>
        </p:spPr>
      </p:pic>
      <p:sp>
        <p:nvSpPr>
          <p:cNvPr id="102" name="Speech Bubble: Rectangle with Corners Rounded 4">
            <a:extLst>
              <a:ext uri="{FF2B5EF4-FFF2-40B4-BE49-F238E27FC236}">
                <a16:creationId xmlns:a16="http://schemas.microsoft.com/office/drawing/2014/main" id="{9135ED14-D058-4702-B3CB-A23D05E5C90A}"/>
              </a:ext>
            </a:extLst>
          </p:cNvPr>
          <p:cNvSpPr/>
          <p:nvPr/>
        </p:nvSpPr>
        <p:spPr>
          <a:xfrm flipH="1">
            <a:off x="5767957" y="57912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cần học tập tốt để sua này xây dựng quê hương, đất nước.</a:t>
            </a:r>
            <a:endParaRPr lang="en-US" sz="3200"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8CE4413-A441-4AD0-B66C-5594154AD064}"/>
              </a:ext>
            </a:extLst>
          </p:cNvPr>
          <p:cNvPicPr>
            <a:picLocks noChangeAspect="1"/>
          </p:cNvPicPr>
          <p:nvPr/>
        </p:nvPicPr>
        <p:blipFill>
          <a:blip r:embed="rId4"/>
          <a:stretch>
            <a:fillRect/>
          </a:stretch>
        </p:blipFill>
        <p:spPr>
          <a:xfrm>
            <a:off x="295274" y="3109912"/>
            <a:ext cx="4937125" cy="1140646"/>
          </a:xfrm>
          <a:prstGeom prst="rect">
            <a:avLst/>
          </a:prstGeom>
        </p:spPr>
      </p:pic>
      <p:sp>
        <p:nvSpPr>
          <p:cNvPr id="103" name="Speech Bubble: Rectangle with Corners Rounded 4">
            <a:extLst>
              <a:ext uri="{FF2B5EF4-FFF2-40B4-BE49-F238E27FC236}">
                <a16:creationId xmlns:a16="http://schemas.microsoft.com/office/drawing/2014/main" id="{8F4B323F-16B0-4A0A-ABC7-1D1DAF63594E}"/>
              </a:ext>
            </a:extLst>
          </p:cNvPr>
          <p:cNvSpPr/>
          <p:nvPr/>
        </p:nvSpPr>
        <p:spPr>
          <a:xfrm flipH="1">
            <a:off x="5767957" y="2682240"/>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bảo vệ thiên nhiên là góp phần bảo vệ vẻ đẹp của quê hương, đất nước</a:t>
            </a:r>
            <a:endParaRPr lang="en-US" sz="3200"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68F8DFA-6397-49F9-90AF-1002AB383721}"/>
              </a:ext>
            </a:extLst>
          </p:cNvPr>
          <p:cNvPicPr>
            <a:picLocks noChangeAspect="1"/>
          </p:cNvPicPr>
          <p:nvPr/>
        </p:nvPicPr>
        <p:blipFill>
          <a:blip r:embed="rId5"/>
          <a:stretch>
            <a:fillRect/>
          </a:stretch>
        </p:blipFill>
        <p:spPr>
          <a:xfrm>
            <a:off x="576262" y="5005705"/>
            <a:ext cx="4524058" cy="1159369"/>
          </a:xfrm>
          <a:prstGeom prst="rect">
            <a:avLst/>
          </a:prstGeom>
        </p:spPr>
      </p:pic>
      <p:sp>
        <p:nvSpPr>
          <p:cNvPr id="104" name="Speech Bubble: Rectangle with Corners Rounded 4">
            <a:extLst>
              <a:ext uri="{FF2B5EF4-FFF2-40B4-BE49-F238E27FC236}">
                <a16:creationId xmlns:a16="http://schemas.microsoft.com/office/drawing/2014/main" id="{724FC378-6E18-408E-A87A-8BA573E64B55}"/>
              </a:ext>
            </a:extLst>
          </p:cNvPr>
          <p:cNvSpPr/>
          <p:nvPr/>
        </p:nvSpPr>
        <p:spPr>
          <a:xfrm flipH="1">
            <a:off x="5889877" y="4671554"/>
            <a:ext cx="6216716" cy="1493520"/>
          </a:xfrm>
          <a:prstGeom prst="wedgeRoundRectCallout">
            <a:avLst>
              <a:gd name="adj1" fmla="val 56211"/>
              <a:gd name="adj2" fmla="val 15521"/>
              <a:gd name="adj3" fmla="val 16667"/>
            </a:avLst>
          </a:prstGeom>
          <a:solidFill>
            <a:schemeClr val="bg1"/>
          </a:solidFill>
          <a:ln w="57150">
            <a:solidFill>
              <a:srgbClr val="AB0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T</a:t>
            </a:r>
            <a:r>
              <a:rPr lang="vi-VN" sz="3200" dirty="0">
                <a:solidFill>
                  <a:schemeClr val="tx1"/>
                </a:solidFill>
                <a:latin typeface="Calibri" panose="020F0502020204030204" pitchFamily="34" charset="0"/>
                <a:cs typeface="Calibri" panose="020F0502020204030204" pitchFamily="34" charset="0"/>
              </a:rPr>
              <a:t>án thành vì chúng ta tự hào là người Việt Nam</a:t>
            </a:r>
            <a:endParaRPr lang="en-US" sz="3200"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wipe(down)">
                                      <p:cBhvr>
                                        <p:cTn id="12" dur="5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wipe(down)">
                                      <p:cBhvr>
                                        <p:cTn id="22" dur="5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wipe(down)">
                                      <p:cBhvr>
                                        <p:cTn id="32"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52972" t="29119" r="-1" b="53414"/>
          <a:stretch/>
        </p:blipFill>
        <p:spPr>
          <a:xfrm>
            <a:off x="11217966" y="-1039228"/>
            <a:ext cx="4510071" cy="2239557"/>
          </a:xfrm>
          <a:prstGeom prst="rect">
            <a:avLst/>
          </a:prstGeom>
        </p:spPr>
      </p:pic>
      <p:sp>
        <p:nvSpPr>
          <p:cNvPr id="7" name="Heart 6">
            <a:extLst>
              <a:ext uri="{FF2B5EF4-FFF2-40B4-BE49-F238E27FC236}">
                <a16:creationId xmlns:a16="http://schemas.microsoft.com/office/drawing/2014/main" id="{5279174B-CB62-49B0-8B11-37528F38EA1A}"/>
              </a:ext>
            </a:extLst>
          </p:cNvPr>
          <p:cNvSpPr/>
          <p:nvPr/>
        </p:nvSpPr>
        <p:spPr>
          <a:xfrm>
            <a:off x="619760" y="0"/>
            <a:ext cx="11287760" cy="6633845"/>
          </a:xfrm>
          <a:prstGeom prst="heart">
            <a:avLst/>
          </a:prstGeom>
          <a:noFill/>
          <a:ln w="57150">
            <a:solidFill>
              <a:srgbClr val="D70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D10B3A54-79C0-45C6-898A-20BA47E9EA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5122" y="4270688"/>
            <a:ext cx="2363158" cy="2363158"/>
          </a:xfrm>
          <a:prstGeom prst="rect">
            <a:avLst/>
          </a:prstGeom>
        </p:spPr>
      </p:pic>
      <p:sp>
        <p:nvSpPr>
          <p:cNvPr id="4" name="TextBox 3">
            <a:extLst>
              <a:ext uri="{FF2B5EF4-FFF2-40B4-BE49-F238E27FC236}">
                <a16:creationId xmlns:a16="http://schemas.microsoft.com/office/drawing/2014/main" id="{3F3FED63-4C9D-4A8F-9EEC-16E06A580096}"/>
              </a:ext>
            </a:extLst>
          </p:cNvPr>
          <p:cNvSpPr txBox="1"/>
          <p:nvPr/>
        </p:nvSpPr>
        <p:spPr>
          <a:xfrm>
            <a:off x="2044116" y="1547207"/>
            <a:ext cx="8562585" cy="3539430"/>
          </a:xfrm>
          <a:prstGeom prst="rect">
            <a:avLst/>
          </a:prstGeom>
          <a:noFill/>
        </p:spPr>
        <p:txBody>
          <a:bodyPr wrap="square" rtlCol="0">
            <a:spAutoFit/>
          </a:bodyPr>
          <a:lstStyle/>
          <a:p>
            <a:pPr algn="ctr"/>
            <a:r>
              <a:rPr lang="vi-VN" sz="3200" dirty="0"/>
              <a:t>Chúng ta là con người Việt Nam, đất nước Việt Nam được như ngày hôm nay là nhờ có công lao to lớn của những thế hệ đi trước</a:t>
            </a:r>
            <a:endParaRPr lang="en-US" sz="3200" dirty="0"/>
          </a:p>
          <a:p>
            <a:pPr algn="ctr"/>
            <a:r>
              <a:rPr lang="en-US" sz="3200" dirty="0"/>
              <a:t>V</a:t>
            </a:r>
            <a:r>
              <a:rPr lang="vi-VN" sz="3200" dirty="0"/>
              <a:t>ì vậy chúng ta cần phải tôn trọng, tự hào biết ơn họ. Bên cạnh đó cũng cần học tập tốt hơn để sau này xây dựng và bảo vệ quê hương, đất nước.</a:t>
            </a:r>
            <a:endParaRPr lang="en-US" sz="3200" dirty="0"/>
          </a:p>
        </p:txBody>
      </p:sp>
      <p:pic>
        <p:nvPicPr>
          <p:cNvPr id="10" name="Picture 9">
            <a:extLst>
              <a:ext uri="{FF2B5EF4-FFF2-40B4-BE49-F238E27FC236}">
                <a16:creationId xmlns:a16="http://schemas.microsoft.com/office/drawing/2014/main" id="{51DF6CD1-2073-43CA-9E89-5005E1D4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14" y="4887310"/>
            <a:ext cx="2702459" cy="2161967"/>
          </a:xfrm>
          <a:prstGeom prst="rect">
            <a:avLst/>
          </a:prstGeom>
        </p:spPr>
      </p:pic>
    </p:spTree>
    <p:extLst>
      <p:ext uri="{BB962C8B-B14F-4D97-AF65-F5344CB8AC3E}">
        <p14:creationId xmlns:p14="http://schemas.microsoft.com/office/powerpoint/2010/main" val="1091909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6 -4.07407E-6 L -0.20925 0.09862 " pathEditMode="relative" rAng="0" ptsTypes="AA">
                                      <p:cBhvr>
                                        <p:cTn id="6" dur="2000" fill="hold"/>
                                        <p:tgtEl>
                                          <p:spTgt spid="17"/>
                                        </p:tgtEl>
                                        <p:attrNameLst>
                                          <p:attrName>ppt_x</p:attrName>
                                          <p:attrName>ppt_y</p:attrName>
                                        </p:attrNameLst>
                                      </p:cBhvr>
                                      <p:rCtr x="-10469" y="4931"/>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16" presetClass="entr" presetSubtype="2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500" fill="hold"/>
                                        <p:tgtEl>
                                          <p:spTgt spid="10"/>
                                        </p:tgtEl>
                                        <p:attrNameLst>
                                          <p:attrName>ppt_w</p:attrName>
                                        </p:attrNameLst>
                                      </p:cBhvr>
                                      <p:tavLst>
                                        <p:tav tm="0">
                                          <p:val>
                                            <p:fltVal val="0"/>
                                          </p:val>
                                        </p:tav>
                                        <p:tav tm="100000">
                                          <p:val>
                                            <p:strVal val="#ppt_w"/>
                                          </p:val>
                                        </p:tav>
                                      </p:tavLst>
                                    </p:anim>
                                    <p:anim calcmode="lin" valueType="num">
                                      <p:cBhvr>
                                        <p:cTn id="18" dur="1500" fill="hold"/>
                                        <p:tgtEl>
                                          <p:spTgt spid="10"/>
                                        </p:tgtEl>
                                        <p:attrNameLst>
                                          <p:attrName>ppt_h</p:attrName>
                                        </p:attrNameLst>
                                      </p:cBhvr>
                                      <p:tavLst>
                                        <p:tav tm="0">
                                          <p:val>
                                            <p:fltVal val="0"/>
                                          </p:val>
                                        </p:tav>
                                        <p:tav tm="100000">
                                          <p:val>
                                            <p:strVal val="#ppt_h"/>
                                          </p:val>
                                        </p:tav>
                                      </p:tavLst>
                                    </p:anim>
                                    <p:animEffect transition="in" filter="fade">
                                      <p:cBhvr>
                                        <p:cTn id="19" dur="1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9B6B042-ED0B-443B-927F-397DD14DF2E6}"/>
              </a:ext>
            </a:extLst>
          </p:cNvPr>
          <p:cNvGrpSpPr/>
          <p:nvPr/>
        </p:nvGrpSpPr>
        <p:grpSpPr>
          <a:xfrm>
            <a:off x="737757" y="121021"/>
            <a:ext cx="10417923" cy="1297823"/>
            <a:chOff x="647042" y="1450652"/>
            <a:chExt cx="10417923" cy="1297823"/>
          </a:xfrm>
        </p:grpSpPr>
        <p:pic>
          <p:nvPicPr>
            <p:cNvPr id="13" name="Picture 2" descr="via GIPHY | Giphy, Stickers, Flowers">
              <a:extLst>
                <a:ext uri="{FF2B5EF4-FFF2-40B4-BE49-F238E27FC236}">
                  <a16:creationId xmlns:a16="http://schemas.microsoft.com/office/drawing/2014/main" id="{29410B38-3C0A-4CAE-BB7A-359EDF2EEAE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7042" y="1450652"/>
              <a:ext cx="1297823" cy="12978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9FD0F9-DDE6-4D0F-B906-DC0FA5BED8F5}"/>
                </a:ext>
              </a:extLst>
            </p:cNvPr>
            <p:cNvSpPr txBox="1"/>
            <p:nvPr/>
          </p:nvSpPr>
          <p:spPr>
            <a:xfrm>
              <a:off x="1558785" y="1729863"/>
              <a:ext cx="9506180" cy="1018612"/>
            </a:xfrm>
            <a:prstGeom prst="rect">
              <a:avLst/>
            </a:prstGeom>
            <a:noFill/>
          </p:spPr>
          <p:txBody>
            <a:bodyPr wrap="square" rtlCol="0">
              <a:spAutoFit/>
            </a:bodyPr>
            <a:lstStyle/>
            <a:p>
              <a:pPr marL="0" marR="0" algn="ctr">
                <a:lnSpc>
                  <a:spcPct val="112000"/>
                </a:lnSpc>
                <a:spcBef>
                  <a:spcPts val="0"/>
                </a:spcBef>
                <a:spcAft>
                  <a:spcPts val="0"/>
                </a:spcAft>
              </a:pPr>
              <a:r>
                <a:rPr lang="nl-NL" sz="2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Em đồng tình hoặc không đồng tình với hành vi của bạn nào trong các ý sau? Vì sao?</a:t>
              </a:r>
              <a:endPar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94255653-70F1-4FAF-8BC7-37E62AB96780}"/>
              </a:ext>
            </a:extLst>
          </p:cNvPr>
          <p:cNvGrpSpPr/>
          <p:nvPr/>
        </p:nvGrpSpPr>
        <p:grpSpPr>
          <a:xfrm>
            <a:off x="417369" y="1612363"/>
            <a:ext cx="5160471" cy="1431252"/>
            <a:chOff x="4144021" y="1484380"/>
            <a:chExt cx="7574794" cy="4840220"/>
          </a:xfrm>
        </p:grpSpPr>
        <p:grpSp>
          <p:nvGrpSpPr>
            <p:cNvPr id="15" name="Group 14">
              <a:extLst>
                <a:ext uri="{FF2B5EF4-FFF2-40B4-BE49-F238E27FC236}">
                  <a16:creationId xmlns:a16="http://schemas.microsoft.com/office/drawing/2014/main" id="{F34AACC5-0353-4E3B-A24E-DDC51AB56ACD}"/>
                </a:ext>
              </a:extLst>
            </p:cNvPr>
            <p:cNvGrpSpPr/>
            <p:nvPr/>
          </p:nvGrpSpPr>
          <p:grpSpPr>
            <a:xfrm>
              <a:off x="4144021" y="1484380"/>
              <a:ext cx="7574794" cy="4840220"/>
              <a:chOff x="4436414" y="1551563"/>
              <a:chExt cx="7327378" cy="4327762"/>
            </a:xfrm>
          </p:grpSpPr>
          <p:sp>
            <p:nvSpPr>
              <p:cNvPr id="17" name="Rectangle: Diagonal Corners Rounded 4">
                <a:extLst>
                  <a:ext uri="{FF2B5EF4-FFF2-40B4-BE49-F238E27FC236}">
                    <a16:creationId xmlns:a16="http://schemas.microsoft.com/office/drawing/2014/main" id="{58991EE8-F6AF-4213-BD6A-B9F6EDC54F67}"/>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Diagonal Corners Rounded 30">
                <a:extLst>
                  <a:ext uri="{FF2B5EF4-FFF2-40B4-BE49-F238E27FC236}">
                    <a16:creationId xmlns:a16="http://schemas.microsoft.com/office/drawing/2014/main" id="{F77DF55F-5016-45AE-9171-8FCCA7074406}"/>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031A52CE-1239-4BFC-BD57-30CF16CF326E}"/>
                </a:ext>
              </a:extLst>
            </p:cNvPr>
            <p:cNvSpPr txBox="1"/>
            <p:nvPr/>
          </p:nvSpPr>
          <p:spPr>
            <a:xfrm>
              <a:off x="4509909" y="1708807"/>
              <a:ext cx="6767991" cy="4149071"/>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a. </a:t>
              </a:r>
              <a:r>
                <a:rPr lang="en-US" sz="2400" b="1" dirty="0" err="1">
                  <a:latin typeface="Calibri" panose="020F0502020204030204" pitchFamily="34" charset="0"/>
                  <a:cs typeface="Calibri" panose="020F0502020204030204" pitchFamily="34" charset="0"/>
                </a:rPr>
                <a:t>Ngân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rằng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món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ăn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 </a:t>
              </a:r>
              <a:r>
                <a:rPr lang="en-US" sz="2400" b="1" dirty="0" err="1">
                  <a:latin typeface="Calibri" panose="020F0502020204030204" pitchFamily="34" charset="0"/>
                  <a:cs typeface="Calibri" panose="020F0502020204030204" pitchFamily="34" charset="0"/>
                </a:rPr>
                <a:t>không</a:t>
              </a:r>
              <a:r>
                <a:rPr lang="en-US" sz="2400" b="1" dirty="0">
                  <a:latin typeface="Calibri" panose="020F0502020204030204" pitchFamily="34" charset="0"/>
                  <a:cs typeface="Calibri" panose="020F0502020204030204" pitchFamily="34" charset="0"/>
                </a:rPr>
                <a:t> sang </a:t>
              </a:r>
              <a:r>
                <a:rPr lang="en-US" sz="2400" b="1" dirty="0" err="1">
                  <a:latin typeface="Calibri" panose="020F0502020204030204" pitchFamily="34" charset="0"/>
                  <a:cs typeface="Calibri" panose="020F0502020204030204" pitchFamily="34" charset="0"/>
                </a:rPr>
                <a:t>trọng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bằng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món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ăn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endParaRPr lang="en-US" sz="2400" b="1" dirty="0">
                <a:latin typeface="Calibri" panose="020F0502020204030204" pitchFamily="34" charset="0"/>
                <a:cs typeface="Calibri" panose="020F0502020204030204" pitchFamily="34" charset="0"/>
              </a:endParaRPr>
            </a:p>
          </p:txBody>
        </p:sp>
      </p:grpSp>
      <p:grpSp>
        <p:nvGrpSpPr>
          <p:cNvPr id="19" name="Group 18">
            <a:extLst>
              <a:ext uri="{FF2B5EF4-FFF2-40B4-BE49-F238E27FC236}">
                <a16:creationId xmlns:a16="http://schemas.microsoft.com/office/drawing/2014/main" id="{F52F1FA2-3B8B-49DA-A359-DAB423C4AACA}"/>
              </a:ext>
            </a:extLst>
          </p:cNvPr>
          <p:cNvGrpSpPr/>
          <p:nvPr/>
        </p:nvGrpSpPr>
        <p:grpSpPr>
          <a:xfrm>
            <a:off x="569769" y="3429000"/>
            <a:ext cx="5160471" cy="1173480"/>
            <a:chOff x="4144021" y="1484380"/>
            <a:chExt cx="7574794" cy="4840220"/>
          </a:xfrm>
        </p:grpSpPr>
        <p:grpSp>
          <p:nvGrpSpPr>
            <p:cNvPr id="20" name="Group 19">
              <a:extLst>
                <a:ext uri="{FF2B5EF4-FFF2-40B4-BE49-F238E27FC236}">
                  <a16:creationId xmlns:a16="http://schemas.microsoft.com/office/drawing/2014/main" id="{B4F623AA-2BAC-4D21-A1B5-92CBCE6AE202}"/>
                </a:ext>
              </a:extLst>
            </p:cNvPr>
            <p:cNvGrpSpPr/>
            <p:nvPr/>
          </p:nvGrpSpPr>
          <p:grpSpPr>
            <a:xfrm>
              <a:off x="4144021" y="1484380"/>
              <a:ext cx="7574794" cy="4840220"/>
              <a:chOff x="4436414" y="1551563"/>
              <a:chExt cx="7327378" cy="4327762"/>
            </a:xfrm>
          </p:grpSpPr>
          <p:sp>
            <p:nvSpPr>
              <p:cNvPr id="22" name="Rectangle: Diagonal Corners Rounded 4">
                <a:extLst>
                  <a:ext uri="{FF2B5EF4-FFF2-40B4-BE49-F238E27FC236}">
                    <a16:creationId xmlns:a16="http://schemas.microsoft.com/office/drawing/2014/main" id="{E571AABA-669A-4ACF-B243-5AC7B1D7D394}"/>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Diagonal Corners Rounded 30">
                <a:extLst>
                  <a:ext uri="{FF2B5EF4-FFF2-40B4-BE49-F238E27FC236}">
                    <a16:creationId xmlns:a16="http://schemas.microsoft.com/office/drawing/2014/main" id="{FF467634-B60E-4381-8D01-7879A1BE835D}"/>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91A7721D-7D40-4723-BF38-4DC17007D4B8}"/>
                </a:ext>
              </a:extLst>
            </p:cNvPr>
            <p:cNvSpPr txBox="1"/>
            <p:nvPr/>
          </p:nvSpPr>
          <p:spPr>
            <a:xfrm>
              <a:off x="4509909" y="1708807"/>
              <a:ext cx="6767991" cy="3078721"/>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c. </a:t>
              </a:r>
              <a:r>
                <a:rPr lang="en-US" sz="2400" b="1" dirty="0" err="1">
                  <a:latin typeface="Calibri" panose="020F0502020204030204" pitchFamily="34" charset="0"/>
                  <a:cs typeface="Calibri" panose="020F0502020204030204" pitchFamily="34" charset="0"/>
                </a:rPr>
                <a:t>Cường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thường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viết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vẽ</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vẻ</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đẹp</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của</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quê</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endParaRPr lang="en-US" sz="2400" b="1" dirty="0">
                <a:latin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EA2D31BA-2123-4FF9-BE09-95D9AD6C71C7}"/>
              </a:ext>
            </a:extLst>
          </p:cNvPr>
          <p:cNvGrpSpPr/>
          <p:nvPr/>
        </p:nvGrpSpPr>
        <p:grpSpPr>
          <a:xfrm>
            <a:off x="569769" y="4961174"/>
            <a:ext cx="5160471" cy="1632526"/>
            <a:chOff x="4144021" y="1484380"/>
            <a:chExt cx="7574794" cy="4840220"/>
          </a:xfrm>
        </p:grpSpPr>
        <p:grpSp>
          <p:nvGrpSpPr>
            <p:cNvPr id="25" name="Group 24">
              <a:extLst>
                <a:ext uri="{FF2B5EF4-FFF2-40B4-BE49-F238E27FC236}">
                  <a16:creationId xmlns:a16="http://schemas.microsoft.com/office/drawing/2014/main" id="{A241ADCD-E753-40D5-BB33-41BBAD24FDFB}"/>
                </a:ext>
              </a:extLst>
            </p:cNvPr>
            <p:cNvGrpSpPr/>
            <p:nvPr/>
          </p:nvGrpSpPr>
          <p:grpSpPr>
            <a:xfrm>
              <a:off x="4144021" y="1484380"/>
              <a:ext cx="7574794" cy="4840220"/>
              <a:chOff x="4436414" y="1551563"/>
              <a:chExt cx="7327378" cy="4327762"/>
            </a:xfrm>
          </p:grpSpPr>
          <p:sp>
            <p:nvSpPr>
              <p:cNvPr id="27" name="Rectangle: Diagonal Corners Rounded 4">
                <a:extLst>
                  <a:ext uri="{FF2B5EF4-FFF2-40B4-BE49-F238E27FC236}">
                    <a16:creationId xmlns:a16="http://schemas.microsoft.com/office/drawing/2014/main" id="{1FD31C0E-9C33-4ACD-9807-0941107D900E}"/>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Diagonal Corners Rounded 30">
                <a:extLst>
                  <a:ext uri="{FF2B5EF4-FFF2-40B4-BE49-F238E27FC236}">
                    <a16:creationId xmlns:a16="http://schemas.microsoft.com/office/drawing/2014/main" id="{149B8B58-4B8A-43E6-9475-0699A47609F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TextBox 25">
              <a:extLst>
                <a:ext uri="{FF2B5EF4-FFF2-40B4-BE49-F238E27FC236}">
                  <a16:creationId xmlns:a16="http://schemas.microsoft.com/office/drawing/2014/main" id="{FFFD58F7-2CA7-4B8A-AB51-87E9FFB36690}"/>
                </a:ext>
              </a:extLst>
            </p:cNvPr>
            <p:cNvSpPr txBox="1"/>
            <p:nvPr/>
          </p:nvSpPr>
          <p:spPr>
            <a:xfrm>
              <a:off x="4509909" y="2624727"/>
              <a:ext cx="6767991" cy="2699145"/>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e. </a:t>
              </a:r>
              <a:r>
                <a:rPr lang="en-US" sz="2400" b="1" dirty="0" err="1">
                  <a:latin typeface="Calibri" panose="020F0502020204030204" pitchFamily="34" charset="0"/>
                  <a:cs typeface="Calibri" panose="020F0502020204030204" pitchFamily="34" charset="0"/>
                </a:rPr>
                <a:t>Đô</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chỉ</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thích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sống</a:t>
              </a:r>
              <a:r>
                <a:rPr lang="en-US" sz="2400" b="1" dirty="0">
                  <a:latin typeface="Calibri" panose="020F0502020204030204" pitchFamily="34" charset="0"/>
                  <a:cs typeface="Calibri" panose="020F0502020204030204" pitchFamily="34" charset="0"/>
                </a:rPr>
                <a:t> ở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không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thích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a:t>
              </a:r>
            </a:p>
          </p:txBody>
        </p:sp>
      </p:grpSp>
      <p:grpSp>
        <p:nvGrpSpPr>
          <p:cNvPr id="29" name="Group 28">
            <a:extLst>
              <a:ext uri="{FF2B5EF4-FFF2-40B4-BE49-F238E27FC236}">
                <a16:creationId xmlns:a16="http://schemas.microsoft.com/office/drawing/2014/main" id="{F8272BDF-A446-4BCB-B101-AB8F61623259}"/>
              </a:ext>
            </a:extLst>
          </p:cNvPr>
          <p:cNvGrpSpPr/>
          <p:nvPr/>
        </p:nvGrpSpPr>
        <p:grpSpPr>
          <a:xfrm>
            <a:off x="6543849" y="1571723"/>
            <a:ext cx="5160471" cy="1431252"/>
            <a:chOff x="4144021" y="1484380"/>
            <a:chExt cx="7574794" cy="4840220"/>
          </a:xfrm>
        </p:grpSpPr>
        <p:grpSp>
          <p:nvGrpSpPr>
            <p:cNvPr id="30" name="Group 29">
              <a:extLst>
                <a:ext uri="{FF2B5EF4-FFF2-40B4-BE49-F238E27FC236}">
                  <a16:creationId xmlns:a16="http://schemas.microsoft.com/office/drawing/2014/main" id="{93843658-BD82-4884-BCED-A0B6C7D9E3CB}"/>
                </a:ext>
              </a:extLst>
            </p:cNvPr>
            <p:cNvGrpSpPr/>
            <p:nvPr/>
          </p:nvGrpSpPr>
          <p:grpSpPr>
            <a:xfrm>
              <a:off x="4144021" y="1484380"/>
              <a:ext cx="7574794" cy="4840220"/>
              <a:chOff x="4436414" y="1551563"/>
              <a:chExt cx="7327378" cy="4327762"/>
            </a:xfrm>
          </p:grpSpPr>
          <p:sp>
            <p:nvSpPr>
              <p:cNvPr id="32" name="Rectangle: Diagonal Corners Rounded 4">
                <a:extLst>
                  <a:ext uri="{FF2B5EF4-FFF2-40B4-BE49-F238E27FC236}">
                    <a16:creationId xmlns:a16="http://schemas.microsoft.com/office/drawing/2014/main" id="{8365D640-CC62-4B96-ACCD-1F7388AD7664}"/>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Diagonal Corners Rounded 30">
                <a:extLst>
                  <a:ext uri="{FF2B5EF4-FFF2-40B4-BE49-F238E27FC236}">
                    <a16:creationId xmlns:a16="http://schemas.microsoft.com/office/drawing/2014/main" id="{3C505E7D-66D5-4A7A-BA1D-C311822068C2}"/>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E61A6761-221F-4F6C-AE1B-BE5E21994322}"/>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b. </a:t>
              </a:r>
              <a:r>
                <a:rPr lang="en-US" sz="2400" b="1" dirty="0" err="1">
                  <a:latin typeface="Calibri" panose="020F0502020204030204" pitchFamily="34" charset="0"/>
                  <a:cs typeface="Calibri" panose="020F0502020204030204" pitchFamily="34" charset="0"/>
                </a:rPr>
                <a:t>Thảo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mơ</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trở</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thành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hướng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dẫn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viên</a:t>
              </a:r>
              <a:r>
                <a:rPr lang="en-US" sz="2400" b="1" dirty="0">
                  <a:latin typeface="Calibri" panose="020F0502020204030204" pitchFamily="34" charset="0"/>
                  <a:cs typeface="Calibri" panose="020F0502020204030204" pitchFamily="34" charset="0"/>
                </a:rPr>
                <a:t> du </a:t>
              </a:r>
              <a:r>
                <a:rPr lang="en-US" sz="2400" b="1" dirty="0" err="1">
                  <a:latin typeface="Calibri" panose="020F0502020204030204" pitchFamily="34" charset="0"/>
                  <a:cs typeface="Calibri" panose="020F0502020204030204" pitchFamily="34" charset="0"/>
                </a:rPr>
                <a:t>lịch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để</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thiệu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quê</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a:t>
              </a:r>
            </a:p>
          </p:txBody>
        </p:sp>
      </p:grpSp>
      <p:grpSp>
        <p:nvGrpSpPr>
          <p:cNvPr id="34" name="Group 33">
            <a:extLst>
              <a:ext uri="{FF2B5EF4-FFF2-40B4-BE49-F238E27FC236}">
                <a16:creationId xmlns:a16="http://schemas.microsoft.com/office/drawing/2014/main" id="{D0CC627F-77CF-4486-B54A-9FE1E346D52F}"/>
              </a:ext>
            </a:extLst>
          </p:cNvPr>
          <p:cNvGrpSpPr/>
          <p:nvPr/>
        </p:nvGrpSpPr>
        <p:grpSpPr>
          <a:xfrm>
            <a:off x="6583126" y="3273721"/>
            <a:ext cx="5160471" cy="1431252"/>
            <a:chOff x="4144021" y="1484380"/>
            <a:chExt cx="7574794" cy="4840220"/>
          </a:xfrm>
        </p:grpSpPr>
        <p:grpSp>
          <p:nvGrpSpPr>
            <p:cNvPr id="35" name="Group 34">
              <a:extLst>
                <a:ext uri="{FF2B5EF4-FFF2-40B4-BE49-F238E27FC236}">
                  <a16:creationId xmlns:a16="http://schemas.microsoft.com/office/drawing/2014/main" id="{60978635-4246-4FA7-A433-6D16FA6C915F}"/>
                </a:ext>
              </a:extLst>
            </p:cNvPr>
            <p:cNvGrpSpPr/>
            <p:nvPr/>
          </p:nvGrpSpPr>
          <p:grpSpPr>
            <a:xfrm>
              <a:off x="4144021" y="1484380"/>
              <a:ext cx="7574794" cy="4840220"/>
              <a:chOff x="4436414" y="1551563"/>
              <a:chExt cx="7327378" cy="4327762"/>
            </a:xfrm>
          </p:grpSpPr>
          <p:sp>
            <p:nvSpPr>
              <p:cNvPr id="37" name="Rectangle: Diagonal Corners Rounded 4">
                <a:extLst>
                  <a:ext uri="{FF2B5EF4-FFF2-40B4-BE49-F238E27FC236}">
                    <a16:creationId xmlns:a16="http://schemas.microsoft.com/office/drawing/2014/main" id="{0F29953B-D24D-4B5E-9F20-BC1FBBE2375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Diagonal Corners Rounded 30">
                <a:extLst>
                  <a:ext uri="{FF2B5EF4-FFF2-40B4-BE49-F238E27FC236}">
                    <a16:creationId xmlns:a16="http://schemas.microsoft.com/office/drawing/2014/main" id="{F236FB35-AB9E-41E5-A3F7-C7162DD601CE}"/>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TextBox 35">
              <a:extLst>
                <a:ext uri="{FF2B5EF4-FFF2-40B4-BE49-F238E27FC236}">
                  <a16:creationId xmlns:a16="http://schemas.microsoft.com/office/drawing/2014/main" id="{C51AB8E8-0E57-440E-A4FF-60D9115D2CDD}"/>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d. </a:t>
              </a:r>
              <a:r>
                <a:rPr lang="en-US" sz="2400" b="1" dirty="0" err="1">
                  <a:latin typeface="Calibri" panose="020F0502020204030204" pitchFamily="34" charset="0"/>
                  <a:cs typeface="Calibri" panose="020F0502020204030204" pitchFamily="34" charset="0"/>
                </a:rPr>
                <a:t>Mặc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dù</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sống</a:t>
              </a:r>
              <a:r>
                <a:rPr lang="en-US" sz="2400" b="1" dirty="0">
                  <a:latin typeface="Calibri" panose="020F0502020204030204" pitchFamily="34" charset="0"/>
                  <a:cs typeface="Calibri" panose="020F0502020204030204" pitchFamily="34" charset="0"/>
                </a:rPr>
                <a:t> ở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từ</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nhỏ</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nhưng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vẫn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nói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tiếng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rất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tốt</a:t>
              </a:r>
              <a:r>
                <a:rPr lang="en-US" sz="2400" b="1" dirty="0">
                  <a:latin typeface="Calibri" panose="020F0502020204030204" pitchFamily="34" charset="0"/>
                  <a:cs typeface="Calibri" panose="020F0502020204030204" pitchFamily="34" charset="0"/>
                </a:rPr>
                <a:t>.</a:t>
              </a:r>
            </a:p>
          </p:txBody>
        </p:sp>
      </p:grpSp>
      <p:grpSp>
        <p:nvGrpSpPr>
          <p:cNvPr id="39" name="Group 38">
            <a:extLst>
              <a:ext uri="{FF2B5EF4-FFF2-40B4-BE49-F238E27FC236}">
                <a16:creationId xmlns:a16="http://schemas.microsoft.com/office/drawing/2014/main" id="{893D8246-E28E-40A0-BDAE-17384D10F412}"/>
              </a:ext>
            </a:extLst>
          </p:cNvPr>
          <p:cNvGrpSpPr/>
          <p:nvPr/>
        </p:nvGrpSpPr>
        <p:grpSpPr>
          <a:xfrm>
            <a:off x="6518291" y="4961174"/>
            <a:ext cx="5160471" cy="1431252"/>
            <a:chOff x="4144021" y="1484380"/>
            <a:chExt cx="7574794" cy="4840220"/>
          </a:xfrm>
        </p:grpSpPr>
        <p:grpSp>
          <p:nvGrpSpPr>
            <p:cNvPr id="40" name="Group 39">
              <a:extLst>
                <a:ext uri="{FF2B5EF4-FFF2-40B4-BE49-F238E27FC236}">
                  <a16:creationId xmlns:a16="http://schemas.microsoft.com/office/drawing/2014/main" id="{42ECEDD2-205C-4543-BAE0-FB5F6B00C8BA}"/>
                </a:ext>
              </a:extLst>
            </p:cNvPr>
            <p:cNvGrpSpPr/>
            <p:nvPr/>
          </p:nvGrpSpPr>
          <p:grpSpPr>
            <a:xfrm>
              <a:off x="4144021" y="1484380"/>
              <a:ext cx="7574794" cy="4840220"/>
              <a:chOff x="4436414" y="1551563"/>
              <a:chExt cx="7327378" cy="4327762"/>
            </a:xfrm>
          </p:grpSpPr>
          <p:sp>
            <p:nvSpPr>
              <p:cNvPr id="42" name="Rectangle: Diagonal Corners Rounded 4">
                <a:extLst>
                  <a:ext uri="{FF2B5EF4-FFF2-40B4-BE49-F238E27FC236}">
                    <a16:creationId xmlns:a16="http://schemas.microsoft.com/office/drawing/2014/main" id="{EF432AFE-2B1D-4230-8649-AF50DB931C94}"/>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Diagonal Corners Rounded 30">
                <a:extLst>
                  <a:ext uri="{FF2B5EF4-FFF2-40B4-BE49-F238E27FC236}">
                    <a16:creationId xmlns:a16="http://schemas.microsoft.com/office/drawing/2014/main" id="{A4CA81EC-B4B7-4D7A-9EA4-F60B502048F1}"/>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Box 40">
              <a:extLst>
                <a:ext uri="{FF2B5EF4-FFF2-40B4-BE49-F238E27FC236}">
                  <a16:creationId xmlns:a16="http://schemas.microsoft.com/office/drawing/2014/main" id="{80D7194B-3D2F-4F39-B717-BE3429D594A0}"/>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g. </a:t>
              </a:r>
              <a:r>
                <a:rPr lang="en-US" sz="2400" b="1" dirty="0" err="1">
                  <a:latin typeface="Calibri" panose="020F0502020204030204" pitchFamily="34" charset="0"/>
                  <a:cs typeface="Calibri" panose="020F0502020204030204" pitchFamily="34" charset="0"/>
                </a:rPr>
                <a:t>Hoàng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 </a:t>
              </a:r>
              <a:r>
                <a:rPr lang="en-US" sz="2400" b="1" dirty="0" err="1">
                  <a:latin typeface="Calibri" panose="020F0502020204030204" pitchFamily="34" charset="0"/>
                  <a:cs typeface="Calibri" panose="020F0502020204030204" pitchFamily="34" charset="0"/>
                </a:rPr>
                <a:t>nhưng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lại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thiệu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mình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Hàn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Quốc</a:t>
              </a:r>
              <a:r>
                <a:rPr lang="en-US" sz="2400" b="1" dirty="0">
                  <a:latin typeface="Calibri" panose="020F0502020204030204" pitchFamily="34" charset="0"/>
                  <a:cs typeface="Calibri" panose="020F0502020204030204" pitchFamily="34" charset="0"/>
                </a:rPr>
                <a:t>.</a:t>
              </a:r>
            </a:p>
          </p:txBody>
        </p:sp>
      </p:grpSp>
      <p:pic>
        <p:nvPicPr>
          <p:cNvPr id="44" name="Picture 43">
            <a:extLst>
              <a:ext uri="{FF2B5EF4-FFF2-40B4-BE49-F238E27FC236}">
                <a16:creationId xmlns:a16="http://schemas.microsoft.com/office/drawing/2014/main" id="{92C7FAB7-E4FB-4250-870B-CD192828A133}"/>
              </a:ext>
            </a:extLst>
          </p:cNvPr>
          <p:cNvPicPr>
            <a:picLocks noChangeAspect="1"/>
          </p:cNvPicPr>
          <p:nvPr/>
        </p:nvPicPr>
        <p:blipFill>
          <a:blip r:embed="rId3"/>
          <a:stretch>
            <a:fillRect/>
          </a:stretch>
        </p:blipFill>
        <p:spPr>
          <a:xfrm>
            <a:off x="4653343" y="3802684"/>
            <a:ext cx="3129131" cy="2540802"/>
          </a:xfrm>
          <a:prstGeom prst="rect">
            <a:avLst/>
          </a:prstGeom>
        </p:spPr>
      </p:pic>
    </p:spTree>
    <p:extLst>
      <p:ext uri="{BB962C8B-B14F-4D97-AF65-F5344CB8AC3E}">
        <p14:creationId xmlns:p14="http://schemas.microsoft.com/office/powerpoint/2010/main" val="3312671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par>
                                <p:cTn id="27" presetID="53" presetClass="entr" presetSubtype="16"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53" presetClass="entr" presetSubtype="16"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fltVal val="0"/>
                                          </p:val>
                                        </p:tav>
                                        <p:tav tm="100000">
                                          <p:val>
                                            <p:strVal val="#ppt_h"/>
                                          </p:val>
                                        </p:tav>
                                      </p:tavLst>
                                    </p:anim>
                                    <p:animEffect transition="in" filter="fade">
                                      <p:cBhvr>
                                        <p:cTn id="36" dur="500"/>
                                        <p:tgtEl>
                                          <p:spTgt spid="34"/>
                                        </p:tgtEl>
                                      </p:cBhvr>
                                    </p:animEffect>
                                  </p:childTnLst>
                                </p:cTn>
                              </p:par>
                              <p:par>
                                <p:cTn id="37" presetID="53" presetClass="entr" presetSubtype="16"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ppt_x"/>
                                          </p:val>
                                        </p:tav>
                                        <p:tav tm="100000">
                                          <p:val>
                                            <p:strVal val="#ppt_x"/>
                                          </p:val>
                                        </p:tav>
                                      </p:tavLst>
                                    </p:anim>
                                    <p:anim calcmode="lin" valueType="num">
                                      <p:cBhvr additive="base">
                                        <p:cTn id="4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24AF61C9-F434-45EA-BA4C-352653BCA4C3}"/>
              </a:ext>
            </a:extLst>
          </p:cNvPr>
          <p:cNvGrpSpPr/>
          <p:nvPr/>
        </p:nvGrpSpPr>
        <p:grpSpPr>
          <a:xfrm>
            <a:off x="386446" y="2024456"/>
            <a:ext cx="5160471" cy="1431252"/>
            <a:chOff x="4144021" y="1484380"/>
            <a:chExt cx="7574794" cy="4840220"/>
          </a:xfrm>
        </p:grpSpPr>
        <p:grpSp>
          <p:nvGrpSpPr>
            <p:cNvPr id="46" name="Group 45">
              <a:extLst>
                <a:ext uri="{FF2B5EF4-FFF2-40B4-BE49-F238E27FC236}">
                  <a16:creationId xmlns:a16="http://schemas.microsoft.com/office/drawing/2014/main" id="{DF389D48-48E2-4285-ACBE-34DBC76DDF16}"/>
                </a:ext>
              </a:extLst>
            </p:cNvPr>
            <p:cNvGrpSpPr/>
            <p:nvPr/>
          </p:nvGrpSpPr>
          <p:grpSpPr>
            <a:xfrm>
              <a:off x="4144021" y="1484380"/>
              <a:ext cx="7574794" cy="4840220"/>
              <a:chOff x="4436414" y="1551563"/>
              <a:chExt cx="7327378" cy="4327762"/>
            </a:xfrm>
          </p:grpSpPr>
          <p:sp>
            <p:nvSpPr>
              <p:cNvPr id="48" name="Rectangle: Diagonal Corners Rounded 4">
                <a:extLst>
                  <a:ext uri="{FF2B5EF4-FFF2-40B4-BE49-F238E27FC236}">
                    <a16:creationId xmlns:a16="http://schemas.microsoft.com/office/drawing/2014/main" id="{7D9EA76E-0838-4A7F-AB52-CAC156144FFD}"/>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Diagonal Corners Rounded 30">
                <a:extLst>
                  <a:ext uri="{FF2B5EF4-FFF2-40B4-BE49-F238E27FC236}">
                    <a16:creationId xmlns:a16="http://schemas.microsoft.com/office/drawing/2014/main" id="{C0684ED7-CDAD-4E87-8006-23DDB7F29530}"/>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7" name="TextBox 46">
              <a:extLst>
                <a:ext uri="{FF2B5EF4-FFF2-40B4-BE49-F238E27FC236}">
                  <a16:creationId xmlns:a16="http://schemas.microsoft.com/office/drawing/2014/main" id="{067D2F32-CE96-46A2-B36A-DFF4CCE2BCCF}"/>
                </a:ext>
              </a:extLst>
            </p:cNvPr>
            <p:cNvSpPr txBox="1"/>
            <p:nvPr/>
          </p:nvSpPr>
          <p:spPr>
            <a:xfrm>
              <a:off x="4509909" y="1708807"/>
              <a:ext cx="6767991" cy="4149071"/>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a. </a:t>
              </a:r>
              <a:r>
                <a:rPr lang="en-US" sz="2400" b="1" dirty="0" err="1">
                  <a:latin typeface="Calibri" panose="020F0502020204030204" pitchFamily="34" charset="0"/>
                  <a:cs typeface="Calibri" panose="020F0502020204030204" pitchFamily="34" charset="0"/>
                </a:rPr>
                <a:t>Ngân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rằng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món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ăn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 </a:t>
              </a:r>
              <a:r>
                <a:rPr lang="en-US" sz="2400" b="1" dirty="0" err="1">
                  <a:latin typeface="Calibri" panose="020F0502020204030204" pitchFamily="34" charset="0"/>
                  <a:cs typeface="Calibri" panose="020F0502020204030204" pitchFamily="34" charset="0"/>
                </a:rPr>
                <a:t>không</a:t>
              </a:r>
              <a:r>
                <a:rPr lang="en-US" sz="2400" b="1" dirty="0">
                  <a:latin typeface="Calibri" panose="020F0502020204030204" pitchFamily="34" charset="0"/>
                  <a:cs typeface="Calibri" panose="020F0502020204030204" pitchFamily="34" charset="0"/>
                </a:rPr>
                <a:t> sang </a:t>
              </a:r>
              <a:r>
                <a:rPr lang="en-US" sz="2400" b="1" dirty="0" err="1">
                  <a:latin typeface="Calibri" panose="020F0502020204030204" pitchFamily="34" charset="0"/>
                  <a:cs typeface="Calibri" panose="020F0502020204030204" pitchFamily="34" charset="0"/>
                </a:rPr>
                <a:t>trọng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bằng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món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ăn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ngoài</a:t>
              </a:r>
              <a:endParaRPr lang="en-US" sz="2400" b="1" dirty="0">
                <a:latin typeface="Calibri" panose="020F0502020204030204" pitchFamily="34" charset="0"/>
                <a:cs typeface="Calibri" panose="020F0502020204030204" pitchFamily="34" charset="0"/>
              </a:endParaRPr>
            </a:p>
          </p:txBody>
        </p:sp>
      </p:grpSp>
      <p:grpSp>
        <p:nvGrpSpPr>
          <p:cNvPr id="50" name="Group 49">
            <a:extLst>
              <a:ext uri="{FF2B5EF4-FFF2-40B4-BE49-F238E27FC236}">
                <a16:creationId xmlns:a16="http://schemas.microsoft.com/office/drawing/2014/main" id="{DC217F6B-2366-45D9-B614-3EE321070733}"/>
              </a:ext>
            </a:extLst>
          </p:cNvPr>
          <p:cNvGrpSpPr/>
          <p:nvPr/>
        </p:nvGrpSpPr>
        <p:grpSpPr>
          <a:xfrm>
            <a:off x="5470500" y="660296"/>
            <a:ext cx="6335054" cy="4147441"/>
            <a:chOff x="7675497" y="1612359"/>
            <a:chExt cx="6336704" cy="4148521"/>
          </a:xfrm>
        </p:grpSpPr>
        <p:sp>
          <p:nvSpPr>
            <p:cNvPr id="51" name="Rectangle 50">
              <a:extLst>
                <a:ext uri="{FF2B5EF4-FFF2-40B4-BE49-F238E27FC236}">
                  <a16:creationId xmlns:a16="http://schemas.microsoft.com/office/drawing/2014/main" id="{61A31ADB-7CB8-4F3D-94CB-F5ECB8485F3C}"/>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r>
                <a:rPr lang="en-US" sz="3600" dirty="0" err="1">
                  <a:solidFill>
                    <a:srgbClr val="C00000"/>
                  </a:solidFill>
                  <a:latin typeface="Calibri" panose="020F0502020204030204" pitchFamily="34" charset="0"/>
                  <a:cs typeface="Calibri" panose="020F0502020204030204" pitchFamily="34" charset="0"/>
                </a:rPr>
                <a:t>Hành</a:t>
              </a:r>
              <a:r>
                <a:rPr lang="en-US" sz="3600" dirty="0">
                  <a:solidFill>
                    <a:srgbClr val="C00000"/>
                  </a:solidFill>
                  <a:latin typeface="Calibri" panose="020F0502020204030204" pitchFamily="34" charset="0"/>
                  <a:cs typeface="Calibri" panose="020F0502020204030204" pitchFamily="34" charset="0"/>
                </a:rPr>
                <a:t> vi a </a:t>
              </a:r>
              <a:r>
                <a:rPr lang="en-US" sz="3600" dirty="0" err="1">
                  <a:solidFill>
                    <a:srgbClr val="C00000"/>
                  </a:solidFill>
                  <a:latin typeface="Calibri" panose="020F0502020204030204" pitchFamily="34" charset="0"/>
                  <a:cs typeface="Calibri" panose="020F0502020204030204" pitchFamily="34" charset="0"/>
                </a:rPr>
                <a:t>không</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đồng</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tình</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vì</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món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ăn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Việt</a:t>
              </a:r>
              <a:r>
                <a:rPr lang="en-US" sz="3600" dirty="0">
                  <a:solidFill>
                    <a:srgbClr val="C00000"/>
                  </a:solidFill>
                  <a:latin typeface="Calibri" panose="020F0502020204030204" pitchFamily="34" charset="0"/>
                  <a:cs typeface="Calibri" panose="020F0502020204030204" pitchFamily="34" charset="0"/>
                </a:rPr>
                <a:t> Nam </a:t>
              </a:r>
              <a:r>
                <a:rPr lang="en-US" sz="3600" dirty="0" err="1">
                  <a:solidFill>
                    <a:srgbClr val="C00000"/>
                  </a:solidFill>
                  <a:latin typeface="Calibri" panose="020F0502020204030204" pitchFamily="34" charset="0"/>
                  <a:cs typeface="Calibri" panose="020F0502020204030204" pitchFamily="34" charset="0"/>
                </a:rPr>
                <a:t>là</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truyền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thống</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văn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hóa</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của</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dân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tộc</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cần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trân</a:t>
              </a:r>
              <a:r>
                <a:rPr lang="en-US" sz="3600" dirty="0">
                  <a:solidFill>
                    <a:srgbClr val="C00000"/>
                  </a:solidFill>
                  <a:latin typeface="Calibri" panose="020F0502020204030204" pitchFamily="34" charset="0"/>
                  <a:cs typeface="Calibri" panose="020F0502020204030204" pitchFamily="34" charset="0"/>
                </a:rPr>
                <a:t> </a:t>
              </a:r>
              <a:r>
                <a:rPr lang="en-US" sz="3600" dirty="0" err="1">
                  <a:solidFill>
                    <a:srgbClr val="C00000"/>
                  </a:solidFill>
                  <a:latin typeface="Calibri" panose="020F0502020204030204" pitchFamily="34" charset="0"/>
                  <a:cs typeface="Calibri" panose="020F0502020204030204" pitchFamily="34" charset="0"/>
                </a:rPr>
                <a:t>trọng</a:t>
              </a:r>
              <a:r>
                <a:rPr lang="en-US" sz="3600" dirty="0">
                  <a:solidFill>
                    <a:srgbClr val="C00000"/>
                  </a:solidFill>
                  <a:latin typeface="Calibri" panose="020F0502020204030204" pitchFamily="34" charset="0"/>
                  <a:cs typeface="Calibri" panose="020F0502020204030204" pitchFamily="34" charset="0"/>
                </a:rPr>
                <a:t>.</a:t>
              </a:r>
            </a:p>
          </p:txBody>
        </p:sp>
        <p:pic>
          <p:nvPicPr>
            <p:cNvPr id="5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B9988CEF-60CD-469A-8347-55958D806ED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941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500" fill="hold"/>
                                        <p:tgtEl>
                                          <p:spTgt spid="50"/>
                                        </p:tgtEl>
                                        <p:attrNameLst>
                                          <p:attrName>ppt_x</p:attrName>
                                        </p:attrNameLst>
                                      </p:cBhvr>
                                      <p:tavLst>
                                        <p:tav tm="0">
                                          <p:val>
                                            <p:strVal val="#ppt_x"/>
                                          </p:val>
                                        </p:tav>
                                        <p:tav tm="100000">
                                          <p:val>
                                            <p:strVal val="#ppt_x"/>
                                          </p:val>
                                        </p:tav>
                                      </p:tavLst>
                                    </p:anim>
                                    <p:anim calcmode="lin" valueType="num">
                                      <p:cBhvr additive="base">
                                        <p:cTn id="1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B3121EC-2F0A-4CBA-9B99-82190B5A3E94}"/>
              </a:ext>
            </a:extLst>
          </p:cNvPr>
          <p:cNvGrpSpPr/>
          <p:nvPr/>
        </p:nvGrpSpPr>
        <p:grpSpPr>
          <a:xfrm>
            <a:off x="457139" y="2713374"/>
            <a:ext cx="5160471" cy="1431252"/>
            <a:chOff x="4144021" y="1484380"/>
            <a:chExt cx="7574794" cy="4840220"/>
          </a:xfrm>
        </p:grpSpPr>
        <p:grpSp>
          <p:nvGrpSpPr>
            <p:cNvPr id="11" name="Group 10">
              <a:extLst>
                <a:ext uri="{FF2B5EF4-FFF2-40B4-BE49-F238E27FC236}">
                  <a16:creationId xmlns:a16="http://schemas.microsoft.com/office/drawing/2014/main" id="{0AA35D4B-52BC-4B7F-9498-26EF7D1C87FB}"/>
                </a:ext>
              </a:extLst>
            </p:cNvPr>
            <p:cNvGrpSpPr/>
            <p:nvPr/>
          </p:nvGrpSpPr>
          <p:grpSpPr>
            <a:xfrm>
              <a:off x="4144021" y="1484380"/>
              <a:ext cx="7574794" cy="4840220"/>
              <a:chOff x="4436414" y="1551563"/>
              <a:chExt cx="7327378" cy="4327762"/>
            </a:xfrm>
          </p:grpSpPr>
          <p:sp>
            <p:nvSpPr>
              <p:cNvPr id="13" name="Rectangle: Diagonal Corners Rounded 4">
                <a:extLst>
                  <a:ext uri="{FF2B5EF4-FFF2-40B4-BE49-F238E27FC236}">
                    <a16:creationId xmlns:a16="http://schemas.microsoft.com/office/drawing/2014/main" id="{4D3A961B-8937-4E86-B17C-01E3DFF39FD7}"/>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Diagonal Corners Rounded 30">
                <a:extLst>
                  <a:ext uri="{FF2B5EF4-FFF2-40B4-BE49-F238E27FC236}">
                    <a16:creationId xmlns:a16="http://schemas.microsoft.com/office/drawing/2014/main" id="{F495A1E9-C031-4430-9F86-7DAD29AD7C91}"/>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56FF3AA6-BDC9-432E-A107-32447169B33C}"/>
                </a:ext>
              </a:extLst>
            </p:cNvPr>
            <p:cNvSpPr txBox="1"/>
            <p:nvPr/>
          </p:nvSpPr>
          <p:spPr>
            <a:xfrm>
              <a:off x="4509909" y="1708807"/>
              <a:ext cx="6767991" cy="4502506"/>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b. </a:t>
              </a:r>
              <a:r>
                <a:rPr lang="en-US" sz="2400" b="1" dirty="0" err="1">
                  <a:latin typeface="Calibri" panose="020F0502020204030204" pitchFamily="34" charset="0"/>
                  <a:cs typeface="Calibri" panose="020F0502020204030204" pitchFamily="34" charset="0"/>
                </a:rPr>
                <a:t>Thảo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mơ</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trở</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thành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hướng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dẫn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viên</a:t>
              </a:r>
              <a:r>
                <a:rPr lang="en-US" sz="2400" b="1" dirty="0">
                  <a:latin typeface="Calibri" panose="020F0502020204030204" pitchFamily="34" charset="0"/>
                  <a:cs typeface="Calibri" panose="020F0502020204030204" pitchFamily="34" charset="0"/>
                </a:rPr>
                <a:t> du </a:t>
              </a:r>
              <a:r>
                <a:rPr lang="en-US" sz="2400" b="1" dirty="0" err="1">
                  <a:latin typeface="Calibri" panose="020F0502020204030204" pitchFamily="34" charset="0"/>
                  <a:cs typeface="Calibri" panose="020F0502020204030204" pitchFamily="34" charset="0"/>
                </a:rPr>
                <a:t>lịch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để</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thiệu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quê</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Việt</a:t>
              </a:r>
              <a:r>
                <a:rPr lang="en-US" sz="2400" b="1" dirty="0">
                  <a:latin typeface="Calibri" panose="020F0502020204030204" pitchFamily="34" charset="0"/>
                  <a:cs typeface="Calibri" panose="020F0502020204030204" pitchFamily="34" charset="0"/>
                </a:rPr>
                <a:t> Nam</a:t>
              </a:r>
            </a:p>
          </p:txBody>
        </p:sp>
      </p:grpSp>
      <p:grpSp>
        <p:nvGrpSpPr>
          <p:cNvPr id="15" name="Group 14">
            <a:extLst>
              <a:ext uri="{FF2B5EF4-FFF2-40B4-BE49-F238E27FC236}">
                <a16:creationId xmlns:a16="http://schemas.microsoft.com/office/drawing/2014/main" id="{12CA434B-6586-41ED-97AC-91B2C7E7F8AA}"/>
              </a:ext>
            </a:extLst>
          </p:cNvPr>
          <p:cNvGrpSpPr/>
          <p:nvPr/>
        </p:nvGrpSpPr>
        <p:grpSpPr>
          <a:xfrm>
            <a:off x="5470500" y="660296"/>
            <a:ext cx="6335054" cy="4147441"/>
            <a:chOff x="7675497" y="1612359"/>
            <a:chExt cx="6336704" cy="4148521"/>
          </a:xfrm>
        </p:grpSpPr>
        <p:sp>
          <p:nvSpPr>
            <p:cNvPr id="16" name="Rectangle 15">
              <a:extLst>
                <a:ext uri="{FF2B5EF4-FFF2-40B4-BE49-F238E27FC236}">
                  <a16:creationId xmlns:a16="http://schemas.microsoft.com/office/drawing/2014/main" id="{04A16EBE-1A7C-4488-AC7C-FE01E94DB3F1}"/>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algn="just">
                <a:lnSpc>
                  <a:spcPct val="112000"/>
                </a:lnSpc>
                <a:spcBef>
                  <a:spcPts val="0"/>
                </a:spcBef>
                <a:spcAft>
                  <a:spcPts val="0"/>
                </a:spcAft>
              </a:pPr>
              <a:r>
                <a:rPr lang="nl-NL"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Hành vi </a:t>
              </a:r>
              <a:r>
                <a:rPr lang="nl-NL"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a:t>
              </a:r>
              <a:r>
                <a:rPr lang="nl-NL"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đồng tình: vì Thảo đã thể hiện niềm tự hào về quê hương, đất nước.</a:t>
              </a:r>
              <a:endParaRPr lang="en-US" sz="3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35C0CF1E-9D1B-4192-B1E8-23445F7554A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1992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520C374-6765-4156-ACDE-BE9889272D74}"/>
              </a:ext>
            </a:extLst>
          </p:cNvPr>
          <p:cNvGrpSpPr/>
          <p:nvPr/>
        </p:nvGrpSpPr>
        <p:grpSpPr>
          <a:xfrm>
            <a:off x="539289" y="2717800"/>
            <a:ext cx="5160471" cy="1173480"/>
            <a:chOff x="4144021" y="1484380"/>
            <a:chExt cx="7574794" cy="4840220"/>
          </a:xfrm>
        </p:grpSpPr>
        <p:grpSp>
          <p:nvGrpSpPr>
            <p:cNvPr id="19" name="Group 18">
              <a:extLst>
                <a:ext uri="{FF2B5EF4-FFF2-40B4-BE49-F238E27FC236}">
                  <a16:creationId xmlns:a16="http://schemas.microsoft.com/office/drawing/2014/main" id="{817B9FBF-DCA2-4782-974B-0CF0F83958FC}"/>
                </a:ext>
              </a:extLst>
            </p:cNvPr>
            <p:cNvGrpSpPr/>
            <p:nvPr/>
          </p:nvGrpSpPr>
          <p:grpSpPr>
            <a:xfrm>
              <a:off x="4144021" y="1484380"/>
              <a:ext cx="7574794" cy="4840220"/>
              <a:chOff x="4436414" y="1551563"/>
              <a:chExt cx="7327378" cy="4327762"/>
            </a:xfrm>
          </p:grpSpPr>
          <p:sp>
            <p:nvSpPr>
              <p:cNvPr id="21" name="Rectangle: Diagonal Corners Rounded 4">
                <a:extLst>
                  <a:ext uri="{FF2B5EF4-FFF2-40B4-BE49-F238E27FC236}">
                    <a16:creationId xmlns:a16="http://schemas.microsoft.com/office/drawing/2014/main" id="{E02C0CA4-EA40-41B9-AB80-AC72F862E6A7}"/>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Diagonal Corners Rounded 30">
                <a:extLst>
                  <a:ext uri="{FF2B5EF4-FFF2-40B4-BE49-F238E27FC236}">
                    <a16:creationId xmlns:a16="http://schemas.microsoft.com/office/drawing/2014/main" id="{5A6746BB-5621-4036-BB37-306FBC52569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id="{C1A17BBD-9FAB-45DC-A20C-A4703D2263A4}"/>
                </a:ext>
              </a:extLst>
            </p:cNvPr>
            <p:cNvSpPr txBox="1"/>
            <p:nvPr/>
          </p:nvSpPr>
          <p:spPr>
            <a:xfrm>
              <a:off x="4509909" y="1708807"/>
              <a:ext cx="6767991" cy="3078721"/>
            </a:xfrm>
            <a:prstGeom prst="rect">
              <a:avLst/>
            </a:prstGeom>
            <a:noFill/>
          </p:spPr>
          <p:txBody>
            <a:bodyPr wrap="square" rtlCol="0">
              <a:spAutoFit/>
            </a:bodyPr>
            <a:lstStyle/>
            <a:p>
              <a:pPr algn="just">
                <a:lnSpc>
                  <a:spcPct val="114000"/>
                </a:lnSpc>
              </a:pPr>
              <a:r>
                <a:rPr lang="en-US" sz="2400" b="1" dirty="0">
                  <a:latin typeface="Calibri" panose="020F0502020204030204" pitchFamily="34" charset="0"/>
                  <a:cs typeface="Calibri" panose="020F0502020204030204" pitchFamily="34" charset="0"/>
                </a:rPr>
                <a:t>c. </a:t>
              </a:r>
              <a:r>
                <a:rPr lang="en-US" sz="2400" b="1" dirty="0" err="1">
                  <a:latin typeface="Calibri" panose="020F0502020204030204" pitchFamily="34" charset="0"/>
                  <a:cs typeface="Calibri" panose="020F0502020204030204" pitchFamily="34" charset="0"/>
                </a:rPr>
                <a:t>Cường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thường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viết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vẽ</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vẻ</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đẹp</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của</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quê</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hương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nước</a:t>
              </a:r>
              <a:endParaRPr lang="en-US" sz="2400" b="1" dirty="0">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CB4C47D2-A275-4F2F-84F8-49960B572205}"/>
              </a:ext>
            </a:extLst>
          </p:cNvPr>
          <p:cNvGrpSpPr/>
          <p:nvPr/>
        </p:nvGrpSpPr>
        <p:grpSpPr>
          <a:xfrm>
            <a:off x="5470500" y="660296"/>
            <a:ext cx="6335054" cy="4147441"/>
            <a:chOff x="7675497" y="1612359"/>
            <a:chExt cx="6336704" cy="4148521"/>
          </a:xfrm>
        </p:grpSpPr>
        <p:sp>
          <p:nvSpPr>
            <p:cNvPr id="24" name="Rectangle 23">
              <a:extLst>
                <a:ext uri="{FF2B5EF4-FFF2-40B4-BE49-F238E27FC236}">
                  <a16:creationId xmlns:a16="http://schemas.microsoft.com/office/drawing/2014/main" id="{EAFC2200-86FC-47B7-AC6E-0982243160A2}"/>
                </a:ext>
              </a:extLst>
            </p:cNvPr>
            <p:cNvSpPr/>
            <p:nvPr/>
          </p:nvSpPr>
          <p:spPr>
            <a:xfrm>
              <a:off x="7969795" y="2276871"/>
              <a:ext cx="6042406" cy="3484009"/>
            </a:xfrm>
            <a:prstGeom prst="rect">
              <a:avLst/>
            </a:prstGeom>
            <a:solidFill>
              <a:schemeClr val="bg1"/>
            </a:solidFill>
            <a:ln w="57150">
              <a:solidFill>
                <a:srgbClr val="AB078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algn="just">
                <a:lnSpc>
                  <a:spcPct val="112000"/>
                </a:lnSpc>
                <a:spcBef>
                  <a:spcPts val="0"/>
                </a:spcBef>
                <a:spcAft>
                  <a:spcPts val="0"/>
                </a:spcAft>
              </a:pPr>
              <a:r>
                <a:rPr lang="vi-VN"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Hành vi </a:t>
              </a:r>
              <a:r>
                <a:rPr lang="vi-VN"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a:t>
              </a:r>
              <a:r>
                <a:rPr lang="vi-VN"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đồng tình: vì Cường đã thể hiện tình yêu với vẻ đẹp của quê hương, đất nước.</a:t>
              </a:r>
              <a:endParaRPr lang="en-US" sz="3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5"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1EE36F31-EC2A-4F02-AC74-4DD6BCF9220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8796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582</Words>
  <Application>Microsoft Office PowerPoint</Application>
  <PresentationFormat>Màn hình rộng</PresentationFormat>
  <Paragraphs>31</Paragraphs>
  <Slides>12</Slides>
  <Notes>3</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12</vt:i4>
      </vt:variant>
    </vt:vector>
  </HeadingPairs>
  <TitlesOfParts>
    <vt:vector size="17" baseType="lpstr">
      <vt:lpstr>等线</vt:lpstr>
      <vt:lpstr>微软雅黑</vt:lpstr>
      <vt:lpstr>Arial</vt:lpstr>
      <vt:lpstr>Calibri</vt:lpstr>
      <vt:lpstr>1_Office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Bui Nam</cp:lastModifiedBy>
  <cp:revision>20</cp:revision>
  <dcterms:created xsi:type="dcterms:W3CDTF">2022-07-11T07:44:40Z</dcterms:created>
  <dcterms:modified xsi:type="dcterms:W3CDTF">2025-10-06T15:32:54Z</dcterms:modified>
</cp:coreProperties>
</file>