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6" r:id="rId3"/>
    <p:sldMasterId id="2147483699" r:id="rId4"/>
    <p:sldMasterId id="2147483723" r:id="rId5"/>
  </p:sldMasterIdLst>
  <p:notesMasterIdLst>
    <p:notesMasterId r:id="rId24"/>
  </p:notesMasterIdLst>
  <p:sldIdLst>
    <p:sldId id="256" r:id="rId6"/>
    <p:sldId id="271" r:id="rId7"/>
    <p:sldId id="496" r:id="rId8"/>
    <p:sldId id="318" r:id="rId9"/>
    <p:sldId id="503" r:id="rId10"/>
    <p:sldId id="514" r:id="rId11"/>
    <p:sldId id="515" r:id="rId12"/>
    <p:sldId id="516" r:id="rId13"/>
    <p:sldId id="497" r:id="rId14"/>
    <p:sldId id="502" r:id="rId15"/>
    <p:sldId id="519" r:id="rId16"/>
    <p:sldId id="293" r:id="rId17"/>
    <p:sldId id="499" r:id="rId18"/>
    <p:sldId id="500" r:id="rId19"/>
    <p:sldId id="504" r:id="rId20"/>
    <p:sldId id="507" r:id="rId21"/>
    <p:sldId id="524" r:id="rId22"/>
    <p:sldId id="50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89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DB6C0-C3BF-4237-8017-B0DF7C090956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593F79-AC9C-4FB1-A8B0-F4BADE330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225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3857A2-2739-46F3-A027-13E959197583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185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931D0-562F-B1A0-ED25-377F2E186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D345ED-C7A2-10C5-150E-BE5C2F5F47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D94CC6-C766-328B-1549-BF2323BADC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E11C0E-10B2-9352-80C2-174C4CF8BE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3857A2-2739-46F3-A027-13E959197583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5197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Tranthao121004@gmail.com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593F79-AC9C-4FB1-A8B0-F4BADE33089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1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199C5-9D80-177C-4769-6B4E47F71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7766E6-94DD-C2D9-2220-275F3F10D7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C54A77-FBD1-98C7-EF5A-E644A91556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8B458-146C-4116-F0E5-710C8A5755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3857A2-2739-46F3-A027-13E959197583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8708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tròn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75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826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6674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006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/>
              <a:t> ô để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gương</a:t>
            </a:r>
            <a:r>
              <a:rPr lang="en-US" dirty="0"/>
              <a:t> </a:t>
            </a:r>
            <a:r>
              <a:rPr lang="en-US" dirty="0" err="1"/>
              <a:t>mặt</a:t>
            </a:r>
            <a:r>
              <a:rPr lang="en-US" dirty="0"/>
              <a:t> </a:t>
            </a:r>
            <a:r>
              <a:rPr lang="en-US" dirty="0" err="1"/>
              <a:t>cảm</a:t>
            </a:r>
            <a:r>
              <a:rPr lang="en-US" dirty="0"/>
              <a:t> </a:t>
            </a:r>
            <a:r>
              <a:rPr lang="en-US" dirty="0" err="1"/>
              <a:t>xúc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73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98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1141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Time 1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nhạc</a:t>
            </a:r>
            <a:r>
              <a:rPr lang="en-US" dirty="0"/>
              <a:t>,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kể</a:t>
            </a:r>
            <a:r>
              <a:rPr lang="en-US" dirty="0"/>
              <a:t> </a:t>
            </a:r>
            <a:r>
              <a:rPr lang="en-US" dirty="0" err="1"/>
              <a:t>nhiền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thắng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169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6258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497B5-C50B-4032-98C6-A46A6F223B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EE050F-5088-465C-8EED-2FE058626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F8F6F-6701-44D6-B5A0-9B19ED77C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B83F19-124D-440C-B1AE-96CE14C8E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CAF10-5320-4377-8A47-95E130173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64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71605-6CA6-480F-9ABC-99468E4E9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49D1BA-0CE2-4405-BBF3-600B36736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73A3FC-D24A-4972-8A3A-07B3F8E50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9F917C-B0E6-4B8D-BA00-1B38393C7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E4CF8-6CD0-4E6E-B628-FB58F4694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082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CB1CD-B050-4FB9-9C7F-2413416E06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C1F88A-C0FB-4DB5-874F-CD68D0402A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F13DE-C0DD-439F-A410-36651F34E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5243B6-8D3A-4FF5-A683-A7004B8CF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08DC26-E1DB-4AE2-B54D-6E746584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950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607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177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37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05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9889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8685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1580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326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B785E-19C9-4E58-A925-569C7B230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46ACA-3323-4B41-8626-A888BC6894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4FCC95-B5C4-4DE9-AD66-62EEB8047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06867-05AA-4AD0-B296-260DE2535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6BF60-E7C6-4144-9AE1-9D684A8DF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0641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90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746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65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3582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33975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281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002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4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04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038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979F9-94E0-43B8-95E4-257FE367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A277F-0CDE-4194-BCB5-67AACE9AA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AB2C0-34C7-4037-AA24-3541B8670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A13ED-48F6-40E8-AC05-55985F137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7DD33-B1EC-4B31-895C-08927FF33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899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93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0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384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29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3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44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14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7773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269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466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52AB6-A672-4EA9-AACA-F875CDE2F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9A661A-56B6-4E94-9EB3-B61F189314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378E2-84B7-4367-9B7A-899531EB6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7CB939-F329-4DD6-B730-259CDBBD1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99DC16-6F5A-499B-9E57-AA61E7530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EA69C-7E14-4C43-A7C6-C09A6056A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6487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4885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1715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3507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187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594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3169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9285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8459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0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559359" y="2233246"/>
            <a:ext cx="11073283" cy="357721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85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0FFF3-DA0F-4770-83E8-BE7D60AC0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A61777-519A-4218-BBD4-B6C95FC52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CC767-D65C-434C-B06F-1FAC72BE6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BF4175-DF93-4CA5-B988-D7E7BF23E8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C1B544-07AC-4835-8ED7-4D6D8FEB9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AFD1D1-3403-464F-8E59-3AF1266D8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A26907-A4AE-4AA4-87C9-4123E77B2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42C0D4-5D1E-4140-9471-7055B9236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692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559359" y="401934"/>
            <a:ext cx="11073283" cy="619983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113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8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2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05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92207D-66EC-411C-AE22-63FD2F92C714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16FF2B-0584-4769-A092-1CB9B2E1DC1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0376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92207D-66EC-411C-AE22-63FD2F92C714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16FF2B-0584-4769-A092-1CB9B2E1DC1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5428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92207D-66EC-411C-AE22-63FD2F92C714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16FF2B-0584-4769-A092-1CB9B2E1DC1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2156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92207D-66EC-411C-AE22-63FD2F92C714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16FF2B-0584-4769-A092-1CB9B2E1DC1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085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92207D-66EC-411C-AE22-63FD2F92C714}" type="datetimeFigureOut">
              <a:rPr lang="vi-VN" smtClean="0"/>
              <a:t>28/09/2025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16FF2B-0584-4769-A092-1CB9B2E1DC1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7221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7C25F-40CB-4E53-BEBC-0514E036F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FC44B0-6FEC-460E-B1E3-03A81F0C4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7FEF5-BC3D-4BC3-97D3-75B8EF597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E94A68-026D-4E71-B876-26BF5918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163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A5C258-537D-49FD-9F2C-E008CCD2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C8495-4561-48D9-A87C-DB8D4AD4B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5907B-DC1E-4170-8BC6-F9EAB6FB7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194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BEBF5-673B-4475-80A9-58FAF61AB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4FBC6-D60C-43B3-B5F4-55207F8FF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813EDE-38E6-4B0F-B063-1EA9A8E1AC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8A5D3-C2F6-42D4-B3C3-3796C4AE1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B08DF4-EAE5-441F-AFF4-E8F9F2BD8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0E395F-3DEC-4190-858D-84AD2AD22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414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DF5B0-2781-40E5-BCA8-BA73EBEA3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C36055-C210-4F64-9505-463C3B7377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31558C-14EF-468B-A253-385DB57841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9B924A-C146-4A24-8CD8-07CF3AC10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FBDB7-EFA1-4724-8F31-D7A71E664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B3E60-8DCE-4112-9FD5-E3307B528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83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3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29D65A-A406-4EA3-9548-6E519CF12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731413-6CC4-4829-A515-0AF05264C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70A2A1-2C67-4C85-AF03-D24C1CB4BE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1085A-3F86-4E41-B9F5-6B6BC31B575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A8F2D-7AD6-4C26-AB5A-1BA9AC71B3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A36C9-2C58-4841-8934-BDA444352A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A35A3-FA2F-4694-A9F1-A82E3A2F965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D666D97-9E00-A2BD-8931-DF95E84EA9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1220" y="94594"/>
            <a:ext cx="1374586" cy="137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70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6A0840-A93C-778C-3680-793B26C053A5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F206E07-7F9D-F23A-CC4A-96C810EC6A35}"/>
              </a:ext>
            </a:extLst>
          </p:cNvPr>
          <p:cNvSpPr/>
          <p:nvPr userDrawn="1"/>
        </p:nvSpPr>
        <p:spPr>
          <a:xfrm>
            <a:off x="252248" y="241738"/>
            <a:ext cx="11624441" cy="6360029"/>
          </a:xfrm>
          <a:prstGeom prst="roundRect">
            <a:avLst/>
          </a:prstGeom>
          <a:ln w="7620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41A341F-C4B7-89A6-FB6D-F0BE53AE52C2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1220" y="94594"/>
            <a:ext cx="1374586" cy="137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3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FD2EC49A-03A4-47EF-BAA0-E91C31E2A5C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113" y="96078"/>
            <a:ext cx="1131935" cy="113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8390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14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153AD65-4098-0CBE-D8FC-B43729D4D0E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1220" y="94594"/>
            <a:ext cx="1374586" cy="137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43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18" Type="http://schemas.openxmlformats.org/officeDocument/2006/relationships/image" Target="../media/image22.svg"/><Relationship Id="rId3" Type="http://schemas.openxmlformats.org/officeDocument/2006/relationships/image" Target="../media/image7.svg"/><Relationship Id="rId21" Type="http://schemas.openxmlformats.org/officeDocument/2006/relationships/image" Target="../media/image24.pn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microsoft.com/office/2007/relationships/hdphoto" Target="../media/hdphoto2.wdp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5" Type="http://schemas.openxmlformats.org/officeDocument/2006/relationships/image" Target="../media/image19.sv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Relationship Id="rId5" Type="http://schemas.microsoft.com/office/2007/relationships/hdphoto" Target="../media/hdphoto6.wdp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Relationship Id="rId5" Type="http://schemas.microsoft.com/office/2007/relationships/hdphoto" Target="../media/hdphoto6.wdp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Relationship Id="rId5" Type="http://schemas.microsoft.com/office/2007/relationships/hdphoto" Target="../media/hdphoto6.wdp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jpg"/><Relationship Id="rId1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png"/><Relationship Id="rId5" Type="http://schemas.openxmlformats.org/officeDocument/2006/relationships/image" Target="../media/image27.png"/><Relationship Id="rId4" Type="http://schemas.openxmlformats.org/officeDocument/2006/relationships/image" Target="../media/image4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8.png"/><Relationship Id="rId4" Type="http://schemas.openxmlformats.org/officeDocument/2006/relationships/image" Target="../media/image4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9.png"/><Relationship Id="rId4" Type="http://schemas.openxmlformats.org/officeDocument/2006/relationships/image" Target="../media/image4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0.png"/><Relationship Id="rId4" Type="http://schemas.openxmlformats.org/officeDocument/2006/relationships/image" Target="../media/image4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4.emf"/><Relationship Id="rId4" Type="http://schemas.openxmlformats.org/officeDocument/2006/relationships/image" Target="../media/image4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E5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flipV="1">
            <a:off x="2903028" y="301156"/>
            <a:ext cx="1659366" cy="769289"/>
          </a:xfrm>
          <a:custGeom>
            <a:avLst/>
            <a:gdLst/>
            <a:ahLst/>
            <a:cxnLst/>
            <a:rect l="l" t="t" r="r" b="b"/>
            <a:pathLst>
              <a:path w="2489049" h="1153933">
                <a:moveTo>
                  <a:pt x="0" y="1153932"/>
                </a:moveTo>
                <a:lnTo>
                  <a:pt x="2489049" y="1153932"/>
                </a:lnTo>
                <a:lnTo>
                  <a:pt x="2489049" y="0"/>
                </a:lnTo>
                <a:lnTo>
                  <a:pt x="0" y="0"/>
                </a:lnTo>
                <a:lnTo>
                  <a:pt x="0" y="115393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50670" r="-96553" b="-268526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8213661" y="-4840066"/>
            <a:ext cx="7165884" cy="7387509"/>
          </a:xfrm>
          <a:custGeom>
            <a:avLst/>
            <a:gdLst/>
            <a:ahLst/>
            <a:cxnLst/>
            <a:rect l="l" t="t" r="r" b="b"/>
            <a:pathLst>
              <a:path w="10748826" h="11081264">
                <a:moveTo>
                  <a:pt x="0" y="0"/>
                </a:moveTo>
                <a:lnTo>
                  <a:pt x="10748826" y="0"/>
                </a:lnTo>
                <a:lnTo>
                  <a:pt x="10748826" y="11081263"/>
                </a:lnTo>
                <a:lnTo>
                  <a:pt x="0" y="110812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2561066">
            <a:off x="9694170" y="-47274"/>
            <a:ext cx="442582" cy="1776799"/>
          </a:xfrm>
          <a:custGeom>
            <a:avLst/>
            <a:gdLst/>
            <a:ahLst/>
            <a:cxnLst/>
            <a:rect l="l" t="t" r="r" b="b"/>
            <a:pathLst>
              <a:path w="663873" h="2665198">
                <a:moveTo>
                  <a:pt x="0" y="0"/>
                </a:moveTo>
                <a:lnTo>
                  <a:pt x="663873" y="0"/>
                </a:lnTo>
                <a:lnTo>
                  <a:pt x="663873" y="2665197"/>
                </a:lnTo>
                <a:lnTo>
                  <a:pt x="0" y="26651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149710" b="-13091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3930108">
            <a:off x="3856106" y="4449843"/>
            <a:ext cx="442582" cy="1776799"/>
          </a:xfrm>
          <a:custGeom>
            <a:avLst/>
            <a:gdLst/>
            <a:ahLst/>
            <a:cxnLst/>
            <a:rect l="l" t="t" r="r" b="b"/>
            <a:pathLst>
              <a:path w="663873" h="2665198">
                <a:moveTo>
                  <a:pt x="0" y="0"/>
                </a:moveTo>
                <a:lnTo>
                  <a:pt x="663873" y="0"/>
                </a:lnTo>
                <a:lnTo>
                  <a:pt x="663873" y="2665198"/>
                </a:lnTo>
                <a:lnTo>
                  <a:pt x="0" y="266519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r="-149710" b="-13091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540592">
            <a:off x="7860570" y="2329916"/>
            <a:ext cx="336837" cy="558504"/>
          </a:xfrm>
          <a:custGeom>
            <a:avLst/>
            <a:gdLst/>
            <a:ahLst/>
            <a:cxnLst/>
            <a:rect l="l" t="t" r="r" b="b"/>
            <a:pathLst>
              <a:path w="505256" h="837756">
                <a:moveTo>
                  <a:pt x="0" y="0"/>
                </a:moveTo>
                <a:lnTo>
                  <a:pt x="505256" y="0"/>
                </a:lnTo>
                <a:lnTo>
                  <a:pt x="505256" y="837756"/>
                </a:lnTo>
                <a:lnTo>
                  <a:pt x="0" y="8377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-102591" b="-15464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-3988669" y="2609168"/>
            <a:ext cx="7165884" cy="7387509"/>
          </a:xfrm>
          <a:custGeom>
            <a:avLst/>
            <a:gdLst/>
            <a:ahLst/>
            <a:cxnLst/>
            <a:rect l="l" t="t" r="r" b="b"/>
            <a:pathLst>
              <a:path w="10748826" h="11081264">
                <a:moveTo>
                  <a:pt x="0" y="0"/>
                </a:moveTo>
                <a:lnTo>
                  <a:pt x="10748825" y="0"/>
                </a:lnTo>
                <a:lnTo>
                  <a:pt x="10748825" y="11081264"/>
                </a:lnTo>
                <a:lnTo>
                  <a:pt x="0" y="110812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235980" y="2609168"/>
            <a:ext cx="1800443" cy="4248832"/>
          </a:xfrm>
          <a:custGeom>
            <a:avLst/>
            <a:gdLst/>
            <a:ahLst/>
            <a:cxnLst/>
            <a:rect l="l" t="t" r="r" b="b"/>
            <a:pathLst>
              <a:path w="2700664" h="6373248">
                <a:moveTo>
                  <a:pt x="0" y="0"/>
                </a:moveTo>
                <a:lnTo>
                  <a:pt x="2700664" y="0"/>
                </a:lnTo>
                <a:lnTo>
                  <a:pt x="2700664" y="6373248"/>
                </a:lnTo>
                <a:lnTo>
                  <a:pt x="0" y="637324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 rot="5400000">
            <a:off x="11262499" y="4237945"/>
            <a:ext cx="632567" cy="1226437"/>
          </a:xfrm>
          <a:custGeom>
            <a:avLst/>
            <a:gdLst/>
            <a:ahLst/>
            <a:cxnLst/>
            <a:rect l="l" t="t" r="r" b="b"/>
            <a:pathLst>
              <a:path w="948851" h="1839656">
                <a:moveTo>
                  <a:pt x="0" y="0"/>
                </a:moveTo>
                <a:lnTo>
                  <a:pt x="948851" y="0"/>
                </a:lnTo>
                <a:lnTo>
                  <a:pt x="948851" y="1839655"/>
                </a:lnTo>
                <a:lnTo>
                  <a:pt x="0" y="183965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-320109" b="-12367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7496369" y="5873098"/>
            <a:ext cx="1485385" cy="688631"/>
          </a:xfrm>
          <a:custGeom>
            <a:avLst/>
            <a:gdLst/>
            <a:ahLst/>
            <a:cxnLst/>
            <a:rect l="l" t="t" r="r" b="b"/>
            <a:pathLst>
              <a:path w="2228077" h="1032946">
                <a:moveTo>
                  <a:pt x="0" y="0"/>
                </a:moveTo>
                <a:lnTo>
                  <a:pt x="2228077" y="0"/>
                </a:lnTo>
                <a:lnTo>
                  <a:pt x="2228077" y="1032945"/>
                </a:lnTo>
                <a:lnTo>
                  <a:pt x="0" y="10329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50670" r="-96553" b="-268526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 rot="5400000">
            <a:off x="200958" y="610516"/>
            <a:ext cx="632567" cy="1226437"/>
          </a:xfrm>
          <a:custGeom>
            <a:avLst/>
            <a:gdLst/>
            <a:ahLst/>
            <a:cxnLst/>
            <a:rect l="l" t="t" r="r" b="b"/>
            <a:pathLst>
              <a:path w="948851" h="1839656">
                <a:moveTo>
                  <a:pt x="0" y="0"/>
                </a:moveTo>
                <a:lnTo>
                  <a:pt x="948851" y="0"/>
                </a:lnTo>
                <a:lnTo>
                  <a:pt x="948851" y="1839656"/>
                </a:lnTo>
                <a:lnTo>
                  <a:pt x="0" y="183965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-320109" b="-12367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BD14A94-6F84-839B-7A07-C9E8C02D043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011375" y="193947"/>
            <a:ext cx="3456732" cy="1292464"/>
          </a:xfrm>
          <a:prstGeom prst="rect">
            <a:avLst/>
          </a:prstGeom>
        </p:spPr>
      </p:pic>
      <p:sp>
        <p:nvSpPr>
          <p:cNvPr id="25" name="Freeform 14"/>
          <p:cNvSpPr/>
          <p:nvPr/>
        </p:nvSpPr>
        <p:spPr>
          <a:xfrm>
            <a:off x="9915896" y="3408218"/>
            <a:ext cx="2112818" cy="3449782"/>
          </a:xfrm>
          <a:custGeom>
            <a:avLst/>
            <a:gdLst/>
            <a:ahLst/>
            <a:cxnLst/>
            <a:rect l="l" t="t" r="r" b="b"/>
            <a:pathLst>
              <a:path w="4525006" h="6373248">
                <a:moveTo>
                  <a:pt x="0" y="0"/>
                </a:moveTo>
                <a:lnTo>
                  <a:pt x="4525006" y="0"/>
                </a:lnTo>
                <a:lnTo>
                  <a:pt x="4525006" y="6373248"/>
                </a:lnTo>
                <a:lnTo>
                  <a:pt x="0" y="6373248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12C8C3D-D7FF-0355-F8BB-15D91328105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28988" y="1492832"/>
            <a:ext cx="8571719" cy="26763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0F2A460-64D3-7D62-DC07-A2240AFC89A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19230" y="1114821"/>
            <a:ext cx="3639627" cy="1707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4">
            <a:extLst>
              <a:ext uri="{FF2B5EF4-FFF2-40B4-BE49-F238E27FC236}">
                <a16:creationId xmlns:a16="http://schemas.microsoft.com/office/drawing/2014/main" id="{D73F57AF-E7CF-4517-8F33-33E2356FE1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089" b="88166" l="23669" r="89645">
                        <a14:foregroundMark x1="63018" y1="56805" x2="77219" y2="46746"/>
                        <a14:foregroundMark x1="77219" y1="46746" x2="77515" y2="42308"/>
                        <a14:foregroundMark x1="89645" y1="38462" x2="89645" y2="38462"/>
                        <a14:foregroundMark x1="39645" y1="76627" x2="42308" y2="88166"/>
                        <a14:foregroundMark x1="29290" y1="21302" x2="57692" y2="15089"/>
                        <a14:foregroundMark x1="23669" y1="19822" x2="24852" y2="29290"/>
                        <a14:foregroundMark x1="35799" y1="64793" x2="51183" y2="585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64" t="12186" r="23096" b="13105"/>
          <a:stretch/>
        </p:blipFill>
        <p:spPr bwMode="auto">
          <a:xfrm>
            <a:off x="10232095" y="3702009"/>
            <a:ext cx="2333563" cy="315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EB787F-88EB-4FE2-9D07-29256A85717B}"/>
              </a:ext>
            </a:extLst>
          </p:cNvPr>
          <p:cNvSpPr/>
          <p:nvPr/>
        </p:nvSpPr>
        <p:spPr>
          <a:xfrm>
            <a:off x="152400" y="412536"/>
            <a:ext cx="12039600" cy="999704"/>
          </a:xfrm>
          <a:custGeom>
            <a:avLst/>
            <a:gdLst>
              <a:gd name="connsiteX0" fmla="*/ 0 w 12039600"/>
              <a:gd name="connsiteY0" fmla="*/ 166621 h 999704"/>
              <a:gd name="connsiteX1" fmla="*/ 166621 w 12039600"/>
              <a:gd name="connsiteY1" fmla="*/ 0 h 999704"/>
              <a:gd name="connsiteX2" fmla="*/ 11872979 w 12039600"/>
              <a:gd name="connsiteY2" fmla="*/ 0 h 999704"/>
              <a:gd name="connsiteX3" fmla="*/ 12039600 w 12039600"/>
              <a:gd name="connsiteY3" fmla="*/ 166621 h 999704"/>
              <a:gd name="connsiteX4" fmla="*/ 12039600 w 12039600"/>
              <a:gd name="connsiteY4" fmla="*/ 833083 h 999704"/>
              <a:gd name="connsiteX5" fmla="*/ 11872979 w 12039600"/>
              <a:gd name="connsiteY5" fmla="*/ 999704 h 999704"/>
              <a:gd name="connsiteX6" fmla="*/ 166621 w 12039600"/>
              <a:gd name="connsiteY6" fmla="*/ 999704 h 999704"/>
              <a:gd name="connsiteX7" fmla="*/ 0 w 12039600"/>
              <a:gd name="connsiteY7" fmla="*/ 833083 h 999704"/>
              <a:gd name="connsiteX8" fmla="*/ 0 w 12039600"/>
              <a:gd name="connsiteY8" fmla="*/ 166621 h 99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39600" h="999704" fill="none" extrusionOk="0">
                <a:moveTo>
                  <a:pt x="0" y="166621"/>
                </a:moveTo>
                <a:cubicBezTo>
                  <a:pt x="70" y="76487"/>
                  <a:pt x="80854" y="10498"/>
                  <a:pt x="166621" y="0"/>
                </a:cubicBezTo>
                <a:cubicBezTo>
                  <a:pt x="2880825" y="72427"/>
                  <a:pt x="10684747" y="61419"/>
                  <a:pt x="11872979" y="0"/>
                </a:cubicBezTo>
                <a:cubicBezTo>
                  <a:pt x="11963603" y="-9622"/>
                  <a:pt x="12025342" y="70286"/>
                  <a:pt x="12039600" y="166621"/>
                </a:cubicBezTo>
                <a:cubicBezTo>
                  <a:pt x="11996700" y="289728"/>
                  <a:pt x="12036750" y="683665"/>
                  <a:pt x="12039600" y="833083"/>
                </a:cubicBezTo>
                <a:cubicBezTo>
                  <a:pt x="12043062" y="907536"/>
                  <a:pt x="11963338" y="997840"/>
                  <a:pt x="11872979" y="999704"/>
                </a:cubicBezTo>
                <a:cubicBezTo>
                  <a:pt x="9834153" y="1029531"/>
                  <a:pt x="4677110" y="920398"/>
                  <a:pt x="166621" y="999704"/>
                </a:cubicBezTo>
                <a:cubicBezTo>
                  <a:pt x="85155" y="998511"/>
                  <a:pt x="-3293" y="925756"/>
                  <a:pt x="0" y="833083"/>
                </a:cubicBezTo>
                <a:cubicBezTo>
                  <a:pt x="46183" y="705420"/>
                  <a:pt x="-23276" y="492219"/>
                  <a:pt x="0" y="166621"/>
                </a:cubicBezTo>
                <a:close/>
              </a:path>
              <a:path w="12039600" h="999704" stroke="0" extrusionOk="0">
                <a:moveTo>
                  <a:pt x="0" y="166621"/>
                </a:moveTo>
                <a:cubicBezTo>
                  <a:pt x="5900" y="76207"/>
                  <a:pt x="78909" y="8979"/>
                  <a:pt x="166621" y="0"/>
                </a:cubicBezTo>
                <a:cubicBezTo>
                  <a:pt x="4291162" y="123000"/>
                  <a:pt x="7587931" y="-96860"/>
                  <a:pt x="11872979" y="0"/>
                </a:cubicBezTo>
                <a:cubicBezTo>
                  <a:pt x="11954561" y="-7957"/>
                  <a:pt x="12042588" y="68576"/>
                  <a:pt x="12039600" y="166621"/>
                </a:cubicBezTo>
                <a:cubicBezTo>
                  <a:pt x="11986475" y="243367"/>
                  <a:pt x="12042698" y="679606"/>
                  <a:pt x="12039600" y="833083"/>
                </a:cubicBezTo>
                <a:cubicBezTo>
                  <a:pt x="12022878" y="931163"/>
                  <a:pt x="11953169" y="997768"/>
                  <a:pt x="11872979" y="999704"/>
                </a:cubicBezTo>
                <a:cubicBezTo>
                  <a:pt x="6343199" y="838997"/>
                  <a:pt x="2258900" y="1039371"/>
                  <a:pt x="166621" y="999704"/>
                </a:cubicBezTo>
                <a:cubicBezTo>
                  <a:pt x="72551" y="999290"/>
                  <a:pt x="-9247" y="920916"/>
                  <a:pt x="0" y="833083"/>
                </a:cubicBezTo>
                <a:cubicBezTo>
                  <a:pt x="49563" y="755420"/>
                  <a:pt x="9784" y="257078"/>
                  <a:pt x="0" y="166621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914217"/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Hàng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xóm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láng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giềng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cần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tâm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giúp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đỡ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lẫn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999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3999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7E069E-2A8B-4C9B-9577-9E8F4D273596}"/>
              </a:ext>
            </a:extLst>
          </p:cNvPr>
          <p:cNvSpPr txBox="1"/>
          <p:nvPr/>
        </p:nvSpPr>
        <p:spPr>
          <a:xfrm>
            <a:off x="1666882" y="2354345"/>
            <a:ext cx="8716638" cy="3170099"/>
          </a:xfrm>
          <a:custGeom>
            <a:avLst/>
            <a:gdLst>
              <a:gd name="connsiteX0" fmla="*/ 0 w 8716638"/>
              <a:gd name="connsiteY0" fmla="*/ 0 h 3170099"/>
              <a:gd name="connsiteX1" fmla="*/ 8716638 w 8716638"/>
              <a:gd name="connsiteY1" fmla="*/ 0 h 3170099"/>
              <a:gd name="connsiteX2" fmla="*/ 8716638 w 8716638"/>
              <a:gd name="connsiteY2" fmla="*/ 3170099 h 3170099"/>
              <a:gd name="connsiteX3" fmla="*/ 0 w 8716638"/>
              <a:gd name="connsiteY3" fmla="*/ 3170099 h 3170099"/>
              <a:gd name="connsiteX4" fmla="*/ 0 w 8716638"/>
              <a:gd name="connsiteY4" fmla="*/ 0 h 317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6638" h="3170099" fill="none" extrusionOk="0">
                <a:moveTo>
                  <a:pt x="0" y="0"/>
                </a:moveTo>
                <a:cubicBezTo>
                  <a:pt x="2127379" y="5222"/>
                  <a:pt x="4660625" y="24918"/>
                  <a:pt x="8716638" y="0"/>
                </a:cubicBezTo>
                <a:cubicBezTo>
                  <a:pt x="8555393" y="517284"/>
                  <a:pt x="8672878" y="2639091"/>
                  <a:pt x="8716638" y="3170099"/>
                </a:cubicBezTo>
                <a:cubicBezTo>
                  <a:pt x="5982187" y="3005338"/>
                  <a:pt x="1548083" y="3288249"/>
                  <a:pt x="0" y="3170099"/>
                </a:cubicBezTo>
                <a:cubicBezTo>
                  <a:pt x="-55725" y="2758152"/>
                  <a:pt x="17072" y="966543"/>
                  <a:pt x="0" y="0"/>
                </a:cubicBezTo>
                <a:close/>
              </a:path>
              <a:path w="8716638" h="3170099" stroke="0" extrusionOk="0">
                <a:moveTo>
                  <a:pt x="0" y="0"/>
                </a:moveTo>
                <a:cubicBezTo>
                  <a:pt x="1218847" y="11849"/>
                  <a:pt x="6798044" y="-161459"/>
                  <a:pt x="8716638" y="0"/>
                </a:cubicBezTo>
                <a:cubicBezTo>
                  <a:pt x="8719768" y="1524162"/>
                  <a:pt x="8615462" y="1884189"/>
                  <a:pt x="8716638" y="3170099"/>
                </a:cubicBezTo>
                <a:cubicBezTo>
                  <a:pt x="5131935" y="3024239"/>
                  <a:pt x="1680843" y="3091775"/>
                  <a:pt x="0" y="3170099"/>
                </a:cubicBezTo>
                <a:cubicBezTo>
                  <a:pt x="74291" y="1766360"/>
                  <a:pt x="168006" y="744727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Dù còn nhỏ, các em cũng cần biết làm các việc phù hợp với lứa tuổi như: chào hỏi khi gặp hàng xóm, hỏi thăm khi hàng xóm có chuyện buồn, giúp đỡ hàng xóm khi cần thiết,.....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" name="Freeform: Shape 34">
            <a:extLst>
              <a:ext uri="{FF2B5EF4-FFF2-40B4-BE49-F238E27FC236}">
                <a16:creationId xmlns:a16="http://schemas.microsoft.com/office/drawing/2014/main" id="{268E5095-21D6-47EB-91FB-DD8F4888AFEA}"/>
              </a:ext>
            </a:extLst>
          </p:cNvPr>
          <p:cNvSpPr/>
          <p:nvPr/>
        </p:nvSpPr>
        <p:spPr>
          <a:xfrm>
            <a:off x="781468" y="1412240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84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CA1A7-6C99-1E01-5286-3C9BB1200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8">
            <a:extLst>
              <a:ext uri="{FF2B5EF4-FFF2-40B4-BE49-F238E27FC236}">
                <a16:creationId xmlns:a16="http://schemas.microsoft.com/office/drawing/2014/main" id="{287F9DD8-61BC-5F1A-0230-EDD9EF4BF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0679" y="1590223"/>
            <a:ext cx="2758077" cy="47587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909B71-7EE9-A21E-C8A3-8647B9418267}"/>
              </a:ext>
            </a:extLst>
          </p:cNvPr>
          <p:cNvSpPr txBox="1"/>
          <p:nvPr/>
        </p:nvSpPr>
        <p:spPr>
          <a:xfrm>
            <a:off x="3857488" y="1467334"/>
            <a:ext cx="7092451" cy="2585323"/>
          </a:xfrm>
          <a:prstGeom prst="rect">
            <a:avLst/>
          </a:prstGeom>
          <a:solidFill>
            <a:srgbClr val="92E9D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vi-VN" sz="5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Tìm hiểu vì sao phải quan tâm hàng xóm láng giềng </a:t>
            </a:r>
          </a:p>
        </p:txBody>
      </p:sp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787D6F5-4F76-DF4D-316A-E45DA69E99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1220" y="94594"/>
            <a:ext cx="1374586" cy="137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7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3874DE-4259-4915-B9E8-05839EB3FA4F}"/>
              </a:ext>
            </a:extLst>
          </p:cNvPr>
          <p:cNvSpPr txBox="1"/>
          <p:nvPr/>
        </p:nvSpPr>
        <p:spPr>
          <a:xfrm>
            <a:off x="3515360" y="1379270"/>
            <a:ext cx="5019039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14126">
              <a:defRPr/>
            </a:pPr>
            <a:r>
              <a:rPr lang="en-US" sz="5400" b="1" dirty="0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Nghe </a:t>
            </a:r>
            <a:r>
              <a:rPr lang="en-US" sz="5400" b="1" dirty="0" err="1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câu</a:t>
            </a:r>
            <a:r>
              <a:rPr lang="en-US" sz="5400" b="1" dirty="0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chuyện</a:t>
            </a:r>
            <a:r>
              <a:rPr lang="en-US" sz="5400" b="1" dirty="0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lang="en-US" sz="5400" b="1" dirty="0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lang="en-US" sz="5400" b="1" dirty="0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nhà</a:t>
            </a:r>
            <a:r>
              <a:rPr lang="en-US" sz="5400" b="1" dirty="0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chồn</a:t>
            </a:r>
            <a:r>
              <a:rPr lang="en-US" sz="5400" b="1" dirty="0">
                <a:ln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269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>
            <a:extLst>
              <a:ext uri="{FF2B5EF4-FFF2-40B4-BE49-F238E27FC236}">
                <a16:creationId xmlns:a16="http://schemas.microsoft.com/office/drawing/2014/main" id="{FE0E20C0-C02F-48D9-ADE1-E57341D4C0D8}"/>
              </a:ext>
            </a:extLst>
          </p:cNvPr>
          <p:cNvSpPr/>
          <p:nvPr/>
        </p:nvSpPr>
        <p:spPr>
          <a:xfrm>
            <a:off x="2204" y="38447"/>
            <a:ext cx="12187592" cy="1041159"/>
          </a:xfrm>
          <a:custGeom>
            <a:avLst/>
            <a:gdLst>
              <a:gd name="connsiteX0" fmla="*/ 0 w 12187592"/>
              <a:gd name="connsiteY0" fmla="*/ 0 h 1041159"/>
              <a:gd name="connsiteX1" fmla="*/ 12187592 w 12187592"/>
              <a:gd name="connsiteY1" fmla="*/ 0 h 1041159"/>
              <a:gd name="connsiteX2" fmla="*/ 12187592 w 12187592"/>
              <a:gd name="connsiteY2" fmla="*/ 1041159 h 1041159"/>
              <a:gd name="connsiteX3" fmla="*/ 0 w 12187592"/>
              <a:gd name="connsiteY3" fmla="*/ 1041159 h 1041159"/>
              <a:gd name="connsiteX4" fmla="*/ 0 w 12187592"/>
              <a:gd name="connsiteY4" fmla="*/ 0 h 104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7592" h="1041159" fill="none" extrusionOk="0">
                <a:moveTo>
                  <a:pt x="0" y="0"/>
                </a:moveTo>
                <a:cubicBezTo>
                  <a:pt x="3142262" y="-81710"/>
                  <a:pt x="10462865" y="51488"/>
                  <a:pt x="12187592" y="0"/>
                </a:cubicBezTo>
                <a:cubicBezTo>
                  <a:pt x="12229439" y="134224"/>
                  <a:pt x="12188654" y="812216"/>
                  <a:pt x="12187592" y="1041159"/>
                </a:cubicBezTo>
                <a:cubicBezTo>
                  <a:pt x="9963840" y="1089958"/>
                  <a:pt x="4798885" y="944244"/>
                  <a:pt x="0" y="1041159"/>
                </a:cubicBezTo>
                <a:cubicBezTo>
                  <a:pt x="-20274" y="611061"/>
                  <a:pt x="-79936" y="470135"/>
                  <a:pt x="0" y="0"/>
                </a:cubicBezTo>
                <a:close/>
              </a:path>
              <a:path w="12187592" h="1041159" stroke="0" extrusionOk="0">
                <a:moveTo>
                  <a:pt x="0" y="0"/>
                </a:moveTo>
                <a:cubicBezTo>
                  <a:pt x="3865773" y="-147471"/>
                  <a:pt x="6228698" y="-158921"/>
                  <a:pt x="12187592" y="0"/>
                </a:cubicBezTo>
                <a:cubicBezTo>
                  <a:pt x="12163616" y="379531"/>
                  <a:pt x="12173911" y="597842"/>
                  <a:pt x="12187592" y="1041159"/>
                </a:cubicBezTo>
                <a:cubicBezTo>
                  <a:pt x="7276390" y="1168529"/>
                  <a:pt x="2791311" y="1036768"/>
                  <a:pt x="0" y="1041159"/>
                </a:cubicBezTo>
                <a:cubicBezTo>
                  <a:pt x="-56274" y="849736"/>
                  <a:pt x="54021" y="189316"/>
                  <a:pt x="0" y="0"/>
                </a:cubicBezTo>
                <a:close/>
              </a:path>
            </a:pathLst>
          </a:custGeom>
          <a:solidFill>
            <a:srgbClr val="B3FFFF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77231800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28">
            <a:extLst>
              <a:ext uri="{FF2B5EF4-FFF2-40B4-BE49-F238E27FC236}">
                <a16:creationId xmlns:a16="http://schemas.microsoft.com/office/drawing/2014/main" id="{D1DE9597-FA4B-4ED3-A689-89042B2757E7}"/>
              </a:ext>
            </a:extLst>
          </p:cNvPr>
          <p:cNvSpPr/>
          <p:nvPr/>
        </p:nvSpPr>
        <p:spPr>
          <a:xfrm>
            <a:off x="984308" y="234103"/>
            <a:ext cx="1103034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914217">
              <a:defRPr/>
            </a:pPr>
            <a:r>
              <a:rPr lang="vi-VN" altLang="zh-CN" sz="3600" b="1" spc="-150" noProof="1">
                <a:solidFill>
                  <a:srgbClr val="EF4546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Arial" panose="020B0604020202020204" pitchFamily="34" charset="0"/>
              </a:rPr>
              <a:t>Biết tin chồn mẹ bị ốm, những người hàng xóm đã làm gì?</a:t>
            </a:r>
          </a:p>
        </p:txBody>
      </p:sp>
      <p:pic>
        <p:nvPicPr>
          <p:cNvPr id="8" name="Picture 7" descr="Mục này có hình ảnh của: ">
            <a:extLst>
              <a:ext uri="{FF2B5EF4-FFF2-40B4-BE49-F238E27FC236}">
                <a16:creationId xmlns:a16="http://schemas.microsoft.com/office/drawing/2014/main" id="{E16DA0C8-3854-4B59-9B02-33EA8C0B9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15" b="91525" l="9746" r="89831">
                        <a14:foregroundMark x1="19068" y1="75141" x2="75847" y2="60452"/>
                        <a14:foregroundMark x1="75847" y1="60452" x2="86017" y2="53107"/>
                        <a14:foregroundMark x1="75000" y1="73446" x2="80508" y2="62147"/>
                        <a14:foregroundMark x1="26695" y1="92655" x2="50424" y2="87006"/>
                        <a14:foregroundMark x1="50424" y1="87006" x2="50847" y2="87006"/>
                        <a14:foregroundMark x1="32627" y1="44068" x2="35169" y2="76836"/>
                        <a14:foregroundMark x1="35169" y1="76836" x2="45339" y2="42373"/>
                        <a14:foregroundMark x1="45339" y1="42373" x2="45339" y2="42373"/>
                        <a14:foregroundMark x1="36864" y1="39548" x2="55508" y2="38418"/>
                        <a14:foregroundMark x1="58898" y1="26554" x2="47881" y2="11864"/>
                        <a14:foregroundMark x1="67797" y1="32768" x2="59746" y2="7345"/>
                        <a14:foregroundMark x1="55508" y1="7345" x2="63136" y2="62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1518" y="-93746"/>
            <a:ext cx="1520971" cy="114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E9BDB5A-9606-44F4-89F7-1B5B6E385C07}"/>
              </a:ext>
            </a:extLst>
          </p:cNvPr>
          <p:cNvSpPr txBox="1"/>
          <p:nvPr/>
        </p:nvSpPr>
        <p:spPr>
          <a:xfrm>
            <a:off x="812501" y="1764604"/>
            <a:ext cx="7828579" cy="3416320"/>
          </a:xfrm>
          <a:custGeom>
            <a:avLst/>
            <a:gdLst>
              <a:gd name="connsiteX0" fmla="*/ 0 w 7828579"/>
              <a:gd name="connsiteY0" fmla="*/ 0 h 3416320"/>
              <a:gd name="connsiteX1" fmla="*/ 7828579 w 7828579"/>
              <a:gd name="connsiteY1" fmla="*/ 0 h 3416320"/>
              <a:gd name="connsiteX2" fmla="*/ 7828579 w 7828579"/>
              <a:gd name="connsiteY2" fmla="*/ 3416320 h 3416320"/>
              <a:gd name="connsiteX3" fmla="*/ 0 w 7828579"/>
              <a:gd name="connsiteY3" fmla="*/ 3416320 h 3416320"/>
              <a:gd name="connsiteX4" fmla="*/ 0 w 7828579"/>
              <a:gd name="connsiteY4" fmla="*/ 0 h 341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28579" h="3416320" fill="none" extrusionOk="0">
                <a:moveTo>
                  <a:pt x="0" y="0"/>
                </a:moveTo>
                <a:cubicBezTo>
                  <a:pt x="1738002" y="5222"/>
                  <a:pt x="3932422" y="24918"/>
                  <a:pt x="7828579" y="0"/>
                </a:cubicBezTo>
                <a:cubicBezTo>
                  <a:pt x="7667334" y="1219428"/>
                  <a:pt x="7784819" y="2405311"/>
                  <a:pt x="7828579" y="3416320"/>
                </a:cubicBezTo>
                <a:cubicBezTo>
                  <a:pt x="5122814" y="3251559"/>
                  <a:pt x="2973072" y="3534470"/>
                  <a:pt x="0" y="3416320"/>
                </a:cubicBezTo>
                <a:cubicBezTo>
                  <a:pt x="-55725" y="3041098"/>
                  <a:pt x="17072" y="1237259"/>
                  <a:pt x="0" y="0"/>
                </a:cubicBezTo>
                <a:close/>
              </a:path>
              <a:path w="7828579" h="3416320" stroke="0" extrusionOk="0">
                <a:moveTo>
                  <a:pt x="0" y="0"/>
                </a:moveTo>
                <a:cubicBezTo>
                  <a:pt x="3075573" y="11849"/>
                  <a:pt x="6490645" y="-161459"/>
                  <a:pt x="7828579" y="0"/>
                </a:cubicBezTo>
                <a:cubicBezTo>
                  <a:pt x="7831709" y="1548882"/>
                  <a:pt x="7727403" y="2955689"/>
                  <a:pt x="7828579" y="3416320"/>
                </a:cubicBezTo>
                <a:cubicBezTo>
                  <a:pt x="5420211" y="3270460"/>
                  <a:pt x="1936326" y="3337996"/>
                  <a:pt x="0" y="3416320"/>
                </a:cubicBezTo>
                <a:cubicBezTo>
                  <a:pt x="74291" y="2504704"/>
                  <a:pt x="168006" y="1519919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 defTabSz="914217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Biết tin chồn mẹ bị ốm những người hàng xóm đã sẵn sàng giúp đỡ:</a:t>
            </a:r>
            <a:endParaRPr lang="en-US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Pattaya" panose="00000500000000000000" pitchFamily="2" charset="-34"/>
            </a:endParaRPr>
          </a:p>
          <a:p>
            <a:pPr marL="571500" indent="-571500" algn="just" defTabSz="914217">
              <a:buFont typeface="Arial" panose="020B0604020202020204" pitchFamily="34" charset="0"/>
              <a:buChar char="•"/>
            </a:pPr>
            <a:r>
              <a:rPr lang="vi-VN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Voi giúp tưới nước cho cây;</a:t>
            </a:r>
          </a:p>
          <a:p>
            <a:pPr marL="571500" indent="-571500" algn="just" defTabSz="914217">
              <a:buFont typeface="Arial" panose="020B0604020202020204" pitchFamily="34" charset="0"/>
              <a:buChar char="•"/>
            </a:pPr>
            <a:r>
              <a:rPr lang="vi-VN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Sóc rửa bát đĩa và lau dọn nhà cửa; chuột túi dỗ dành</a:t>
            </a:r>
          </a:p>
          <a:p>
            <a:pPr marL="571500" indent="-571500" algn="just" defTabSz="914217">
              <a:buFont typeface="Arial" panose="020B0604020202020204" pitchFamily="34" charset="0"/>
              <a:buChar char="•"/>
            </a:pPr>
            <a:r>
              <a:rPr lang="vi-VN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Pattaya" panose="00000500000000000000" pitchFamily="2" charset="-34"/>
              </a:rPr>
              <a:t>Chăm sóc hai chú chồn con.</a:t>
            </a:r>
          </a:p>
        </p:txBody>
      </p:sp>
      <p:pic>
        <p:nvPicPr>
          <p:cNvPr id="16" name="Picture 18" descr="https://i.pinimg.com/564x/68/1d/33/681d33ded71ccbaacec9eb98770439ce.jpg">
            <a:extLst>
              <a:ext uri="{FF2B5EF4-FFF2-40B4-BE49-F238E27FC236}">
                <a16:creationId xmlns:a16="http://schemas.microsoft.com/office/drawing/2014/main" id="{EB060972-1C4A-4EB4-A7B1-B9C989841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8889" l="4263" r="89876">
                        <a14:foregroundMark x1="47780" y1="90667" x2="48490" y2="93333"/>
                        <a14:foregroundMark x1="53641" y1="90000" x2="53996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459" y="3492797"/>
            <a:ext cx="4104941" cy="328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21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">
            <a:extLst>
              <a:ext uri="{FF2B5EF4-FFF2-40B4-BE49-F238E27FC236}">
                <a16:creationId xmlns:a16="http://schemas.microsoft.com/office/drawing/2014/main" id="{F8FB6020-DCA9-4181-B309-59E3E8991129}"/>
              </a:ext>
            </a:extLst>
          </p:cNvPr>
          <p:cNvSpPr/>
          <p:nvPr/>
        </p:nvSpPr>
        <p:spPr>
          <a:xfrm>
            <a:off x="2204" y="38447"/>
            <a:ext cx="12187592" cy="1041159"/>
          </a:xfrm>
          <a:custGeom>
            <a:avLst/>
            <a:gdLst>
              <a:gd name="connsiteX0" fmla="*/ 0 w 12187592"/>
              <a:gd name="connsiteY0" fmla="*/ 0 h 1041159"/>
              <a:gd name="connsiteX1" fmla="*/ 12187592 w 12187592"/>
              <a:gd name="connsiteY1" fmla="*/ 0 h 1041159"/>
              <a:gd name="connsiteX2" fmla="*/ 12187592 w 12187592"/>
              <a:gd name="connsiteY2" fmla="*/ 1041159 h 1041159"/>
              <a:gd name="connsiteX3" fmla="*/ 0 w 12187592"/>
              <a:gd name="connsiteY3" fmla="*/ 1041159 h 1041159"/>
              <a:gd name="connsiteX4" fmla="*/ 0 w 12187592"/>
              <a:gd name="connsiteY4" fmla="*/ 0 h 104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7592" h="1041159" fill="none" extrusionOk="0">
                <a:moveTo>
                  <a:pt x="0" y="0"/>
                </a:moveTo>
                <a:cubicBezTo>
                  <a:pt x="3142262" y="-81710"/>
                  <a:pt x="10462865" y="51488"/>
                  <a:pt x="12187592" y="0"/>
                </a:cubicBezTo>
                <a:cubicBezTo>
                  <a:pt x="12229439" y="134224"/>
                  <a:pt x="12188654" y="812216"/>
                  <a:pt x="12187592" y="1041159"/>
                </a:cubicBezTo>
                <a:cubicBezTo>
                  <a:pt x="9963840" y="1089958"/>
                  <a:pt x="4798885" y="944244"/>
                  <a:pt x="0" y="1041159"/>
                </a:cubicBezTo>
                <a:cubicBezTo>
                  <a:pt x="-20274" y="611061"/>
                  <a:pt x="-79936" y="470135"/>
                  <a:pt x="0" y="0"/>
                </a:cubicBezTo>
                <a:close/>
              </a:path>
              <a:path w="12187592" h="1041159" stroke="0" extrusionOk="0">
                <a:moveTo>
                  <a:pt x="0" y="0"/>
                </a:moveTo>
                <a:cubicBezTo>
                  <a:pt x="3865773" y="-147471"/>
                  <a:pt x="6228698" y="-158921"/>
                  <a:pt x="12187592" y="0"/>
                </a:cubicBezTo>
                <a:cubicBezTo>
                  <a:pt x="12163616" y="379531"/>
                  <a:pt x="12173911" y="597842"/>
                  <a:pt x="12187592" y="1041159"/>
                </a:cubicBezTo>
                <a:cubicBezTo>
                  <a:pt x="7276390" y="1168529"/>
                  <a:pt x="2791311" y="1036768"/>
                  <a:pt x="0" y="1041159"/>
                </a:cubicBezTo>
                <a:cubicBezTo>
                  <a:pt x="-56274" y="849736"/>
                  <a:pt x="54021" y="189316"/>
                  <a:pt x="0" y="0"/>
                </a:cubicBezTo>
                <a:close/>
              </a:path>
            </a:pathLst>
          </a:custGeom>
          <a:solidFill>
            <a:srgbClr val="B3FFFF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77231800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28">
            <a:extLst>
              <a:ext uri="{FF2B5EF4-FFF2-40B4-BE49-F238E27FC236}">
                <a16:creationId xmlns:a16="http://schemas.microsoft.com/office/drawing/2014/main" id="{E622EEF3-58D6-40A0-9E23-ABFAD74AA6AF}"/>
              </a:ext>
            </a:extLst>
          </p:cNvPr>
          <p:cNvSpPr/>
          <p:nvPr/>
        </p:nvSpPr>
        <p:spPr>
          <a:xfrm>
            <a:off x="729395" y="239090"/>
            <a:ext cx="1134530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914217">
              <a:defRPr/>
            </a:pPr>
            <a:r>
              <a:rPr lang="en-US" altLang="zh-CN" sz="3600" b="1" spc="-150" noProof="1">
                <a:solidFill>
                  <a:srgbClr val="EF4546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Arial" panose="020B0604020202020204" pitchFamily="34" charset="0"/>
              </a:rPr>
              <a:t>2. </a:t>
            </a:r>
            <a:r>
              <a:rPr lang="vi-VN" altLang="zh-CN" sz="3600" b="1" spc="-150" noProof="1">
                <a:solidFill>
                  <a:srgbClr val="EF4546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Arial" panose="020B0604020202020204" pitchFamily="34" charset="0"/>
              </a:rPr>
              <a:t>Khi được hàng xóm giúp đỡ, chồn mẹ cảm thấy thế nào?</a:t>
            </a:r>
            <a:endParaRPr lang="zh-CN" altLang="en-US" sz="3600" b="1" spc="-150" noProof="1">
              <a:solidFill>
                <a:srgbClr val="EF4546"/>
              </a:solidFill>
              <a:latin typeface="Cambria" panose="02040503050406030204" pitchFamily="18" charset="0"/>
              <a:ea typeface="华文新魏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" name="Picture 9" descr="Mục này có hình ảnh của: ">
            <a:extLst>
              <a:ext uri="{FF2B5EF4-FFF2-40B4-BE49-F238E27FC236}">
                <a16:creationId xmlns:a16="http://schemas.microsoft.com/office/drawing/2014/main" id="{5117B224-00F3-45EE-B50D-0EB7E7E25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15" b="91525" l="9746" r="89831">
                        <a14:foregroundMark x1="19068" y1="75141" x2="75847" y2="60452"/>
                        <a14:foregroundMark x1="75847" y1="60452" x2="86017" y2="53107"/>
                        <a14:foregroundMark x1="75000" y1="73446" x2="80508" y2="62147"/>
                        <a14:foregroundMark x1="26695" y1="92655" x2="50424" y2="87006"/>
                        <a14:foregroundMark x1="50424" y1="87006" x2="50847" y2="87006"/>
                        <a14:foregroundMark x1="32627" y1="44068" x2="35169" y2="76836"/>
                        <a14:foregroundMark x1="35169" y1="76836" x2="45339" y2="42373"/>
                        <a14:foregroundMark x1="45339" y1="42373" x2="45339" y2="42373"/>
                        <a14:foregroundMark x1="36864" y1="39548" x2="55508" y2="38418"/>
                        <a14:foregroundMark x1="58898" y1="26554" x2="47881" y2="11864"/>
                        <a14:foregroundMark x1="67797" y1="32768" x2="59746" y2="7345"/>
                        <a14:foregroundMark x1="55508" y1="7345" x2="63136" y2="62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4375" y="-257625"/>
            <a:ext cx="1419416" cy="122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CA47549-B316-475E-B843-BBDA475D96F3}"/>
              </a:ext>
            </a:extLst>
          </p:cNvPr>
          <p:cNvSpPr txBox="1"/>
          <p:nvPr/>
        </p:nvSpPr>
        <p:spPr>
          <a:xfrm>
            <a:off x="1293276" y="2264126"/>
            <a:ext cx="7644984" cy="1446550"/>
          </a:xfrm>
          <a:custGeom>
            <a:avLst/>
            <a:gdLst>
              <a:gd name="connsiteX0" fmla="*/ 0 w 7644984"/>
              <a:gd name="connsiteY0" fmla="*/ 0 h 1446550"/>
              <a:gd name="connsiteX1" fmla="*/ 7644984 w 7644984"/>
              <a:gd name="connsiteY1" fmla="*/ 0 h 1446550"/>
              <a:gd name="connsiteX2" fmla="*/ 7644984 w 7644984"/>
              <a:gd name="connsiteY2" fmla="*/ 1446550 h 1446550"/>
              <a:gd name="connsiteX3" fmla="*/ 0 w 7644984"/>
              <a:gd name="connsiteY3" fmla="*/ 1446550 h 1446550"/>
              <a:gd name="connsiteX4" fmla="*/ 0 w 7644984"/>
              <a:gd name="connsiteY4" fmla="*/ 0 h 14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44984" h="1446550" fill="none" extrusionOk="0">
                <a:moveTo>
                  <a:pt x="0" y="0"/>
                </a:moveTo>
                <a:cubicBezTo>
                  <a:pt x="1548795" y="5222"/>
                  <a:pt x="5355515" y="24918"/>
                  <a:pt x="7644984" y="0"/>
                </a:cubicBezTo>
                <a:cubicBezTo>
                  <a:pt x="7555726" y="169848"/>
                  <a:pt x="7680771" y="914679"/>
                  <a:pt x="7644984" y="1446550"/>
                </a:cubicBezTo>
                <a:cubicBezTo>
                  <a:pt x="5184566" y="1281789"/>
                  <a:pt x="2458852" y="1564700"/>
                  <a:pt x="0" y="1446550"/>
                </a:cubicBezTo>
                <a:cubicBezTo>
                  <a:pt x="-30996" y="1232956"/>
                  <a:pt x="-127314" y="425700"/>
                  <a:pt x="0" y="0"/>
                </a:cubicBezTo>
                <a:close/>
              </a:path>
              <a:path w="7644984" h="1446550" stroke="0" extrusionOk="0">
                <a:moveTo>
                  <a:pt x="0" y="0"/>
                </a:moveTo>
                <a:cubicBezTo>
                  <a:pt x="3110017" y="11849"/>
                  <a:pt x="5663560" y="-161459"/>
                  <a:pt x="7644984" y="0"/>
                </a:cubicBezTo>
                <a:cubicBezTo>
                  <a:pt x="7641707" y="353962"/>
                  <a:pt x="7720645" y="871797"/>
                  <a:pt x="7644984" y="1446550"/>
                </a:cubicBezTo>
                <a:cubicBezTo>
                  <a:pt x="5064399" y="1300690"/>
                  <a:pt x="2250559" y="1368226"/>
                  <a:pt x="0" y="1446550"/>
                </a:cubicBezTo>
                <a:cubicBezTo>
                  <a:pt x="-120278" y="1140606"/>
                  <a:pt x="58904" y="661228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defTabSz="914217"/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Chồn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mẹ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cảm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thấy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rất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vui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vẻ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hạnh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phúc</a:t>
            </a:r>
            <a:r>
              <a:rPr lang="en-US" sz="4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,…..</a:t>
            </a:r>
          </a:p>
        </p:txBody>
      </p:sp>
      <p:pic>
        <p:nvPicPr>
          <p:cNvPr id="17" name="Picture 18" descr="https://i.pinimg.com/564x/68/1d/33/681d33ded71ccbaacec9eb98770439ce.jpg">
            <a:extLst>
              <a:ext uri="{FF2B5EF4-FFF2-40B4-BE49-F238E27FC236}">
                <a16:creationId xmlns:a16="http://schemas.microsoft.com/office/drawing/2014/main" id="{C1888E2A-9246-4EDC-8D9F-EB6A3F3D5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8889" l="4263" r="89876">
                        <a14:foregroundMark x1="47780" y1="90667" x2="48490" y2="93333"/>
                        <a14:foregroundMark x1="53641" y1="90000" x2="53996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48" y="3062825"/>
            <a:ext cx="4748186" cy="379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78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">
            <a:extLst>
              <a:ext uri="{FF2B5EF4-FFF2-40B4-BE49-F238E27FC236}">
                <a16:creationId xmlns:a16="http://schemas.microsoft.com/office/drawing/2014/main" id="{96C2AE5B-DD21-4B73-9EA4-AF1E485D5CFB}"/>
              </a:ext>
            </a:extLst>
          </p:cNvPr>
          <p:cNvSpPr/>
          <p:nvPr/>
        </p:nvSpPr>
        <p:spPr>
          <a:xfrm>
            <a:off x="2204" y="38447"/>
            <a:ext cx="12187592" cy="1041159"/>
          </a:xfrm>
          <a:custGeom>
            <a:avLst/>
            <a:gdLst>
              <a:gd name="connsiteX0" fmla="*/ 0 w 12187592"/>
              <a:gd name="connsiteY0" fmla="*/ 0 h 1041159"/>
              <a:gd name="connsiteX1" fmla="*/ 12187592 w 12187592"/>
              <a:gd name="connsiteY1" fmla="*/ 0 h 1041159"/>
              <a:gd name="connsiteX2" fmla="*/ 12187592 w 12187592"/>
              <a:gd name="connsiteY2" fmla="*/ 1041159 h 1041159"/>
              <a:gd name="connsiteX3" fmla="*/ 0 w 12187592"/>
              <a:gd name="connsiteY3" fmla="*/ 1041159 h 1041159"/>
              <a:gd name="connsiteX4" fmla="*/ 0 w 12187592"/>
              <a:gd name="connsiteY4" fmla="*/ 0 h 104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7592" h="1041159" fill="none" extrusionOk="0">
                <a:moveTo>
                  <a:pt x="0" y="0"/>
                </a:moveTo>
                <a:cubicBezTo>
                  <a:pt x="3142262" y="-81710"/>
                  <a:pt x="10462865" y="51488"/>
                  <a:pt x="12187592" y="0"/>
                </a:cubicBezTo>
                <a:cubicBezTo>
                  <a:pt x="12229439" y="134224"/>
                  <a:pt x="12188654" y="812216"/>
                  <a:pt x="12187592" y="1041159"/>
                </a:cubicBezTo>
                <a:cubicBezTo>
                  <a:pt x="9963840" y="1089958"/>
                  <a:pt x="4798885" y="944244"/>
                  <a:pt x="0" y="1041159"/>
                </a:cubicBezTo>
                <a:cubicBezTo>
                  <a:pt x="-20274" y="611061"/>
                  <a:pt x="-79936" y="470135"/>
                  <a:pt x="0" y="0"/>
                </a:cubicBezTo>
                <a:close/>
              </a:path>
              <a:path w="12187592" h="1041159" stroke="0" extrusionOk="0">
                <a:moveTo>
                  <a:pt x="0" y="0"/>
                </a:moveTo>
                <a:cubicBezTo>
                  <a:pt x="3865773" y="-147471"/>
                  <a:pt x="6228698" y="-158921"/>
                  <a:pt x="12187592" y="0"/>
                </a:cubicBezTo>
                <a:cubicBezTo>
                  <a:pt x="12163616" y="379531"/>
                  <a:pt x="12173911" y="597842"/>
                  <a:pt x="12187592" y="1041159"/>
                </a:cubicBezTo>
                <a:cubicBezTo>
                  <a:pt x="7276390" y="1168529"/>
                  <a:pt x="2791311" y="1036768"/>
                  <a:pt x="0" y="1041159"/>
                </a:cubicBezTo>
                <a:cubicBezTo>
                  <a:pt x="-56274" y="849736"/>
                  <a:pt x="54021" y="189316"/>
                  <a:pt x="0" y="0"/>
                </a:cubicBezTo>
                <a:close/>
              </a:path>
            </a:pathLst>
          </a:custGeom>
          <a:solidFill>
            <a:srgbClr val="B3FFFF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77231800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28">
            <a:extLst>
              <a:ext uri="{FF2B5EF4-FFF2-40B4-BE49-F238E27FC236}">
                <a16:creationId xmlns:a16="http://schemas.microsoft.com/office/drawing/2014/main" id="{12FF9EC7-4595-4EDC-BCA7-4746D1E739CB}"/>
              </a:ext>
            </a:extLst>
          </p:cNvPr>
          <p:cNvSpPr/>
          <p:nvPr/>
        </p:nvSpPr>
        <p:spPr>
          <a:xfrm>
            <a:off x="2037018" y="262098"/>
            <a:ext cx="942848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914217">
              <a:defRPr/>
            </a:pPr>
            <a:r>
              <a:rPr lang="en-US" altLang="zh-CN" sz="3600" b="1" spc="-150" noProof="1">
                <a:solidFill>
                  <a:srgbClr val="EF4546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Arial" panose="020B0604020202020204" pitchFamily="34" charset="0"/>
              </a:rPr>
              <a:t>3. Em rút ra được điều gì qua câu chuyện trên?</a:t>
            </a:r>
            <a:endParaRPr lang="zh-CN" altLang="en-US" sz="3600" b="1" spc="-150" noProof="1">
              <a:solidFill>
                <a:srgbClr val="EF4546"/>
              </a:solidFill>
              <a:latin typeface="Cambria" panose="02040503050406030204" pitchFamily="18" charset="0"/>
              <a:ea typeface="华文新魏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4" name="Picture 13" descr="Mục này có hình ảnh của: ">
            <a:extLst>
              <a:ext uri="{FF2B5EF4-FFF2-40B4-BE49-F238E27FC236}">
                <a16:creationId xmlns:a16="http://schemas.microsoft.com/office/drawing/2014/main" id="{5441D753-7D49-4457-9EE9-6C7524ADD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15" b="91525" l="9746" r="89831">
                        <a14:foregroundMark x1="19068" y1="75141" x2="75847" y2="60452"/>
                        <a14:foregroundMark x1="75847" y1="60452" x2="86017" y2="53107"/>
                        <a14:foregroundMark x1="75000" y1="73446" x2="80508" y2="62147"/>
                        <a14:foregroundMark x1="26695" y1="92655" x2="50424" y2="87006"/>
                        <a14:foregroundMark x1="50424" y1="87006" x2="50847" y2="87006"/>
                        <a14:foregroundMark x1="32627" y1="44068" x2="35169" y2="76836"/>
                        <a14:foregroundMark x1="35169" y1="76836" x2="45339" y2="42373"/>
                        <a14:foregroundMark x1="45339" y1="42373" x2="45339" y2="42373"/>
                        <a14:foregroundMark x1="36864" y1="39548" x2="55508" y2="38418"/>
                        <a14:foregroundMark x1="58898" y1="26554" x2="47881" y2="11864"/>
                        <a14:foregroundMark x1="67797" y1="32768" x2="59746" y2="7345"/>
                        <a14:foregroundMark x1="55508" y1="7345" x2="63136" y2="62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3" y="-34145"/>
            <a:ext cx="1906316" cy="142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 descr="https://i.pinimg.com/564x/68/1d/33/681d33ded71ccbaacec9eb98770439ce.jpg">
            <a:extLst>
              <a:ext uri="{FF2B5EF4-FFF2-40B4-BE49-F238E27FC236}">
                <a16:creationId xmlns:a16="http://schemas.microsoft.com/office/drawing/2014/main" id="{9E9EE8FB-6D20-47DF-9E95-E9DDEACFC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8889" l="4263" r="89876">
                        <a14:foregroundMark x1="47780" y1="90667" x2="48490" y2="93333"/>
                        <a14:foregroundMark x1="53641" y1="90000" x2="53996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603" y="3543300"/>
            <a:ext cx="4748186" cy="379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3DBF552-D0B4-47E2-8DC8-46E849F2EB8E}"/>
              </a:ext>
            </a:extLst>
          </p:cNvPr>
          <p:cNvSpPr txBox="1"/>
          <p:nvPr/>
        </p:nvSpPr>
        <p:spPr>
          <a:xfrm>
            <a:off x="1218389" y="1647052"/>
            <a:ext cx="8633110" cy="2554545"/>
          </a:xfrm>
          <a:custGeom>
            <a:avLst/>
            <a:gdLst>
              <a:gd name="connsiteX0" fmla="*/ 0 w 8633110"/>
              <a:gd name="connsiteY0" fmla="*/ 0 h 2554545"/>
              <a:gd name="connsiteX1" fmla="*/ 8633110 w 8633110"/>
              <a:gd name="connsiteY1" fmla="*/ 0 h 2554545"/>
              <a:gd name="connsiteX2" fmla="*/ 8633110 w 8633110"/>
              <a:gd name="connsiteY2" fmla="*/ 2554545 h 2554545"/>
              <a:gd name="connsiteX3" fmla="*/ 0 w 8633110"/>
              <a:gd name="connsiteY3" fmla="*/ 2554545 h 2554545"/>
              <a:gd name="connsiteX4" fmla="*/ 0 w 8633110"/>
              <a:gd name="connsiteY4" fmla="*/ 0 h 255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3110" h="2554545" fill="none" extrusionOk="0">
                <a:moveTo>
                  <a:pt x="0" y="0"/>
                </a:moveTo>
                <a:cubicBezTo>
                  <a:pt x="1023822" y="5222"/>
                  <a:pt x="7597560" y="24918"/>
                  <a:pt x="8633110" y="0"/>
                </a:cubicBezTo>
                <a:cubicBezTo>
                  <a:pt x="8471865" y="837733"/>
                  <a:pt x="8589350" y="1383476"/>
                  <a:pt x="8633110" y="2554545"/>
                </a:cubicBezTo>
                <a:cubicBezTo>
                  <a:pt x="6135788" y="2389784"/>
                  <a:pt x="2078835" y="2672695"/>
                  <a:pt x="0" y="2554545"/>
                </a:cubicBezTo>
                <a:cubicBezTo>
                  <a:pt x="-55725" y="1859262"/>
                  <a:pt x="17072" y="437056"/>
                  <a:pt x="0" y="0"/>
                </a:cubicBezTo>
                <a:close/>
              </a:path>
              <a:path w="8633110" h="2554545" stroke="0" extrusionOk="0">
                <a:moveTo>
                  <a:pt x="0" y="0"/>
                </a:moveTo>
                <a:cubicBezTo>
                  <a:pt x="3749745" y="11849"/>
                  <a:pt x="6615846" y="-161459"/>
                  <a:pt x="8633110" y="0"/>
                </a:cubicBezTo>
                <a:cubicBezTo>
                  <a:pt x="8636240" y="1191849"/>
                  <a:pt x="8531934" y="1724527"/>
                  <a:pt x="8633110" y="2554545"/>
                </a:cubicBezTo>
                <a:cubicBezTo>
                  <a:pt x="6307129" y="2408685"/>
                  <a:pt x="3493112" y="2476221"/>
                  <a:pt x="0" y="2554545"/>
                </a:cubicBezTo>
                <a:cubicBezTo>
                  <a:pt x="74291" y="1310571"/>
                  <a:pt x="168006" y="1199883"/>
                  <a:pt x="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defTabSz="914217"/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chuyện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rút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ra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được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láng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giềng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chúng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ta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nên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đỡ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nhau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lúc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gặp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ốm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đau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hoạn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nạn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14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0ACC6E0-D780-48E0-8075-95B3F3E3F4F6}"/>
              </a:ext>
            </a:extLst>
          </p:cNvPr>
          <p:cNvSpPr/>
          <p:nvPr/>
        </p:nvSpPr>
        <p:spPr>
          <a:xfrm>
            <a:off x="379355" y="311872"/>
            <a:ext cx="11433290" cy="2866177"/>
          </a:xfrm>
          <a:custGeom>
            <a:avLst/>
            <a:gdLst>
              <a:gd name="connsiteX0" fmla="*/ 0 w 11433290"/>
              <a:gd name="connsiteY0" fmla="*/ 477706 h 2866177"/>
              <a:gd name="connsiteX1" fmla="*/ 477706 w 11433290"/>
              <a:gd name="connsiteY1" fmla="*/ 0 h 2866177"/>
              <a:gd name="connsiteX2" fmla="*/ 10955584 w 11433290"/>
              <a:gd name="connsiteY2" fmla="*/ 0 h 2866177"/>
              <a:gd name="connsiteX3" fmla="*/ 11433290 w 11433290"/>
              <a:gd name="connsiteY3" fmla="*/ 477706 h 2866177"/>
              <a:gd name="connsiteX4" fmla="*/ 11433290 w 11433290"/>
              <a:gd name="connsiteY4" fmla="*/ 2388471 h 2866177"/>
              <a:gd name="connsiteX5" fmla="*/ 10955584 w 11433290"/>
              <a:gd name="connsiteY5" fmla="*/ 2866177 h 2866177"/>
              <a:gd name="connsiteX6" fmla="*/ 477706 w 11433290"/>
              <a:gd name="connsiteY6" fmla="*/ 2866177 h 2866177"/>
              <a:gd name="connsiteX7" fmla="*/ 0 w 11433290"/>
              <a:gd name="connsiteY7" fmla="*/ 2388471 h 2866177"/>
              <a:gd name="connsiteX8" fmla="*/ 0 w 11433290"/>
              <a:gd name="connsiteY8" fmla="*/ 477706 h 286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33290" h="2866177" fill="none" extrusionOk="0">
                <a:moveTo>
                  <a:pt x="0" y="477706"/>
                </a:moveTo>
                <a:cubicBezTo>
                  <a:pt x="16416" y="241433"/>
                  <a:pt x="253102" y="-15215"/>
                  <a:pt x="477706" y="0"/>
                </a:cubicBezTo>
                <a:cubicBezTo>
                  <a:pt x="5483007" y="-80384"/>
                  <a:pt x="5782634" y="52863"/>
                  <a:pt x="10955584" y="0"/>
                </a:cubicBezTo>
                <a:cubicBezTo>
                  <a:pt x="11244996" y="31610"/>
                  <a:pt x="11428249" y="241495"/>
                  <a:pt x="11433290" y="477706"/>
                </a:cubicBezTo>
                <a:cubicBezTo>
                  <a:pt x="11469719" y="949027"/>
                  <a:pt x="11265037" y="1640363"/>
                  <a:pt x="11433290" y="2388471"/>
                </a:cubicBezTo>
                <a:cubicBezTo>
                  <a:pt x="11435306" y="2656083"/>
                  <a:pt x="11181861" y="2870554"/>
                  <a:pt x="10955584" y="2866177"/>
                </a:cubicBezTo>
                <a:cubicBezTo>
                  <a:pt x="8399435" y="2952692"/>
                  <a:pt x="2292987" y="2714999"/>
                  <a:pt x="477706" y="2866177"/>
                </a:cubicBezTo>
                <a:cubicBezTo>
                  <a:pt x="218182" y="2872904"/>
                  <a:pt x="38197" y="2633341"/>
                  <a:pt x="0" y="2388471"/>
                </a:cubicBezTo>
                <a:cubicBezTo>
                  <a:pt x="103917" y="2069064"/>
                  <a:pt x="-117310" y="1188643"/>
                  <a:pt x="0" y="477706"/>
                </a:cubicBezTo>
                <a:close/>
              </a:path>
              <a:path w="11433290" h="2866177" stroke="0" extrusionOk="0">
                <a:moveTo>
                  <a:pt x="0" y="477706"/>
                </a:moveTo>
                <a:cubicBezTo>
                  <a:pt x="1042" y="218000"/>
                  <a:pt x="225435" y="13373"/>
                  <a:pt x="477706" y="0"/>
                </a:cubicBezTo>
                <a:cubicBezTo>
                  <a:pt x="4335383" y="120098"/>
                  <a:pt x="8549483" y="23653"/>
                  <a:pt x="10955584" y="0"/>
                </a:cubicBezTo>
                <a:cubicBezTo>
                  <a:pt x="11249518" y="14678"/>
                  <a:pt x="11427152" y="227597"/>
                  <a:pt x="11433290" y="477706"/>
                </a:cubicBezTo>
                <a:cubicBezTo>
                  <a:pt x="11508132" y="1121499"/>
                  <a:pt x="11349047" y="1628686"/>
                  <a:pt x="11433290" y="2388471"/>
                </a:cubicBezTo>
                <a:cubicBezTo>
                  <a:pt x="11433074" y="2661031"/>
                  <a:pt x="11231528" y="2901897"/>
                  <a:pt x="10955584" y="2866177"/>
                </a:cubicBezTo>
                <a:cubicBezTo>
                  <a:pt x="5942412" y="2726055"/>
                  <a:pt x="4927528" y="2729277"/>
                  <a:pt x="477706" y="2866177"/>
                </a:cubicBezTo>
                <a:cubicBezTo>
                  <a:pt x="220406" y="2875863"/>
                  <a:pt x="-7652" y="2651661"/>
                  <a:pt x="0" y="2388471"/>
                </a:cubicBezTo>
                <a:cubicBezTo>
                  <a:pt x="65009" y="1525465"/>
                  <a:pt x="-13692" y="851215"/>
                  <a:pt x="0" y="477706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164043289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17"/>
            <a:r>
              <a:rPr lang="en-US" sz="4400" i="1" dirty="0">
                <a:solidFill>
                  <a:srgbClr val="FF0000"/>
                </a:solidFill>
              </a:rPr>
              <a:t>Khi </a:t>
            </a:r>
            <a:r>
              <a:rPr lang="en-US" sz="4400" i="1" dirty="0" err="1">
                <a:solidFill>
                  <a:srgbClr val="FF0000"/>
                </a:solidFill>
              </a:rPr>
              <a:t>chúng</a:t>
            </a:r>
            <a:r>
              <a:rPr lang="en-US" sz="4400" i="1" dirty="0">
                <a:solidFill>
                  <a:srgbClr val="FF0000"/>
                </a:solidFill>
              </a:rPr>
              <a:t> ta </a:t>
            </a:r>
            <a:r>
              <a:rPr lang="en-US" sz="4400" i="1" dirty="0" err="1">
                <a:solidFill>
                  <a:srgbClr val="FF0000"/>
                </a:solidFill>
              </a:rPr>
              <a:t>thấy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hàng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xóm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láng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giềng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có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chuyện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vui</a:t>
            </a:r>
            <a:r>
              <a:rPr lang="en-US" sz="4400" i="1" dirty="0">
                <a:solidFill>
                  <a:srgbClr val="FF0000"/>
                </a:solidFill>
              </a:rPr>
              <a:t> ta </a:t>
            </a:r>
            <a:r>
              <a:rPr lang="en-US" sz="4400" i="1" dirty="0" err="1">
                <a:solidFill>
                  <a:srgbClr val="FF0000"/>
                </a:solidFill>
              </a:rPr>
              <a:t>cùng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chúc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mừng</a:t>
            </a:r>
            <a:r>
              <a:rPr lang="en-US" sz="4400" i="1" dirty="0">
                <a:solidFill>
                  <a:srgbClr val="FF0000"/>
                </a:solidFill>
              </a:rPr>
              <a:t>, </a:t>
            </a:r>
            <a:r>
              <a:rPr lang="en-US" sz="4400" i="1" dirty="0" err="1">
                <a:solidFill>
                  <a:srgbClr val="FF0000"/>
                </a:solidFill>
              </a:rPr>
              <a:t>có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chuyện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buồn</a:t>
            </a:r>
            <a:r>
              <a:rPr lang="en-US" sz="4400" i="1" dirty="0">
                <a:solidFill>
                  <a:srgbClr val="FF0000"/>
                </a:solidFill>
              </a:rPr>
              <a:t> ta </a:t>
            </a:r>
            <a:r>
              <a:rPr lang="en-US" sz="4400" i="1" dirty="0" err="1">
                <a:solidFill>
                  <a:srgbClr val="FF0000"/>
                </a:solidFill>
              </a:rPr>
              <a:t>lên</a:t>
            </a:r>
            <a:r>
              <a:rPr lang="en-US" sz="4400" i="1" dirty="0">
                <a:solidFill>
                  <a:srgbClr val="FF0000"/>
                </a:solidFill>
              </a:rPr>
              <a:t> chia </a:t>
            </a:r>
            <a:r>
              <a:rPr lang="en-US" sz="4400" i="1" dirty="0" err="1">
                <a:solidFill>
                  <a:srgbClr val="FF0000"/>
                </a:solidFill>
              </a:rPr>
              <a:t>sẻ</a:t>
            </a:r>
            <a:r>
              <a:rPr lang="en-US" sz="4400" i="1" dirty="0">
                <a:solidFill>
                  <a:srgbClr val="FF0000"/>
                </a:solidFill>
              </a:rPr>
              <a:t>, </a:t>
            </a:r>
            <a:r>
              <a:rPr lang="en-US" sz="4400" i="1" dirty="0" err="1">
                <a:solidFill>
                  <a:srgbClr val="FF0000"/>
                </a:solidFill>
              </a:rPr>
              <a:t>khi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gặp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hoạn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nạn</a:t>
            </a:r>
            <a:r>
              <a:rPr lang="en-US" sz="4400" i="1" dirty="0">
                <a:solidFill>
                  <a:srgbClr val="FF0000"/>
                </a:solidFill>
              </a:rPr>
              <a:t> ta </a:t>
            </a:r>
            <a:r>
              <a:rPr lang="en-US" sz="4400" i="1" dirty="0" err="1">
                <a:solidFill>
                  <a:srgbClr val="FF0000"/>
                </a:solidFill>
              </a:rPr>
              <a:t>nên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giúp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đỡ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lẫn</a:t>
            </a:r>
            <a:r>
              <a:rPr lang="en-US" sz="4400" i="1" dirty="0">
                <a:solidFill>
                  <a:srgbClr val="FF0000"/>
                </a:solidFill>
              </a:rPr>
              <a:t> </a:t>
            </a:r>
            <a:r>
              <a:rPr lang="en-US" sz="4400" i="1" dirty="0" err="1">
                <a:solidFill>
                  <a:srgbClr val="FF0000"/>
                </a:solidFill>
              </a:rPr>
              <a:t>nhau</a:t>
            </a:r>
            <a:r>
              <a:rPr lang="en-US" sz="4400" i="1" dirty="0">
                <a:solidFill>
                  <a:srgbClr val="FF0000"/>
                </a:solidFill>
              </a:rPr>
              <a:t>.</a:t>
            </a:r>
            <a:endParaRPr lang="en-US" sz="4400" i="1" dirty="0">
              <a:solidFill>
                <a:srgbClr val="FF0000"/>
              </a:solidFill>
              <a:latin typeface="Calibri"/>
            </a:endParaRPr>
          </a:p>
        </p:txBody>
      </p:sp>
      <p:pic>
        <p:nvPicPr>
          <p:cNvPr id="4" name="Picture 16" descr="https://i.pinimg.com/564x/fa/2a/a6/fa2aa62a0b20e54138749731fcd92e2e.jpg">
            <a:extLst>
              <a:ext uri="{FF2B5EF4-FFF2-40B4-BE49-F238E27FC236}">
                <a16:creationId xmlns:a16="http://schemas.microsoft.com/office/drawing/2014/main" id="{3D5059DF-E823-4C5A-9F15-CCAD806AD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667" l="9947" r="89876">
                        <a14:foregroundMark x1="34103" y1="24667" x2="47602" y2="29778"/>
                        <a14:foregroundMark x1="47602" y1="29778" x2="47602" y2="29778"/>
                        <a14:foregroundMark x1="19183" y1="80000" x2="23623" y2="86000"/>
                        <a14:foregroundMark x1="34636" y1="87778" x2="37655" y2="91556"/>
                        <a14:foregroundMark x1="61101" y1="90000" x2="64654" y2="9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32" y="2746129"/>
            <a:ext cx="5361334" cy="428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https://i.pinimg.com/564x/fa/2a/a6/fa2aa62a0b20e54138749731fcd92e2e.jpg">
            <a:extLst>
              <a:ext uri="{FF2B5EF4-FFF2-40B4-BE49-F238E27FC236}">
                <a16:creationId xmlns:a16="http://schemas.microsoft.com/office/drawing/2014/main" id="{8C5A4837-5F6E-4E51-A669-1C829C6A1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667" l="9947" r="89876">
                        <a14:foregroundMark x1="34103" y1="24667" x2="47602" y2="29778"/>
                        <a14:foregroundMark x1="47602" y1="29778" x2="47602" y2="29778"/>
                        <a14:foregroundMark x1="19183" y1="80000" x2="23623" y2="86000"/>
                        <a14:foregroundMark x1="34636" y1="87778" x2="37655" y2="91556"/>
                        <a14:foregroundMark x1="61101" y1="90000" x2="64654" y2="9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32" y="2758652"/>
            <a:ext cx="5361334" cy="428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https://i.pinimg.com/564x/fa/2a/a6/fa2aa62a0b20e54138749731fcd92e2e.jpg">
            <a:extLst>
              <a:ext uri="{FF2B5EF4-FFF2-40B4-BE49-F238E27FC236}">
                <a16:creationId xmlns:a16="http://schemas.microsoft.com/office/drawing/2014/main" id="{3DFA31AF-A0FF-42AF-B533-6178E1BF6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2667" l="9947" r="89876">
                        <a14:foregroundMark x1="34103" y1="24667" x2="47602" y2="29778"/>
                        <a14:foregroundMark x1="47602" y1="29778" x2="47602" y2="29778"/>
                        <a14:foregroundMark x1="19183" y1="80000" x2="23623" y2="86000"/>
                        <a14:foregroundMark x1="34636" y1="87778" x2="37655" y2="91556"/>
                        <a14:foregroundMark x1="61101" y1="90000" x2="64654" y2="9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32" y="2783698"/>
            <a:ext cx="5361334" cy="428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36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03E75-9E85-C30A-18E5-59EEF9559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59A1BE2-0A58-DB81-06EC-ADFC29E534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49"/>
          <a:stretch/>
        </p:blipFill>
        <p:spPr>
          <a:xfrm>
            <a:off x="897415" y="3692769"/>
            <a:ext cx="10397171" cy="3165231"/>
          </a:xfrm>
          <a:prstGeom prst="rect">
            <a:avLst/>
          </a:prstGeom>
        </p:spPr>
      </p:pic>
      <p:pic>
        <p:nvPicPr>
          <p:cNvPr id="3" name="Picture 2" descr="A yellow and pink text on a black background&#10;&#10;AI-generated content may be incorrect.">
            <a:extLst>
              <a:ext uri="{FF2B5EF4-FFF2-40B4-BE49-F238E27FC236}">
                <a16:creationId xmlns:a16="http://schemas.microsoft.com/office/drawing/2014/main" id="{C3C92532-696C-9B65-C3FD-5D0BDC5A9C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32" y="617844"/>
            <a:ext cx="9455716" cy="317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49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">
            <a:extLst>
              <a:ext uri="{FF2B5EF4-FFF2-40B4-BE49-F238E27FC236}">
                <a16:creationId xmlns:a16="http://schemas.microsoft.com/office/drawing/2014/main" id="{A7F00531-0B1C-48AE-BAF6-03DD6FFE41D0}"/>
              </a:ext>
            </a:extLst>
          </p:cNvPr>
          <p:cNvSpPr/>
          <p:nvPr/>
        </p:nvSpPr>
        <p:spPr>
          <a:xfrm>
            <a:off x="1645920" y="233680"/>
            <a:ext cx="8542427" cy="1326170"/>
          </a:xfrm>
          <a:custGeom>
            <a:avLst/>
            <a:gdLst>
              <a:gd name="connsiteX0" fmla="*/ 0 w 8542427"/>
              <a:gd name="connsiteY0" fmla="*/ 0 h 1326170"/>
              <a:gd name="connsiteX1" fmla="*/ 8542427 w 8542427"/>
              <a:gd name="connsiteY1" fmla="*/ 0 h 1326170"/>
              <a:gd name="connsiteX2" fmla="*/ 8542427 w 8542427"/>
              <a:gd name="connsiteY2" fmla="*/ 1326170 h 1326170"/>
              <a:gd name="connsiteX3" fmla="*/ 0 w 8542427"/>
              <a:gd name="connsiteY3" fmla="*/ 1326170 h 1326170"/>
              <a:gd name="connsiteX4" fmla="*/ 0 w 8542427"/>
              <a:gd name="connsiteY4" fmla="*/ 0 h 132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2427" h="1326170" fill="none" extrusionOk="0">
                <a:moveTo>
                  <a:pt x="0" y="0"/>
                </a:moveTo>
                <a:cubicBezTo>
                  <a:pt x="2549539" y="-81710"/>
                  <a:pt x="4618728" y="51488"/>
                  <a:pt x="8542427" y="0"/>
                </a:cubicBezTo>
                <a:cubicBezTo>
                  <a:pt x="8639197" y="311095"/>
                  <a:pt x="8635979" y="756845"/>
                  <a:pt x="8542427" y="1326170"/>
                </a:cubicBezTo>
                <a:cubicBezTo>
                  <a:pt x="5657807" y="1374969"/>
                  <a:pt x="4016523" y="1229255"/>
                  <a:pt x="0" y="1326170"/>
                </a:cubicBezTo>
                <a:cubicBezTo>
                  <a:pt x="-110251" y="986363"/>
                  <a:pt x="22213" y="361825"/>
                  <a:pt x="0" y="0"/>
                </a:cubicBezTo>
                <a:close/>
              </a:path>
              <a:path w="8542427" h="1326170" stroke="0" extrusionOk="0">
                <a:moveTo>
                  <a:pt x="0" y="0"/>
                </a:moveTo>
                <a:cubicBezTo>
                  <a:pt x="1026675" y="-147471"/>
                  <a:pt x="4311268" y="-158921"/>
                  <a:pt x="8542427" y="0"/>
                </a:cubicBezTo>
                <a:cubicBezTo>
                  <a:pt x="8504202" y="489299"/>
                  <a:pt x="8498672" y="998245"/>
                  <a:pt x="8542427" y="1326170"/>
                </a:cubicBezTo>
                <a:cubicBezTo>
                  <a:pt x="6126549" y="1453540"/>
                  <a:pt x="1706672" y="1321779"/>
                  <a:pt x="0" y="1326170"/>
                </a:cubicBezTo>
                <a:cubicBezTo>
                  <a:pt x="-46505" y="1034311"/>
                  <a:pt x="-85411" y="279015"/>
                  <a:pt x="0" y="0"/>
                </a:cubicBezTo>
                <a:close/>
              </a:path>
            </a:pathLst>
          </a:custGeom>
          <a:solidFill>
            <a:srgbClr val="B3FFFF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77231800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8">
            <a:extLst>
              <a:ext uri="{FF2B5EF4-FFF2-40B4-BE49-F238E27FC236}">
                <a16:creationId xmlns:a16="http://schemas.microsoft.com/office/drawing/2014/main" id="{BB015436-FBE7-4401-9CAD-78122338F5D0}"/>
              </a:ext>
            </a:extLst>
          </p:cNvPr>
          <p:cNvSpPr/>
          <p:nvPr/>
        </p:nvSpPr>
        <p:spPr>
          <a:xfrm>
            <a:off x="1709012" y="328744"/>
            <a:ext cx="8542427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914217">
              <a:defRPr/>
            </a:pPr>
            <a:r>
              <a:rPr lang="en-US" altLang="zh-CN" sz="4000" b="1" spc="-150" noProof="1">
                <a:solidFill>
                  <a:srgbClr val="EF4546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Arial" panose="020B0604020202020204" pitchFamily="34" charset="0"/>
              </a:rPr>
              <a:t>Chia sẻ một số việc em đã làm để thể hiện sự quan tâm hàng xóm láng giềng</a:t>
            </a:r>
            <a:endParaRPr lang="zh-CN" altLang="en-US" sz="4000" b="1" spc="-150" noProof="1">
              <a:solidFill>
                <a:srgbClr val="EF4546"/>
              </a:solidFill>
              <a:latin typeface="Cambria" panose="02040503050406030204" pitchFamily="18" charset="0"/>
              <a:ea typeface="华文新魏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7484D60-E09B-4251-94BB-C354D708D4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80" t="2306" r="54156" b="-2306"/>
          <a:stretch/>
        </p:blipFill>
        <p:spPr>
          <a:xfrm flipH="1">
            <a:off x="10424159" y="3934647"/>
            <a:ext cx="1791526" cy="303958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9F7D697-7884-4E4D-BCB9-BD14D62267C2}"/>
              </a:ext>
            </a:extLst>
          </p:cNvPr>
          <p:cNvSpPr txBox="1"/>
          <p:nvPr/>
        </p:nvSpPr>
        <p:spPr>
          <a:xfrm>
            <a:off x="1885950" y="2681302"/>
            <a:ext cx="9022080" cy="1200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vi-VN" sz="3600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VD: Nhà bác hàng xóm có chuyện buồn, em và bố mẹ đã sang an ủi gia đình bác.</a:t>
            </a:r>
            <a:endParaRPr lang="en-US" sz="3600" dirty="0"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9" name="Freeform: Shape 34">
            <a:extLst>
              <a:ext uri="{FF2B5EF4-FFF2-40B4-BE49-F238E27FC236}">
                <a16:creationId xmlns:a16="http://schemas.microsoft.com/office/drawing/2014/main" id="{0F439D44-E703-4474-B15B-647EDA205D54}"/>
              </a:ext>
            </a:extLst>
          </p:cNvPr>
          <p:cNvSpPr/>
          <p:nvPr/>
        </p:nvSpPr>
        <p:spPr>
          <a:xfrm>
            <a:off x="1654182" y="1708440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70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8">
            <a:extLst>
              <a:ext uri="{FF2B5EF4-FFF2-40B4-BE49-F238E27FC236}">
                <a16:creationId xmlns:a16="http://schemas.microsoft.com/office/drawing/2014/main" id="{1317CB79-41F5-E41D-EA7E-AD2332960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0679" y="1590223"/>
            <a:ext cx="2758077" cy="47587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57488" y="1467334"/>
            <a:ext cx="7092451" cy="3416320"/>
          </a:xfrm>
          <a:prstGeom prst="rect">
            <a:avLst/>
          </a:prstGeom>
          <a:solidFill>
            <a:srgbClr val="92E9D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vi-VN" sz="5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 Tìm hiểu một số biểu hiện của việc quan tâm hàng xóm láng giềng</a:t>
            </a:r>
          </a:p>
        </p:txBody>
      </p:sp>
    </p:spTree>
    <p:extLst>
      <p:ext uri="{BB962C8B-B14F-4D97-AF65-F5344CB8AC3E}">
        <p14:creationId xmlns:p14="http://schemas.microsoft.com/office/powerpoint/2010/main" val="427389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">
            <a:extLst>
              <a:ext uri="{FF2B5EF4-FFF2-40B4-BE49-F238E27FC236}">
                <a16:creationId xmlns:a16="http://schemas.microsoft.com/office/drawing/2014/main" id="{92D2C06B-AD16-4353-9C11-A3ECAA4F4BF3}"/>
              </a:ext>
            </a:extLst>
          </p:cNvPr>
          <p:cNvSpPr/>
          <p:nvPr/>
        </p:nvSpPr>
        <p:spPr>
          <a:xfrm>
            <a:off x="2204" y="38447"/>
            <a:ext cx="12187592" cy="1041159"/>
          </a:xfrm>
          <a:custGeom>
            <a:avLst/>
            <a:gdLst>
              <a:gd name="connsiteX0" fmla="*/ 0 w 12187592"/>
              <a:gd name="connsiteY0" fmla="*/ 0 h 1041159"/>
              <a:gd name="connsiteX1" fmla="*/ 12187592 w 12187592"/>
              <a:gd name="connsiteY1" fmla="*/ 0 h 1041159"/>
              <a:gd name="connsiteX2" fmla="*/ 12187592 w 12187592"/>
              <a:gd name="connsiteY2" fmla="*/ 1041159 h 1041159"/>
              <a:gd name="connsiteX3" fmla="*/ 0 w 12187592"/>
              <a:gd name="connsiteY3" fmla="*/ 1041159 h 1041159"/>
              <a:gd name="connsiteX4" fmla="*/ 0 w 12187592"/>
              <a:gd name="connsiteY4" fmla="*/ 0 h 104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7592" h="1041159" fill="none" extrusionOk="0">
                <a:moveTo>
                  <a:pt x="0" y="0"/>
                </a:moveTo>
                <a:cubicBezTo>
                  <a:pt x="3142262" y="-81710"/>
                  <a:pt x="10462865" y="51488"/>
                  <a:pt x="12187592" y="0"/>
                </a:cubicBezTo>
                <a:cubicBezTo>
                  <a:pt x="12229439" y="134224"/>
                  <a:pt x="12188654" y="812216"/>
                  <a:pt x="12187592" y="1041159"/>
                </a:cubicBezTo>
                <a:cubicBezTo>
                  <a:pt x="9963840" y="1089958"/>
                  <a:pt x="4798885" y="944244"/>
                  <a:pt x="0" y="1041159"/>
                </a:cubicBezTo>
                <a:cubicBezTo>
                  <a:pt x="-20274" y="611061"/>
                  <a:pt x="-79936" y="470135"/>
                  <a:pt x="0" y="0"/>
                </a:cubicBezTo>
                <a:close/>
              </a:path>
              <a:path w="12187592" h="1041159" stroke="0" extrusionOk="0">
                <a:moveTo>
                  <a:pt x="0" y="0"/>
                </a:moveTo>
                <a:cubicBezTo>
                  <a:pt x="3865773" y="-147471"/>
                  <a:pt x="6228698" y="-158921"/>
                  <a:pt x="12187592" y="0"/>
                </a:cubicBezTo>
                <a:cubicBezTo>
                  <a:pt x="12163616" y="379531"/>
                  <a:pt x="12173911" y="597842"/>
                  <a:pt x="12187592" y="1041159"/>
                </a:cubicBezTo>
                <a:cubicBezTo>
                  <a:pt x="7276390" y="1168529"/>
                  <a:pt x="2791311" y="1036768"/>
                  <a:pt x="0" y="1041159"/>
                </a:cubicBezTo>
                <a:cubicBezTo>
                  <a:pt x="-56274" y="849736"/>
                  <a:pt x="54021" y="189316"/>
                  <a:pt x="0" y="0"/>
                </a:cubicBezTo>
                <a:close/>
              </a:path>
            </a:pathLst>
          </a:custGeom>
          <a:solidFill>
            <a:srgbClr val="B3FFFF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77231800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矩形 28">
            <a:extLst>
              <a:ext uri="{FF2B5EF4-FFF2-40B4-BE49-F238E27FC236}">
                <a16:creationId xmlns:a16="http://schemas.microsoft.com/office/drawing/2014/main" id="{BB015436-FBE7-4401-9CAD-78122338F5D0}"/>
              </a:ext>
            </a:extLst>
          </p:cNvPr>
          <p:cNvSpPr/>
          <p:nvPr/>
        </p:nvSpPr>
        <p:spPr>
          <a:xfrm>
            <a:off x="1050197" y="282091"/>
            <a:ext cx="11436443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217">
              <a:defRPr/>
            </a:pPr>
            <a:r>
              <a:rPr lang="en-US" altLang="zh-CN" sz="3200" b="1" spc="-150" noProof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Arial" panose="020B0604020202020204" pitchFamily="34" charset="0"/>
              </a:rPr>
              <a:t>Nêu những việc làm thể hiện sự quan tâm hàng xóm láng giềng </a:t>
            </a:r>
            <a:endParaRPr lang="zh-CN" altLang="en-US" sz="3200" b="1" spc="-150" noProof="1">
              <a:solidFill>
                <a:srgbClr val="002060"/>
              </a:solidFill>
              <a:latin typeface="Cambria" panose="02040503050406030204" pitchFamily="18" charset="0"/>
              <a:ea typeface="华文新魏" panose="02010800040101010101" pitchFamily="2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Picture 10" descr="Mục này có hình ảnh của: ">
            <a:extLst>
              <a:ext uri="{FF2B5EF4-FFF2-40B4-BE49-F238E27FC236}">
                <a16:creationId xmlns:a16="http://schemas.microsoft.com/office/drawing/2014/main" id="{EED7254B-8074-4F65-BF91-90281BCFA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15" b="91525" l="9746" r="89831">
                        <a14:foregroundMark x1="19068" y1="75141" x2="75847" y2="60452"/>
                        <a14:foregroundMark x1="75847" y1="60452" x2="86017" y2="53107"/>
                        <a14:foregroundMark x1="75000" y1="73446" x2="80508" y2="62147"/>
                        <a14:foregroundMark x1="26695" y1="92655" x2="50424" y2="87006"/>
                        <a14:foregroundMark x1="50424" y1="87006" x2="50847" y2="87006"/>
                        <a14:foregroundMark x1="32627" y1="44068" x2="35169" y2="76836"/>
                        <a14:foregroundMark x1="35169" y1="76836" x2="45339" y2="42373"/>
                        <a14:foregroundMark x1="45339" y1="42373" x2="45339" y2="42373"/>
                        <a14:foregroundMark x1="36864" y1="39548" x2="55508" y2="38418"/>
                        <a14:foregroundMark x1="58898" y1="26554" x2="47881" y2="11864"/>
                        <a14:foregroundMark x1="67797" y1="32768" x2="59746" y2="7345"/>
                        <a14:foregroundMark x1="55508" y1="7345" x2="63136" y2="62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715" y="-237167"/>
            <a:ext cx="1565756" cy="131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2339622-D487-43B5-B01C-8E8B9E46AD48}"/>
              </a:ext>
            </a:extLst>
          </p:cNvPr>
          <p:cNvGrpSpPr/>
          <p:nvPr/>
        </p:nvGrpSpPr>
        <p:grpSpPr>
          <a:xfrm>
            <a:off x="2393730" y="1040130"/>
            <a:ext cx="6984288" cy="5487729"/>
            <a:chOff x="999224" y="609601"/>
            <a:chExt cx="9294762" cy="633359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53BC627-8E07-4ED8-A95F-6C1DF539A8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9224" y="786948"/>
              <a:ext cx="4925378" cy="33504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129E640-2AF6-4DDA-B749-7BAC534AE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65912" y="609601"/>
              <a:ext cx="4301075" cy="345642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2249F6F-DBDD-4736-B5C8-FD7E7C869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4375" y="4090560"/>
              <a:ext cx="4555075" cy="285263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6F27A42-95DE-4E1A-B260-5E5E7243F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38911" y="4066021"/>
              <a:ext cx="4555075" cy="26822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29154680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7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lowchart: Alternate Process 33">
            <a:extLst>
              <a:ext uri="{FF2B5EF4-FFF2-40B4-BE49-F238E27FC236}">
                <a16:creationId xmlns:a16="http://schemas.microsoft.com/office/drawing/2014/main" id="{BB141A8E-1B3B-42E3-AA5A-7622EBC53504}"/>
              </a:ext>
            </a:extLst>
          </p:cNvPr>
          <p:cNvSpPr/>
          <p:nvPr/>
        </p:nvSpPr>
        <p:spPr>
          <a:xfrm>
            <a:off x="5223509" y="4438650"/>
            <a:ext cx="4960805" cy="1627374"/>
          </a:xfrm>
          <a:custGeom>
            <a:avLst/>
            <a:gdLst>
              <a:gd name="connsiteX0" fmla="*/ 0 w 4960805"/>
              <a:gd name="connsiteY0" fmla="*/ 271229 h 1627374"/>
              <a:gd name="connsiteX1" fmla="*/ 271229 w 4960805"/>
              <a:gd name="connsiteY1" fmla="*/ 0 h 1627374"/>
              <a:gd name="connsiteX2" fmla="*/ 858238 w 4960805"/>
              <a:gd name="connsiteY2" fmla="*/ 0 h 1627374"/>
              <a:gd name="connsiteX3" fmla="*/ 1489430 w 4960805"/>
              <a:gd name="connsiteY3" fmla="*/ 0 h 1627374"/>
              <a:gd name="connsiteX4" fmla="*/ 1988072 w 4960805"/>
              <a:gd name="connsiteY4" fmla="*/ 0 h 1627374"/>
              <a:gd name="connsiteX5" fmla="*/ 2707632 w 4960805"/>
              <a:gd name="connsiteY5" fmla="*/ 0 h 1627374"/>
              <a:gd name="connsiteX6" fmla="*/ 3250457 w 4960805"/>
              <a:gd name="connsiteY6" fmla="*/ 0 h 1627374"/>
              <a:gd name="connsiteX7" fmla="*/ 3925833 w 4960805"/>
              <a:gd name="connsiteY7" fmla="*/ 0 h 1627374"/>
              <a:gd name="connsiteX8" fmla="*/ 4689576 w 4960805"/>
              <a:gd name="connsiteY8" fmla="*/ 0 h 1627374"/>
              <a:gd name="connsiteX9" fmla="*/ 4960805 w 4960805"/>
              <a:gd name="connsiteY9" fmla="*/ 271229 h 1627374"/>
              <a:gd name="connsiteX10" fmla="*/ 4960805 w 4960805"/>
              <a:gd name="connsiteY10" fmla="*/ 802838 h 1627374"/>
              <a:gd name="connsiteX11" fmla="*/ 4960805 w 4960805"/>
              <a:gd name="connsiteY11" fmla="*/ 1356145 h 1627374"/>
              <a:gd name="connsiteX12" fmla="*/ 4689576 w 4960805"/>
              <a:gd name="connsiteY12" fmla="*/ 1627374 h 1627374"/>
              <a:gd name="connsiteX13" fmla="*/ 4146751 w 4960805"/>
              <a:gd name="connsiteY13" fmla="*/ 1627374 h 1627374"/>
              <a:gd name="connsiteX14" fmla="*/ 3427191 w 4960805"/>
              <a:gd name="connsiteY14" fmla="*/ 1627374 h 1627374"/>
              <a:gd name="connsiteX15" fmla="*/ 2707632 w 4960805"/>
              <a:gd name="connsiteY15" fmla="*/ 1627374 h 1627374"/>
              <a:gd name="connsiteX16" fmla="*/ 2032256 w 4960805"/>
              <a:gd name="connsiteY16" fmla="*/ 1627374 h 1627374"/>
              <a:gd name="connsiteX17" fmla="*/ 1445247 w 4960805"/>
              <a:gd name="connsiteY17" fmla="*/ 1627374 h 1627374"/>
              <a:gd name="connsiteX18" fmla="*/ 902421 w 4960805"/>
              <a:gd name="connsiteY18" fmla="*/ 1627374 h 1627374"/>
              <a:gd name="connsiteX19" fmla="*/ 271229 w 4960805"/>
              <a:gd name="connsiteY19" fmla="*/ 1627374 h 1627374"/>
              <a:gd name="connsiteX20" fmla="*/ 0 w 4960805"/>
              <a:gd name="connsiteY20" fmla="*/ 1356145 h 1627374"/>
              <a:gd name="connsiteX21" fmla="*/ 0 w 4960805"/>
              <a:gd name="connsiteY21" fmla="*/ 835385 h 1627374"/>
              <a:gd name="connsiteX22" fmla="*/ 0 w 4960805"/>
              <a:gd name="connsiteY22" fmla="*/ 271229 h 162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960805" h="1627374" fill="none" extrusionOk="0">
                <a:moveTo>
                  <a:pt x="0" y="271229"/>
                </a:moveTo>
                <a:cubicBezTo>
                  <a:pt x="-28533" y="103755"/>
                  <a:pt x="123537" y="-23101"/>
                  <a:pt x="271229" y="0"/>
                </a:cubicBezTo>
                <a:cubicBezTo>
                  <a:pt x="453992" y="-6883"/>
                  <a:pt x="581977" y="8093"/>
                  <a:pt x="858238" y="0"/>
                </a:cubicBezTo>
                <a:cubicBezTo>
                  <a:pt x="1134499" y="-8093"/>
                  <a:pt x="1311152" y="8847"/>
                  <a:pt x="1489430" y="0"/>
                </a:cubicBezTo>
                <a:cubicBezTo>
                  <a:pt x="1667708" y="-8847"/>
                  <a:pt x="1844715" y="-2838"/>
                  <a:pt x="1988072" y="0"/>
                </a:cubicBezTo>
                <a:cubicBezTo>
                  <a:pt x="2131429" y="2838"/>
                  <a:pt x="2530709" y="32542"/>
                  <a:pt x="2707632" y="0"/>
                </a:cubicBezTo>
                <a:cubicBezTo>
                  <a:pt x="2884555" y="-32542"/>
                  <a:pt x="3077121" y="-17107"/>
                  <a:pt x="3250457" y="0"/>
                </a:cubicBezTo>
                <a:cubicBezTo>
                  <a:pt x="3423793" y="17107"/>
                  <a:pt x="3765774" y="20768"/>
                  <a:pt x="3925833" y="0"/>
                </a:cubicBezTo>
                <a:cubicBezTo>
                  <a:pt x="4085892" y="-20768"/>
                  <a:pt x="4503839" y="38001"/>
                  <a:pt x="4689576" y="0"/>
                </a:cubicBezTo>
                <a:cubicBezTo>
                  <a:pt x="4817713" y="17181"/>
                  <a:pt x="4971170" y="130542"/>
                  <a:pt x="4960805" y="271229"/>
                </a:cubicBezTo>
                <a:cubicBezTo>
                  <a:pt x="4951603" y="461814"/>
                  <a:pt x="4968628" y="668081"/>
                  <a:pt x="4960805" y="802838"/>
                </a:cubicBezTo>
                <a:cubicBezTo>
                  <a:pt x="4952982" y="937595"/>
                  <a:pt x="4968002" y="1226023"/>
                  <a:pt x="4960805" y="1356145"/>
                </a:cubicBezTo>
                <a:cubicBezTo>
                  <a:pt x="4959498" y="1515062"/>
                  <a:pt x="4876271" y="1626673"/>
                  <a:pt x="4689576" y="1627374"/>
                </a:cubicBezTo>
                <a:cubicBezTo>
                  <a:pt x="4576279" y="1651332"/>
                  <a:pt x="4316580" y="1642803"/>
                  <a:pt x="4146751" y="1627374"/>
                </a:cubicBezTo>
                <a:cubicBezTo>
                  <a:pt x="3976923" y="1611945"/>
                  <a:pt x="3666326" y="1605628"/>
                  <a:pt x="3427191" y="1627374"/>
                </a:cubicBezTo>
                <a:cubicBezTo>
                  <a:pt x="3188056" y="1649120"/>
                  <a:pt x="2982135" y="1647261"/>
                  <a:pt x="2707632" y="1627374"/>
                </a:cubicBezTo>
                <a:cubicBezTo>
                  <a:pt x="2433129" y="1607487"/>
                  <a:pt x="2288575" y="1653388"/>
                  <a:pt x="2032256" y="1627374"/>
                </a:cubicBezTo>
                <a:cubicBezTo>
                  <a:pt x="1775937" y="1601360"/>
                  <a:pt x="1650870" y="1601817"/>
                  <a:pt x="1445247" y="1627374"/>
                </a:cubicBezTo>
                <a:cubicBezTo>
                  <a:pt x="1239624" y="1652931"/>
                  <a:pt x="1173716" y="1646917"/>
                  <a:pt x="902421" y="1627374"/>
                </a:cubicBezTo>
                <a:cubicBezTo>
                  <a:pt x="631126" y="1607831"/>
                  <a:pt x="425165" y="1657660"/>
                  <a:pt x="271229" y="1627374"/>
                </a:cubicBezTo>
                <a:cubicBezTo>
                  <a:pt x="121469" y="1596101"/>
                  <a:pt x="6343" y="1513219"/>
                  <a:pt x="0" y="1356145"/>
                </a:cubicBezTo>
                <a:cubicBezTo>
                  <a:pt x="-4586" y="1131184"/>
                  <a:pt x="3427" y="958858"/>
                  <a:pt x="0" y="835385"/>
                </a:cubicBezTo>
                <a:cubicBezTo>
                  <a:pt x="-3427" y="711912"/>
                  <a:pt x="21212" y="415163"/>
                  <a:pt x="0" y="271229"/>
                </a:cubicBezTo>
                <a:close/>
              </a:path>
              <a:path w="4960805" h="1627374" stroke="0" extrusionOk="0">
                <a:moveTo>
                  <a:pt x="0" y="271229"/>
                </a:moveTo>
                <a:cubicBezTo>
                  <a:pt x="-5665" y="140750"/>
                  <a:pt x="152154" y="10149"/>
                  <a:pt x="271229" y="0"/>
                </a:cubicBezTo>
                <a:cubicBezTo>
                  <a:pt x="393751" y="21715"/>
                  <a:pt x="581560" y="-17427"/>
                  <a:pt x="858238" y="0"/>
                </a:cubicBezTo>
                <a:cubicBezTo>
                  <a:pt x="1134916" y="17427"/>
                  <a:pt x="1322401" y="-12333"/>
                  <a:pt x="1577797" y="0"/>
                </a:cubicBezTo>
                <a:cubicBezTo>
                  <a:pt x="1833193" y="12333"/>
                  <a:pt x="1889224" y="-19896"/>
                  <a:pt x="2164806" y="0"/>
                </a:cubicBezTo>
                <a:cubicBezTo>
                  <a:pt x="2440388" y="19896"/>
                  <a:pt x="2547213" y="8309"/>
                  <a:pt x="2663448" y="0"/>
                </a:cubicBezTo>
                <a:cubicBezTo>
                  <a:pt x="2779683" y="-8309"/>
                  <a:pt x="3025559" y="8715"/>
                  <a:pt x="3338824" y="0"/>
                </a:cubicBezTo>
                <a:cubicBezTo>
                  <a:pt x="3652089" y="-8715"/>
                  <a:pt x="3768004" y="21697"/>
                  <a:pt x="4058384" y="0"/>
                </a:cubicBezTo>
                <a:cubicBezTo>
                  <a:pt x="4348764" y="-21697"/>
                  <a:pt x="4517713" y="-25454"/>
                  <a:pt x="4689576" y="0"/>
                </a:cubicBezTo>
                <a:cubicBezTo>
                  <a:pt x="4835081" y="-2212"/>
                  <a:pt x="4978652" y="115859"/>
                  <a:pt x="4960805" y="271229"/>
                </a:cubicBezTo>
                <a:cubicBezTo>
                  <a:pt x="4972855" y="540311"/>
                  <a:pt x="4988951" y="659728"/>
                  <a:pt x="4960805" y="835385"/>
                </a:cubicBezTo>
                <a:cubicBezTo>
                  <a:pt x="4932659" y="1011042"/>
                  <a:pt x="4958277" y="1120180"/>
                  <a:pt x="4960805" y="1356145"/>
                </a:cubicBezTo>
                <a:cubicBezTo>
                  <a:pt x="4990248" y="1485815"/>
                  <a:pt x="4834317" y="1630610"/>
                  <a:pt x="4689576" y="1627374"/>
                </a:cubicBezTo>
                <a:cubicBezTo>
                  <a:pt x="4451472" y="1645223"/>
                  <a:pt x="4429217" y="1621824"/>
                  <a:pt x="4190934" y="1627374"/>
                </a:cubicBezTo>
                <a:cubicBezTo>
                  <a:pt x="3952651" y="1632924"/>
                  <a:pt x="3815833" y="1653486"/>
                  <a:pt x="3648108" y="1627374"/>
                </a:cubicBezTo>
                <a:cubicBezTo>
                  <a:pt x="3480383" y="1601262"/>
                  <a:pt x="3243457" y="1614994"/>
                  <a:pt x="2972733" y="1627374"/>
                </a:cubicBezTo>
                <a:cubicBezTo>
                  <a:pt x="2702010" y="1639754"/>
                  <a:pt x="2574769" y="1629270"/>
                  <a:pt x="2474091" y="1627374"/>
                </a:cubicBezTo>
                <a:cubicBezTo>
                  <a:pt x="2373413" y="1625478"/>
                  <a:pt x="2155239" y="1600154"/>
                  <a:pt x="1887082" y="1627374"/>
                </a:cubicBezTo>
                <a:cubicBezTo>
                  <a:pt x="1618925" y="1654594"/>
                  <a:pt x="1454064" y="1611386"/>
                  <a:pt x="1344256" y="1627374"/>
                </a:cubicBezTo>
                <a:cubicBezTo>
                  <a:pt x="1234448" y="1643362"/>
                  <a:pt x="683240" y="1651655"/>
                  <a:pt x="271229" y="1627374"/>
                </a:cubicBezTo>
                <a:cubicBezTo>
                  <a:pt x="112351" y="1635044"/>
                  <a:pt x="-5175" y="1495305"/>
                  <a:pt x="0" y="1356145"/>
                </a:cubicBezTo>
                <a:cubicBezTo>
                  <a:pt x="-24206" y="1108319"/>
                  <a:pt x="-9336" y="1070631"/>
                  <a:pt x="0" y="835385"/>
                </a:cubicBezTo>
                <a:cubicBezTo>
                  <a:pt x="9336" y="600139"/>
                  <a:pt x="2626" y="393524"/>
                  <a:pt x="0" y="271229"/>
                </a:cubicBezTo>
                <a:close/>
              </a:path>
            </a:pathLst>
          </a:custGeom>
          <a:solidFill>
            <a:sysClr val="window" lastClr="FFFFFF"/>
          </a:solidFill>
          <a:ln w="28575" cap="flat" cmpd="sng" algn="ctr">
            <a:solidFill>
              <a:srgbClr val="0070C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478589231">
                  <a:prstGeom prst="flowChartAlternateProcess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vi-VN" sz="3200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Điều đó thể hiện sự quan tâm, lễ phép với bác hàng xóm.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74D77F6-39E8-4017-AAE2-19412D7DE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8172" y="4087636"/>
            <a:ext cx="2093828" cy="2675185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10D90863-631A-4729-A81A-5692D73B194C}"/>
              </a:ext>
            </a:extLst>
          </p:cNvPr>
          <p:cNvSpPr/>
          <p:nvPr/>
        </p:nvSpPr>
        <p:spPr>
          <a:xfrm>
            <a:off x="5273040" y="2061704"/>
            <a:ext cx="5384800" cy="2025932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ker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Khi gặp bác hàng xóm, bạn nữ đã chào hỏi lễ phép và hỏi thăm bác. 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0374280-3B24-421F-800E-C209D385B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0686" y="481236"/>
            <a:ext cx="7010400" cy="94370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006EA3D-0D66-4EC5-838A-E24349A10F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16" y="2017082"/>
            <a:ext cx="5130800" cy="3873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91FCE35-468F-FE63-582B-E905FCF5CB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1220" y="94594"/>
            <a:ext cx="1374586" cy="137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36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lowchart: Alternate Process 33">
            <a:extLst>
              <a:ext uri="{FF2B5EF4-FFF2-40B4-BE49-F238E27FC236}">
                <a16:creationId xmlns:a16="http://schemas.microsoft.com/office/drawing/2014/main" id="{BB141A8E-1B3B-42E3-AA5A-7622EBC53504}"/>
              </a:ext>
            </a:extLst>
          </p:cNvPr>
          <p:cNvSpPr/>
          <p:nvPr/>
        </p:nvSpPr>
        <p:spPr>
          <a:xfrm>
            <a:off x="4962943" y="3367545"/>
            <a:ext cx="5221372" cy="2089977"/>
          </a:xfrm>
          <a:custGeom>
            <a:avLst/>
            <a:gdLst>
              <a:gd name="connsiteX0" fmla="*/ 0 w 5221372"/>
              <a:gd name="connsiteY0" fmla="*/ 348330 h 2089977"/>
              <a:gd name="connsiteX1" fmla="*/ 348330 w 5221372"/>
              <a:gd name="connsiteY1" fmla="*/ 0 h 2089977"/>
              <a:gd name="connsiteX2" fmla="*/ 823425 w 5221372"/>
              <a:gd name="connsiteY2" fmla="*/ 0 h 2089977"/>
              <a:gd name="connsiteX3" fmla="*/ 1253273 w 5221372"/>
              <a:gd name="connsiteY3" fmla="*/ 0 h 2089977"/>
              <a:gd name="connsiteX4" fmla="*/ 1773615 w 5221372"/>
              <a:gd name="connsiteY4" fmla="*/ 0 h 2089977"/>
              <a:gd name="connsiteX5" fmla="*/ 2293957 w 5221372"/>
              <a:gd name="connsiteY5" fmla="*/ 0 h 2089977"/>
              <a:gd name="connsiteX6" fmla="*/ 2723804 w 5221372"/>
              <a:gd name="connsiteY6" fmla="*/ 0 h 2089977"/>
              <a:gd name="connsiteX7" fmla="*/ 3198899 w 5221372"/>
              <a:gd name="connsiteY7" fmla="*/ 0 h 2089977"/>
              <a:gd name="connsiteX8" fmla="*/ 3673994 w 5221372"/>
              <a:gd name="connsiteY8" fmla="*/ 0 h 2089977"/>
              <a:gd name="connsiteX9" fmla="*/ 4149089 w 5221372"/>
              <a:gd name="connsiteY9" fmla="*/ 0 h 2089977"/>
              <a:gd name="connsiteX10" fmla="*/ 4873043 w 5221372"/>
              <a:gd name="connsiteY10" fmla="*/ 0 h 2089977"/>
              <a:gd name="connsiteX11" fmla="*/ 5221373 w 5221372"/>
              <a:gd name="connsiteY11" fmla="*/ 348330 h 2089977"/>
              <a:gd name="connsiteX12" fmla="*/ 5221372 w 5221372"/>
              <a:gd name="connsiteY12" fmla="*/ 1741648 h 2089977"/>
              <a:gd name="connsiteX13" fmla="*/ 4873042 w 5221372"/>
              <a:gd name="connsiteY13" fmla="*/ 2089978 h 2089977"/>
              <a:gd name="connsiteX14" fmla="*/ 4307453 w 5221372"/>
              <a:gd name="connsiteY14" fmla="*/ 2089978 h 2089977"/>
              <a:gd name="connsiteX15" fmla="*/ 3787111 w 5221372"/>
              <a:gd name="connsiteY15" fmla="*/ 2089978 h 2089977"/>
              <a:gd name="connsiteX16" fmla="*/ 3221522 w 5221372"/>
              <a:gd name="connsiteY16" fmla="*/ 2089978 h 2089977"/>
              <a:gd name="connsiteX17" fmla="*/ 2655933 w 5221372"/>
              <a:gd name="connsiteY17" fmla="*/ 2089978 h 2089977"/>
              <a:gd name="connsiteX18" fmla="*/ 2226085 w 5221372"/>
              <a:gd name="connsiteY18" fmla="*/ 2089977 h 2089977"/>
              <a:gd name="connsiteX19" fmla="*/ 1750991 w 5221372"/>
              <a:gd name="connsiteY19" fmla="*/ 2089977 h 2089977"/>
              <a:gd name="connsiteX20" fmla="*/ 1230649 w 5221372"/>
              <a:gd name="connsiteY20" fmla="*/ 2089977 h 2089977"/>
              <a:gd name="connsiteX21" fmla="*/ 348330 w 5221372"/>
              <a:gd name="connsiteY21" fmla="*/ 2089977 h 2089977"/>
              <a:gd name="connsiteX22" fmla="*/ 0 w 5221372"/>
              <a:gd name="connsiteY22" fmla="*/ 1741647 h 2089977"/>
              <a:gd name="connsiteX23" fmla="*/ 0 w 5221372"/>
              <a:gd name="connsiteY23" fmla="*/ 1291141 h 2089977"/>
              <a:gd name="connsiteX24" fmla="*/ 0 w 5221372"/>
              <a:gd name="connsiteY24" fmla="*/ 854569 h 2089977"/>
              <a:gd name="connsiteX25" fmla="*/ 0 w 5221372"/>
              <a:gd name="connsiteY25" fmla="*/ 348330 h 208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221372" h="2089977" fill="none" extrusionOk="0">
                <a:moveTo>
                  <a:pt x="0" y="348330"/>
                </a:moveTo>
                <a:cubicBezTo>
                  <a:pt x="-36024" y="177590"/>
                  <a:pt x="142413" y="34510"/>
                  <a:pt x="348330" y="0"/>
                </a:cubicBezTo>
                <a:cubicBezTo>
                  <a:pt x="555081" y="-22069"/>
                  <a:pt x="656231" y="46117"/>
                  <a:pt x="823425" y="0"/>
                </a:cubicBezTo>
                <a:cubicBezTo>
                  <a:pt x="990620" y="-46117"/>
                  <a:pt x="1099742" y="25509"/>
                  <a:pt x="1253273" y="0"/>
                </a:cubicBezTo>
                <a:cubicBezTo>
                  <a:pt x="1406804" y="-25509"/>
                  <a:pt x="1626940" y="20081"/>
                  <a:pt x="1773615" y="0"/>
                </a:cubicBezTo>
                <a:cubicBezTo>
                  <a:pt x="1920290" y="-20081"/>
                  <a:pt x="2046639" y="22532"/>
                  <a:pt x="2293957" y="0"/>
                </a:cubicBezTo>
                <a:cubicBezTo>
                  <a:pt x="2541275" y="-22532"/>
                  <a:pt x="2584769" y="38048"/>
                  <a:pt x="2723804" y="0"/>
                </a:cubicBezTo>
                <a:cubicBezTo>
                  <a:pt x="2862839" y="-38048"/>
                  <a:pt x="3003373" y="16534"/>
                  <a:pt x="3198899" y="0"/>
                </a:cubicBezTo>
                <a:cubicBezTo>
                  <a:pt x="3394426" y="-16534"/>
                  <a:pt x="3504952" y="4255"/>
                  <a:pt x="3673994" y="0"/>
                </a:cubicBezTo>
                <a:cubicBezTo>
                  <a:pt x="3843036" y="-4255"/>
                  <a:pt x="4039444" y="51048"/>
                  <a:pt x="4149089" y="0"/>
                </a:cubicBezTo>
                <a:cubicBezTo>
                  <a:pt x="4258734" y="-51048"/>
                  <a:pt x="4624809" y="24175"/>
                  <a:pt x="4873043" y="0"/>
                </a:cubicBezTo>
                <a:cubicBezTo>
                  <a:pt x="5052610" y="-31432"/>
                  <a:pt x="5264686" y="153190"/>
                  <a:pt x="5221373" y="348330"/>
                </a:cubicBezTo>
                <a:cubicBezTo>
                  <a:pt x="5342258" y="770490"/>
                  <a:pt x="5251489" y="1270199"/>
                  <a:pt x="5221372" y="1741648"/>
                </a:cubicBezTo>
                <a:cubicBezTo>
                  <a:pt x="5195945" y="1928470"/>
                  <a:pt x="5048863" y="2058529"/>
                  <a:pt x="4873042" y="2089978"/>
                </a:cubicBezTo>
                <a:cubicBezTo>
                  <a:pt x="4722335" y="2122678"/>
                  <a:pt x="4478606" y="2084627"/>
                  <a:pt x="4307453" y="2089978"/>
                </a:cubicBezTo>
                <a:cubicBezTo>
                  <a:pt x="4136300" y="2095329"/>
                  <a:pt x="3934308" y="2060380"/>
                  <a:pt x="3787111" y="2089978"/>
                </a:cubicBezTo>
                <a:cubicBezTo>
                  <a:pt x="3639914" y="2119576"/>
                  <a:pt x="3453230" y="2063107"/>
                  <a:pt x="3221522" y="2089978"/>
                </a:cubicBezTo>
                <a:cubicBezTo>
                  <a:pt x="2989814" y="2116849"/>
                  <a:pt x="2929908" y="2069528"/>
                  <a:pt x="2655933" y="2089978"/>
                </a:cubicBezTo>
                <a:cubicBezTo>
                  <a:pt x="2381958" y="2110427"/>
                  <a:pt x="2355663" y="2065268"/>
                  <a:pt x="2226085" y="2089977"/>
                </a:cubicBezTo>
                <a:cubicBezTo>
                  <a:pt x="2096507" y="2114686"/>
                  <a:pt x="1926901" y="2054508"/>
                  <a:pt x="1750991" y="2089977"/>
                </a:cubicBezTo>
                <a:cubicBezTo>
                  <a:pt x="1575081" y="2125446"/>
                  <a:pt x="1450094" y="2073748"/>
                  <a:pt x="1230649" y="2089977"/>
                </a:cubicBezTo>
                <a:cubicBezTo>
                  <a:pt x="1011204" y="2106206"/>
                  <a:pt x="588288" y="1996699"/>
                  <a:pt x="348330" y="2089977"/>
                </a:cubicBezTo>
                <a:cubicBezTo>
                  <a:pt x="144192" y="2078615"/>
                  <a:pt x="17159" y="1952926"/>
                  <a:pt x="0" y="1741647"/>
                </a:cubicBezTo>
                <a:cubicBezTo>
                  <a:pt x="-26857" y="1572853"/>
                  <a:pt x="372" y="1398684"/>
                  <a:pt x="0" y="1291141"/>
                </a:cubicBezTo>
                <a:cubicBezTo>
                  <a:pt x="-372" y="1183598"/>
                  <a:pt x="29844" y="993239"/>
                  <a:pt x="0" y="854569"/>
                </a:cubicBezTo>
                <a:cubicBezTo>
                  <a:pt x="-29844" y="715899"/>
                  <a:pt x="47242" y="515557"/>
                  <a:pt x="0" y="348330"/>
                </a:cubicBezTo>
                <a:close/>
              </a:path>
              <a:path w="5221372" h="2089977" stroke="0" extrusionOk="0">
                <a:moveTo>
                  <a:pt x="0" y="348330"/>
                </a:moveTo>
                <a:cubicBezTo>
                  <a:pt x="25745" y="147346"/>
                  <a:pt x="176481" y="-10484"/>
                  <a:pt x="348330" y="0"/>
                </a:cubicBezTo>
                <a:cubicBezTo>
                  <a:pt x="647719" y="-64338"/>
                  <a:pt x="783739" y="2466"/>
                  <a:pt x="959166" y="0"/>
                </a:cubicBezTo>
                <a:cubicBezTo>
                  <a:pt x="1134593" y="-2466"/>
                  <a:pt x="1260511" y="41373"/>
                  <a:pt x="1389014" y="0"/>
                </a:cubicBezTo>
                <a:cubicBezTo>
                  <a:pt x="1517517" y="-41373"/>
                  <a:pt x="1909420" y="23077"/>
                  <a:pt x="2045097" y="0"/>
                </a:cubicBezTo>
                <a:cubicBezTo>
                  <a:pt x="2180774" y="-23077"/>
                  <a:pt x="2357571" y="34584"/>
                  <a:pt x="2655934" y="0"/>
                </a:cubicBezTo>
                <a:cubicBezTo>
                  <a:pt x="2954297" y="-34584"/>
                  <a:pt x="3077304" y="29428"/>
                  <a:pt x="3312017" y="0"/>
                </a:cubicBezTo>
                <a:cubicBezTo>
                  <a:pt x="3546730" y="-29428"/>
                  <a:pt x="3582781" y="19268"/>
                  <a:pt x="3832359" y="0"/>
                </a:cubicBezTo>
                <a:cubicBezTo>
                  <a:pt x="4081937" y="-19268"/>
                  <a:pt x="4181606" y="61961"/>
                  <a:pt x="4352701" y="0"/>
                </a:cubicBezTo>
                <a:cubicBezTo>
                  <a:pt x="4523796" y="-61961"/>
                  <a:pt x="4682722" y="27900"/>
                  <a:pt x="4873043" y="0"/>
                </a:cubicBezTo>
                <a:cubicBezTo>
                  <a:pt x="5051096" y="9767"/>
                  <a:pt x="5169005" y="131952"/>
                  <a:pt x="5221373" y="348330"/>
                </a:cubicBezTo>
                <a:cubicBezTo>
                  <a:pt x="5354572" y="802822"/>
                  <a:pt x="5198429" y="1292347"/>
                  <a:pt x="5221372" y="1741648"/>
                </a:cubicBezTo>
                <a:cubicBezTo>
                  <a:pt x="5225419" y="1941020"/>
                  <a:pt x="5073933" y="2069142"/>
                  <a:pt x="4873042" y="2089978"/>
                </a:cubicBezTo>
                <a:cubicBezTo>
                  <a:pt x="4660565" y="2139619"/>
                  <a:pt x="4618125" y="2043866"/>
                  <a:pt x="4397947" y="2089978"/>
                </a:cubicBezTo>
                <a:cubicBezTo>
                  <a:pt x="4177770" y="2136090"/>
                  <a:pt x="3877145" y="2063482"/>
                  <a:pt x="3741864" y="2089978"/>
                </a:cubicBezTo>
                <a:cubicBezTo>
                  <a:pt x="3606583" y="2116474"/>
                  <a:pt x="3309972" y="2071855"/>
                  <a:pt x="3085781" y="2089978"/>
                </a:cubicBezTo>
                <a:cubicBezTo>
                  <a:pt x="2861590" y="2108101"/>
                  <a:pt x="2754567" y="2063368"/>
                  <a:pt x="2565439" y="2089977"/>
                </a:cubicBezTo>
                <a:cubicBezTo>
                  <a:pt x="2376311" y="2116586"/>
                  <a:pt x="2142970" y="2084968"/>
                  <a:pt x="1954603" y="2089977"/>
                </a:cubicBezTo>
                <a:cubicBezTo>
                  <a:pt x="1766236" y="2094986"/>
                  <a:pt x="1614521" y="2074471"/>
                  <a:pt x="1389014" y="2089977"/>
                </a:cubicBezTo>
                <a:cubicBezTo>
                  <a:pt x="1163507" y="2105483"/>
                  <a:pt x="1114920" y="2056591"/>
                  <a:pt x="913919" y="2089977"/>
                </a:cubicBezTo>
                <a:cubicBezTo>
                  <a:pt x="712919" y="2123363"/>
                  <a:pt x="576532" y="2033592"/>
                  <a:pt x="348330" y="2089977"/>
                </a:cubicBezTo>
                <a:cubicBezTo>
                  <a:pt x="149977" y="2092119"/>
                  <a:pt x="-1078" y="1978670"/>
                  <a:pt x="0" y="1741647"/>
                </a:cubicBezTo>
                <a:cubicBezTo>
                  <a:pt x="-17570" y="1609680"/>
                  <a:pt x="36235" y="1457710"/>
                  <a:pt x="0" y="1291141"/>
                </a:cubicBezTo>
                <a:cubicBezTo>
                  <a:pt x="-36235" y="1124572"/>
                  <a:pt x="47698" y="1022719"/>
                  <a:pt x="0" y="854569"/>
                </a:cubicBezTo>
                <a:cubicBezTo>
                  <a:pt x="-47698" y="686419"/>
                  <a:pt x="53444" y="521220"/>
                  <a:pt x="0" y="348330"/>
                </a:cubicBezTo>
                <a:close/>
              </a:path>
            </a:pathLst>
          </a:custGeom>
          <a:solidFill>
            <a:sysClr val="window" lastClr="FFFFFF"/>
          </a:solidFill>
          <a:ln w="28575" cap="flat" cmpd="sng" algn="ctr">
            <a:solidFill>
              <a:srgbClr val="0070C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487734217">
                  <a:prstGeom prst="flowChartAlternateProcess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vi-VN" sz="3200" b="1" kern="0" dirty="0">
                <a:solidFill>
                  <a:srgbClr val="FF0000"/>
                </a:solidFill>
              </a:rPr>
              <a:t>Việc làm đó thể hiện bạn nữ và mẹ biết quan tâm, chia sẻ với hàng xóm.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74D77F6-39E8-4017-AAE2-19412D7DE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8172" y="3367546"/>
            <a:ext cx="2093828" cy="2675185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10D90863-631A-4729-A81A-5692D73B194C}"/>
              </a:ext>
            </a:extLst>
          </p:cNvPr>
          <p:cNvSpPr/>
          <p:nvPr/>
        </p:nvSpPr>
        <p:spPr>
          <a:xfrm>
            <a:off x="5699760" y="1400477"/>
            <a:ext cx="4876800" cy="17399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rau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biếu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xóm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0374280-3B24-421F-800E-C209D385B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400" y="46896"/>
            <a:ext cx="7010400" cy="9437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455F23-7A83-49EE-9D98-7DFE8D388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861" y="1249680"/>
            <a:ext cx="4525276" cy="4328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4106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lowchart: Alternate Process 33">
            <a:extLst>
              <a:ext uri="{FF2B5EF4-FFF2-40B4-BE49-F238E27FC236}">
                <a16:creationId xmlns:a16="http://schemas.microsoft.com/office/drawing/2014/main" id="{BB141A8E-1B3B-42E3-AA5A-7622EBC53504}"/>
              </a:ext>
            </a:extLst>
          </p:cNvPr>
          <p:cNvSpPr/>
          <p:nvPr/>
        </p:nvSpPr>
        <p:spPr>
          <a:xfrm>
            <a:off x="4962943" y="4008614"/>
            <a:ext cx="5221372" cy="2072640"/>
          </a:xfrm>
          <a:custGeom>
            <a:avLst/>
            <a:gdLst>
              <a:gd name="connsiteX0" fmla="*/ 0 w 5221372"/>
              <a:gd name="connsiteY0" fmla="*/ 345440 h 2072640"/>
              <a:gd name="connsiteX1" fmla="*/ 345440 w 5221372"/>
              <a:gd name="connsiteY1" fmla="*/ 0 h 2072640"/>
              <a:gd name="connsiteX2" fmla="*/ 947348 w 5221372"/>
              <a:gd name="connsiteY2" fmla="*/ 0 h 2072640"/>
              <a:gd name="connsiteX3" fmla="*/ 1594561 w 5221372"/>
              <a:gd name="connsiteY3" fmla="*/ 0 h 2072640"/>
              <a:gd name="connsiteX4" fmla="*/ 2105860 w 5221372"/>
              <a:gd name="connsiteY4" fmla="*/ 0 h 2072640"/>
              <a:gd name="connsiteX5" fmla="*/ 2843683 w 5221372"/>
              <a:gd name="connsiteY5" fmla="*/ 0 h 2072640"/>
              <a:gd name="connsiteX6" fmla="*/ 3400286 w 5221372"/>
              <a:gd name="connsiteY6" fmla="*/ 0 h 2072640"/>
              <a:gd name="connsiteX7" fmla="*/ 4092804 w 5221372"/>
              <a:gd name="connsiteY7" fmla="*/ 0 h 2072640"/>
              <a:gd name="connsiteX8" fmla="*/ 4875932 w 5221372"/>
              <a:gd name="connsiteY8" fmla="*/ 0 h 2072640"/>
              <a:gd name="connsiteX9" fmla="*/ 5221372 w 5221372"/>
              <a:gd name="connsiteY9" fmla="*/ 345440 h 2072640"/>
              <a:gd name="connsiteX10" fmla="*/ 5221372 w 5221372"/>
              <a:gd name="connsiteY10" fmla="*/ 1022502 h 2072640"/>
              <a:gd name="connsiteX11" fmla="*/ 5221372 w 5221372"/>
              <a:gd name="connsiteY11" fmla="*/ 1727200 h 2072640"/>
              <a:gd name="connsiteX12" fmla="*/ 4875932 w 5221372"/>
              <a:gd name="connsiteY12" fmla="*/ 2072640 h 2072640"/>
              <a:gd name="connsiteX13" fmla="*/ 4319329 w 5221372"/>
              <a:gd name="connsiteY13" fmla="*/ 2072640 h 2072640"/>
              <a:gd name="connsiteX14" fmla="*/ 3581506 w 5221372"/>
              <a:gd name="connsiteY14" fmla="*/ 2072640 h 2072640"/>
              <a:gd name="connsiteX15" fmla="*/ 2843683 w 5221372"/>
              <a:gd name="connsiteY15" fmla="*/ 2072640 h 2072640"/>
              <a:gd name="connsiteX16" fmla="*/ 2151165 w 5221372"/>
              <a:gd name="connsiteY16" fmla="*/ 2072640 h 2072640"/>
              <a:gd name="connsiteX17" fmla="*/ 1549256 w 5221372"/>
              <a:gd name="connsiteY17" fmla="*/ 2072640 h 2072640"/>
              <a:gd name="connsiteX18" fmla="*/ 992653 w 5221372"/>
              <a:gd name="connsiteY18" fmla="*/ 2072640 h 2072640"/>
              <a:gd name="connsiteX19" fmla="*/ 345440 w 5221372"/>
              <a:gd name="connsiteY19" fmla="*/ 2072640 h 2072640"/>
              <a:gd name="connsiteX20" fmla="*/ 0 w 5221372"/>
              <a:gd name="connsiteY20" fmla="*/ 1727200 h 2072640"/>
              <a:gd name="connsiteX21" fmla="*/ 0 w 5221372"/>
              <a:gd name="connsiteY21" fmla="*/ 1063955 h 2072640"/>
              <a:gd name="connsiteX22" fmla="*/ 0 w 5221372"/>
              <a:gd name="connsiteY22" fmla="*/ 345440 h 207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21372" h="2072640" fill="none" extrusionOk="0">
                <a:moveTo>
                  <a:pt x="0" y="345440"/>
                </a:moveTo>
                <a:cubicBezTo>
                  <a:pt x="-14256" y="145826"/>
                  <a:pt x="157436" y="-30498"/>
                  <a:pt x="345440" y="0"/>
                </a:cubicBezTo>
                <a:cubicBezTo>
                  <a:pt x="630186" y="12456"/>
                  <a:pt x="780556" y="8049"/>
                  <a:pt x="947348" y="0"/>
                </a:cubicBezTo>
                <a:cubicBezTo>
                  <a:pt x="1114140" y="-8049"/>
                  <a:pt x="1366881" y="22554"/>
                  <a:pt x="1594561" y="0"/>
                </a:cubicBezTo>
                <a:cubicBezTo>
                  <a:pt x="1822241" y="-22554"/>
                  <a:pt x="1966694" y="15065"/>
                  <a:pt x="2105860" y="0"/>
                </a:cubicBezTo>
                <a:cubicBezTo>
                  <a:pt x="2245026" y="-15065"/>
                  <a:pt x="2693949" y="-8503"/>
                  <a:pt x="2843683" y="0"/>
                </a:cubicBezTo>
                <a:cubicBezTo>
                  <a:pt x="2993417" y="8503"/>
                  <a:pt x="3140599" y="13627"/>
                  <a:pt x="3400286" y="0"/>
                </a:cubicBezTo>
                <a:cubicBezTo>
                  <a:pt x="3659973" y="-13627"/>
                  <a:pt x="3815622" y="-33664"/>
                  <a:pt x="4092804" y="0"/>
                </a:cubicBezTo>
                <a:cubicBezTo>
                  <a:pt x="4369986" y="33664"/>
                  <a:pt x="4515752" y="-699"/>
                  <a:pt x="4875932" y="0"/>
                </a:cubicBezTo>
                <a:cubicBezTo>
                  <a:pt x="5030820" y="28472"/>
                  <a:pt x="5248441" y="178447"/>
                  <a:pt x="5221372" y="345440"/>
                </a:cubicBezTo>
                <a:cubicBezTo>
                  <a:pt x="5241371" y="542174"/>
                  <a:pt x="5253674" y="753990"/>
                  <a:pt x="5221372" y="1022502"/>
                </a:cubicBezTo>
                <a:cubicBezTo>
                  <a:pt x="5189070" y="1291014"/>
                  <a:pt x="5237152" y="1508430"/>
                  <a:pt x="5221372" y="1727200"/>
                </a:cubicBezTo>
                <a:cubicBezTo>
                  <a:pt x="5216881" y="1949328"/>
                  <a:pt x="5073637" y="2072509"/>
                  <a:pt x="4875932" y="2072640"/>
                </a:cubicBezTo>
                <a:cubicBezTo>
                  <a:pt x="4651017" y="2083127"/>
                  <a:pt x="4573544" y="2080332"/>
                  <a:pt x="4319329" y="2072640"/>
                </a:cubicBezTo>
                <a:cubicBezTo>
                  <a:pt x="4065114" y="2064948"/>
                  <a:pt x="3897664" y="2080122"/>
                  <a:pt x="3581506" y="2072640"/>
                </a:cubicBezTo>
                <a:cubicBezTo>
                  <a:pt x="3265348" y="2065158"/>
                  <a:pt x="3150354" y="2083314"/>
                  <a:pt x="2843683" y="2072640"/>
                </a:cubicBezTo>
                <a:cubicBezTo>
                  <a:pt x="2537012" y="2061966"/>
                  <a:pt x="2448412" y="2090428"/>
                  <a:pt x="2151165" y="2072640"/>
                </a:cubicBezTo>
                <a:cubicBezTo>
                  <a:pt x="1853918" y="2054852"/>
                  <a:pt x="1785242" y="2046934"/>
                  <a:pt x="1549256" y="2072640"/>
                </a:cubicBezTo>
                <a:cubicBezTo>
                  <a:pt x="1313270" y="2098346"/>
                  <a:pt x="1268854" y="2058323"/>
                  <a:pt x="992653" y="2072640"/>
                </a:cubicBezTo>
                <a:cubicBezTo>
                  <a:pt x="716452" y="2086957"/>
                  <a:pt x="505381" y="2047520"/>
                  <a:pt x="345440" y="2072640"/>
                </a:cubicBezTo>
                <a:cubicBezTo>
                  <a:pt x="154685" y="2050326"/>
                  <a:pt x="17726" y="1938320"/>
                  <a:pt x="0" y="1727200"/>
                </a:cubicBezTo>
                <a:cubicBezTo>
                  <a:pt x="2333" y="1588178"/>
                  <a:pt x="24299" y="1297635"/>
                  <a:pt x="0" y="1063955"/>
                </a:cubicBezTo>
                <a:cubicBezTo>
                  <a:pt x="-24299" y="830276"/>
                  <a:pt x="22434" y="698426"/>
                  <a:pt x="0" y="345440"/>
                </a:cubicBezTo>
                <a:close/>
              </a:path>
              <a:path w="5221372" h="2072640" stroke="0" extrusionOk="0">
                <a:moveTo>
                  <a:pt x="0" y="345440"/>
                </a:moveTo>
                <a:cubicBezTo>
                  <a:pt x="-9733" y="187850"/>
                  <a:pt x="181069" y="8725"/>
                  <a:pt x="345440" y="0"/>
                </a:cubicBezTo>
                <a:cubicBezTo>
                  <a:pt x="495571" y="-10440"/>
                  <a:pt x="740960" y="23505"/>
                  <a:pt x="947348" y="0"/>
                </a:cubicBezTo>
                <a:cubicBezTo>
                  <a:pt x="1153736" y="-23505"/>
                  <a:pt x="1421114" y="23534"/>
                  <a:pt x="1685171" y="0"/>
                </a:cubicBezTo>
                <a:cubicBezTo>
                  <a:pt x="1949228" y="-23534"/>
                  <a:pt x="2152601" y="9693"/>
                  <a:pt x="2287079" y="0"/>
                </a:cubicBezTo>
                <a:cubicBezTo>
                  <a:pt x="2421557" y="-9693"/>
                  <a:pt x="2655207" y="19446"/>
                  <a:pt x="2798378" y="0"/>
                </a:cubicBezTo>
                <a:cubicBezTo>
                  <a:pt x="2941549" y="-19446"/>
                  <a:pt x="3274161" y="8428"/>
                  <a:pt x="3490896" y="0"/>
                </a:cubicBezTo>
                <a:cubicBezTo>
                  <a:pt x="3707631" y="-8428"/>
                  <a:pt x="3893134" y="15452"/>
                  <a:pt x="4228719" y="0"/>
                </a:cubicBezTo>
                <a:cubicBezTo>
                  <a:pt x="4564304" y="-15452"/>
                  <a:pt x="4630180" y="-453"/>
                  <a:pt x="4875932" y="0"/>
                </a:cubicBezTo>
                <a:cubicBezTo>
                  <a:pt x="5049521" y="-8862"/>
                  <a:pt x="5231800" y="151402"/>
                  <a:pt x="5221372" y="345440"/>
                </a:cubicBezTo>
                <a:cubicBezTo>
                  <a:pt x="5232326" y="511802"/>
                  <a:pt x="5224746" y="848748"/>
                  <a:pt x="5221372" y="1063955"/>
                </a:cubicBezTo>
                <a:cubicBezTo>
                  <a:pt x="5217998" y="1279163"/>
                  <a:pt x="5199351" y="1578823"/>
                  <a:pt x="5221372" y="1727200"/>
                </a:cubicBezTo>
                <a:cubicBezTo>
                  <a:pt x="5260049" y="1891543"/>
                  <a:pt x="5026713" y="2098245"/>
                  <a:pt x="4875932" y="2072640"/>
                </a:cubicBezTo>
                <a:cubicBezTo>
                  <a:pt x="4737087" y="2092957"/>
                  <a:pt x="4536550" y="2062513"/>
                  <a:pt x="4364634" y="2072640"/>
                </a:cubicBezTo>
                <a:cubicBezTo>
                  <a:pt x="4192718" y="2082767"/>
                  <a:pt x="3952781" y="2049905"/>
                  <a:pt x="3808030" y="2072640"/>
                </a:cubicBezTo>
                <a:cubicBezTo>
                  <a:pt x="3663279" y="2095375"/>
                  <a:pt x="3256894" y="2065614"/>
                  <a:pt x="3115512" y="2072640"/>
                </a:cubicBezTo>
                <a:cubicBezTo>
                  <a:pt x="2974130" y="2079666"/>
                  <a:pt x="2788814" y="2078660"/>
                  <a:pt x="2604214" y="2072640"/>
                </a:cubicBezTo>
                <a:cubicBezTo>
                  <a:pt x="2419614" y="2066620"/>
                  <a:pt x="2231040" y="2067701"/>
                  <a:pt x="2002306" y="2072640"/>
                </a:cubicBezTo>
                <a:cubicBezTo>
                  <a:pt x="1773572" y="2077579"/>
                  <a:pt x="1585179" y="2050806"/>
                  <a:pt x="1445702" y="2072640"/>
                </a:cubicBezTo>
                <a:cubicBezTo>
                  <a:pt x="1306225" y="2094474"/>
                  <a:pt x="571657" y="2066728"/>
                  <a:pt x="345440" y="2072640"/>
                </a:cubicBezTo>
                <a:cubicBezTo>
                  <a:pt x="142329" y="2083052"/>
                  <a:pt x="-12215" y="1892876"/>
                  <a:pt x="0" y="1727200"/>
                </a:cubicBezTo>
                <a:cubicBezTo>
                  <a:pt x="25967" y="1523443"/>
                  <a:pt x="24481" y="1376759"/>
                  <a:pt x="0" y="1063955"/>
                </a:cubicBezTo>
                <a:cubicBezTo>
                  <a:pt x="-24481" y="751152"/>
                  <a:pt x="18369" y="669381"/>
                  <a:pt x="0" y="345440"/>
                </a:cubicBezTo>
                <a:close/>
              </a:path>
            </a:pathLst>
          </a:custGeom>
          <a:solidFill>
            <a:sysClr val="window" lastClr="FFFFFF"/>
          </a:solidFill>
          <a:ln w="28575" cap="flat" cmpd="sng" algn="ctr">
            <a:solidFill>
              <a:srgbClr val="0070C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478589231">
                  <a:prstGeom prst="flowChartAlternateProcess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Việc làm đó </a:t>
            </a:r>
            <a:r>
              <a:rPr lang="en-US" sz="3200" b="1" kern="0" noProof="0" dirty="0">
                <a:solidFill>
                  <a:srgbClr val="FF0000"/>
                </a:solidFill>
              </a:rPr>
              <a:t>t</a:t>
            </a:r>
            <a:r>
              <a:rPr lang="vi-VN" sz="3200" b="1" kern="0" dirty="0">
                <a:solidFill>
                  <a:srgbClr val="FF0000"/>
                </a:solidFill>
              </a:rPr>
              <a:t>hể hiện bạn nam và mẹ quan tâm, lo lắng cho sức khỏe của ông hàng xóm.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74D77F6-39E8-4017-AAE2-19412D7DE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8172" y="4182815"/>
            <a:ext cx="2093828" cy="2675185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10D90863-631A-4729-A81A-5692D73B194C}"/>
              </a:ext>
            </a:extLst>
          </p:cNvPr>
          <p:cNvSpPr/>
          <p:nvPr/>
        </p:nvSpPr>
        <p:spPr>
          <a:xfrm>
            <a:off x="5222240" y="1917700"/>
            <a:ext cx="5435600" cy="17399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sang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thăm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khỏe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xóm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0374280-3B24-421F-800E-C209D385B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400" y="336950"/>
            <a:ext cx="7010400" cy="9437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37FB8F-7688-4A88-B2C9-ABFB79E878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066" y="1880364"/>
            <a:ext cx="4603570" cy="3431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0142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lowchart: Alternate Process 33">
            <a:extLst>
              <a:ext uri="{FF2B5EF4-FFF2-40B4-BE49-F238E27FC236}">
                <a16:creationId xmlns:a16="http://schemas.microsoft.com/office/drawing/2014/main" id="{BB141A8E-1B3B-42E3-AA5A-7622EBC53504}"/>
              </a:ext>
            </a:extLst>
          </p:cNvPr>
          <p:cNvSpPr/>
          <p:nvPr/>
        </p:nvSpPr>
        <p:spPr>
          <a:xfrm>
            <a:off x="4962943" y="3813315"/>
            <a:ext cx="5221372" cy="2089977"/>
          </a:xfrm>
          <a:custGeom>
            <a:avLst/>
            <a:gdLst>
              <a:gd name="connsiteX0" fmla="*/ 0 w 5221372"/>
              <a:gd name="connsiteY0" fmla="*/ 348330 h 2089977"/>
              <a:gd name="connsiteX1" fmla="*/ 348330 w 5221372"/>
              <a:gd name="connsiteY1" fmla="*/ 0 h 2089977"/>
              <a:gd name="connsiteX2" fmla="*/ 823425 w 5221372"/>
              <a:gd name="connsiteY2" fmla="*/ 0 h 2089977"/>
              <a:gd name="connsiteX3" fmla="*/ 1253273 w 5221372"/>
              <a:gd name="connsiteY3" fmla="*/ 0 h 2089977"/>
              <a:gd name="connsiteX4" fmla="*/ 1773615 w 5221372"/>
              <a:gd name="connsiteY4" fmla="*/ 0 h 2089977"/>
              <a:gd name="connsiteX5" fmla="*/ 2293957 w 5221372"/>
              <a:gd name="connsiteY5" fmla="*/ 0 h 2089977"/>
              <a:gd name="connsiteX6" fmla="*/ 2723804 w 5221372"/>
              <a:gd name="connsiteY6" fmla="*/ 0 h 2089977"/>
              <a:gd name="connsiteX7" fmla="*/ 3198899 w 5221372"/>
              <a:gd name="connsiteY7" fmla="*/ 0 h 2089977"/>
              <a:gd name="connsiteX8" fmla="*/ 3673994 w 5221372"/>
              <a:gd name="connsiteY8" fmla="*/ 0 h 2089977"/>
              <a:gd name="connsiteX9" fmla="*/ 4149089 w 5221372"/>
              <a:gd name="connsiteY9" fmla="*/ 0 h 2089977"/>
              <a:gd name="connsiteX10" fmla="*/ 4873043 w 5221372"/>
              <a:gd name="connsiteY10" fmla="*/ 0 h 2089977"/>
              <a:gd name="connsiteX11" fmla="*/ 5221373 w 5221372"/>
              <a:gd name="connsiteY11" fmla="*/ 348330 h 2089977"/>
              <a:gd name="connsiteX12" fmla="*/ 5221372 w 5221372"/>
              <a:gd name="connsiteY12" fmla="*/ 1741648 h 2089977"/>
              <a:gd name="connsiteX13" fmla="*/ 4873042 w 5221372"/>
              <a:gd name="connsiteY13" fmla="*/ 2089978 h 2089977"/>
              <a:gd name="connsiteX14" fmla="*/ 4307453 w 5221372"/>
              <a:gd name="connsiteY14" fmla="*/ 2089978 h 2089977"/>
              <a:gd name="connsiteX15" fmla="*/ 3787111 w 5221372"/>
              <a:gd name="connsiteY15" fmla="*/ 2089978 h 2089977"/>
              <a:gd name="connsiteX16" fmla="*/ 3221522 w 5221372"/>
              <a:gd name="connsiteY16" fmla="*/ 2089978 h 2089977"/>
              <a:gd name="connsiteX17" fmla="*/ 2655933 w 5221372"/>
              <a:gd name="connsiteY17" fmla="*/ 2089978 h 2089977"/>
              <a:gd name="connsiteX18" fmla="*/ 2226085 w 5221372"/>
              <a:gd name="connsiteY18" fmla="*/ 2089977 h 2089977"/>
              <a:gd name="connsiteX19" fmla="*/ 1750991 w 5221372"/>
              <a:gd name="connsiteY19" fmla="*/ 2089977 h 2089977"/>
              <a:gd name="connsiteX20" fmla="*/ 1230649 w 5221372"/>
              <a:gd name="connsiteY20" fmla="*/ 2089977 h 2089977"/>
              <a:gd name="connsiteX21" fmla="*/ 348330 w 5221372"/>
              <a:gd name="connsiteY21" fmla="*/ 2089977 h 2089977"/>
              <a:gd name="connsiteX22" fmla="*/ 0 w 5221372"/>
              <a:gd name="connsiteY22" fmla="*/ 1741647 h 2089977"/>
              <a:gd name="connsiteX23" fmla="*/ 0 w 5221372"/>
              <a:gd name="connsiteY23" fmla="*/ 1291141 h 2089977"/>
              <a:gd name="connsiteX24" fmla="*/ 0 w 5221372"/>
              <a:gd name="connsiteY24" fmla="*/ 854569 h 2089977"/>
              <a:gd name="connsiteX25" fmla="*/ 0 w 5221372"/>
              <a:gd name="connsiteY25" fmla="*/ 348330 h 208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221372" h="2089977" fill="none" extrusionOk="0">
                <a:moveTo>
                  <a:pt x="0" y="348330"/>
                </a:moveTo>
                <a:cubicBezTo>
                  <a:pt x="-36024" y="177590"/>
                  <a:pt x="142413" y="34510"/>
                  <a:pt x="348330" y="0"/>
                </a:cubicBezTo>
                <a:cubicBezTo>
                  <a:pt x="555081" y="-22069"/>
                  <a:pt x="656231" y="46117"/>
                  <a:pt x="823425" y="0"/>
                </a:cubicBezTo>
                <a:cubicBezTo>
                  <a:pt x="990620" y="-46117"/>
                  <a:pt x="1099742" y="25509"/>
                  <a:pt x="1253273" y="0"/>
                </a:cubicBezTo>
                <a:cubicBezTo>
                  <a:pt x="1406804" y="-25509"/>
                  <a:pt x="1626940" y="20081"/>
                  <a:pt x="1773615" y="0"/>
                </a:cubicBezTo>
                <a:cubicBezTo>
                  <a:pt x="1920290" y="-20081"/>
                  <a:pt x="2046639" y="22532"/>
                  <a:pt x="2293957" y="0"/>
                </a:cubicBezTo>
                <a:cubicBezTo>
                  <a:pt x="2541275" y="-22532"/>
                  <a:pt x="2584769" y="38048"/>
                  <a:pt x="2723804" y="0"/>
                </a:cubicBezTo>
                <a:cubicBezTo>
                  <a:pt x="2862839" y="-38048"/>
                  <a:pt x="3003373" y="16534"/>
                  <a:pt x="3198899" y="0"/>
                </a:cubicBezTo>
                <a:cubicBezTo>
                  <a:pt x="3394426" y="-16534"/>
                  <a:pt x="3504952" y="4255"/>
                  <a:pt x="3673994" y="0"/>
                </a:cubicBezTo>
                <a:cubicBezTo>
                  <a:pt x="3843036" y="-4255"/>
                  <a:pt x="4039444" y="51048"/>
                  <a:pt x="4149089" y="0"/>
                </a:cubicBezTo>
                <a:cubicBezTo>
                  <a:pt x="4258734" y="-51048"/>
                  <a:pt x="4624809" y="24175"/>
                  <a:pt x="4873043" y="0"/>
                </a:cubicBezTo>
                <a:cubicBezTo>
                  <a:pt x="5052610" y="-31432"/>
                  <a:pt x="5264686" y="153190"/>
                  <a:pt x="5221373" y="348330"/>
                </a:cubicBezTo>
                <a:cubicBezTo>
                  <a:pt x="5342258" y="770490"/>
                  <a:pt x="5251489" y="1270199"/>
                  <a:pt x="5221372" y="1741648"/>
                </a:cubicBezTo>
                <a:cubicBezTo>
                  <a:pt x="5195945" y="1928470"/>
                  <a:pt x="5048863" y="2058529"/>
                  <a:pt x="4873042" y="2089978"/>
                </a:cubicBezTo>
                <a:cubicBezTo>
                  <a:pt x="4722335" y="2122678"/>
                  <a:pt x="4478606" y="2084627"/>
                  <a:pt x="4307453" y="2089978"/>
                </a:cubicBezTo>
                <a:cubicBezTo>
                  <a:pt x="4136300" y="2095329"/>
                  <a:pt x="3934308" y="2060380"/>
                  <a:pt x="3787111" y="2089978"/>
                </a:cubicBezTo>
                <a:cubicBezTo>
                  <a:pt x="3639914" y="2119576"/>
                  <a:pt x="3453230" y="2063107"/>
                  <a:pt x="3221522" y="2089978"/>
                </a:cubicBezTo>
                <a:cubicBezTo>
                  <a:pt x="2989814" y="2116849"/>
                  <a:pt x="2929908" y="2069528"/>
                  <a:pt x="2655933" y="2089978"/>
                </a:cubicBezTo>
                <a:cubicBezTo>
                  <a:pt x="2381958" y="2110427"/>
                  <a:pt x="2355663" y="2065268"/>
                  <a:pt x="2226085" y="2089977"/>
                </a:cubicBezTo>
                <a:cubicBezTo>
                  <a:pt x="2096507" y="2114686"/>
                  <a:pt x="1926901" y="2054508"/>
                  <a:pt x="1750991" y="2089977"/>
                </a:cubicBezTo>
                <a:cubicBezTo>
                  <a:pt x="1575081" y="2125446"/>
                  <a:pt x="1450094" y="2073748"/>
                  <a:pt x="1230649" y="2089977"/>
                </a:cubicBezTo>
                <a:cubicBezTo>
                  <a:pt x="1011204" y="2106206"/>
                  <a:pt x="588288" y="1996699"/>
                  <a:pt x="348330" y="2089977"/>
                </a:cubicBezTo>
                <a:cubicBezTo>
                  <a:pt x="144192" y="2078615"/>
                  <a:pt x="17159" y="1952926"/>
                  <a:pt x="0" y="1741647"/>
                </a:cubicBezTo>
                <a:cubicBezTo>
                  <a:pt x="-26857" y="1572853"/>
                  <a:pt x="372" y="1398684"/>
                  <a:pt x="0" y="1291141"/>
                </a:cubicBezTo>
                <a:cubicBezTo>
                  <a:pt x="-372" y="1183598"/>
                  <a:pt x="29844" y="993239"/>
                  <a:pt x="0" y="854569"/>
                </a:cubicBezTo>
                <a:cubicBezTo>
                  <a:pt x="-29844" y="715899"/>
                  <a:pt x="47242" y="515557"/>
                  <a:pt x="0" y="348330"/>
                </a:cubicBezTo>
                <a:close/>
              </a:path>
              <a:path w="5221372" h="2089977" stroke="0" extrusionOk="0">
                <a:moveTo>
                  <a:pt x="0" y="348330"/>
                </a:moveTo>
                <a:cubicBezTo>
                  <a:pt x="25745" y="147346"/>
                  <a:pt x="176481" y="-10484"/>
                  <a:pt x="348330" y="0"/>
                </a:cubicBezTo>
                <a:cubicBezTo>
                  <a:pt x="647719" y="-64338"/>
                  <a:pt x="783739" y="2466"/>
                  <a:pt x="959166" y="0"/>
                </a:cubicBezTo>
                <a:cubicBezTo>
                  <a:pt x="1134593" y="-2466"/>
                  <a:pt x="1260511" y="41373"/>
                  <a:pt x="1389014" y="0"/>
                </a:cubicBezTo>
                <a:cubicBezTo>
                  <a:pt x="1517517" y="-41373"/>
                  <a:pt x="1909420" y="23077"/>
                  <a:pt x="2045097" y="0"/>
                </a:cubicBezTo>
                <a:cubicBezTo>
                  <a:pt x="2180774" y="-23077"/>
                  <a:pt x="2357571" y="34584"/>
                  <a:pt x="2655934" y="0"/>
                </a:cubicBezTo>
                <a:cubicBezTo>
                  <a:pt x="2954297" y="-34584"/>
                  <a:pt x="3077304" y="29428"/>
                  <a:pt x="3312017" y="0"/>
                </a:cubicBezTo>
                <a:cubicBezTo>
                  <a:pt x="3546730" y="-29428"/>
                  <a:pt x="3582781" y="19268"/>
                  <a:pt x="3832359" y="0"/>
                </a:cubicBezTo>
                <a:cubicBezTo>
                  <a:pt x="4081937" y="-19268"/>
                  <a:pt x="4181606" y="61961"/>
                  <a:pt x="4352701" y="0"/>
                </a:cubicBezTo>
                <a:cubicBezTo>
                  <a:pt x="4523796" y="-61961"/>
                  <a:pt x="4682722" y="27900"/>
                  <a:pt x="4873043" y="0"/>
                </a:cubicBezTo>
                <a:cubicBezTo>
                  <a:pt x="5051096" y="9767"/>
                  <a:pt x="5169005" y="131952"/>
                  <a:pt x="5221373" y="348330"/>
                </a:cubicBezTo>
                <a:cubicBezTo>
                  <a:pt x="5354572" y="802822"/>
                  <a:pt x="5198429" y="1292347"/>
                  <a:pt x="5221372" y="1741648"/>
                </a:cubicBezTo>
                <a:cubicBezTo>
                  <a:pt x="5225419" y="1941020"/>
                  <a:pt x="5073933" y="2069142"/>
                  <a:pt x="4873042" y="2089978"/>
                </a:cubicBezTo>
                <a:cubicBezTo>
                  <a:pt x="4660565" y="2139619"/>
                  <a:pt x="4618125" y="2043866"/>
                  <a:pt x="4397947" y="2089978"/>
                </a:cubicBezTo>
                <a:cubicBezTo>
                  <a:pt x="4177770" y="2136090"/>
                  <a:pt x="3877145" y="2063482"/>
                  <a:pt x="3741864" y="2089978"/>
                </a:cubicBezTo>
                <a:cubicBezTo>
                  <a:pt x="3606583" y="2116474"/>
                  <a:pt x="3309972" y="2071855"/>
                  <a:pt x="3085781" y="2089978"/>
                </a:cubicBezTo>
                <a:cubicBezTo>
                  <a:pt x="2861590" y="2108101"/>
                  <a:pt x="2754567" y="2063368"/>
                  <a:pt x="2565439" y="2089977"/>
                </a:cubicBezTo>
                <a:cubicBezTo>
                  <a:pt x="2376311" y="2116586"/>
                  <a:pt x="2142970" y="2084968"/>
                  <a:pt x="1954603" y="2089977"/>
                </a:cubicBezTo>
                <a:cubicBezTo>
                  <a:pt x="1766236" y="2094986"/>
                  <a:pt x="1614521" y="2074471"/>
                  <a:pt x="1389014" y="2089977"/>
                </a:cubicBezTo>
                <a:cubicBezTo>
                  <a:pt x="1163507" y="2105483"/>
                  <a:pt x="1114920" y="2056591"/>
                  <a:pt x="913919" y="2089977"/>
                </a:cubicBezTo>
                <a:cubicBezTo>
                  <a:pt x="712919" y="2123363"/>
                  <a:pt x="576532" y="2033592"/>
                  <a:pt x="348330" y="2089977"/>
                </a:cubicBezTo>
                <a:cubicBezTo>
                  <a:pt x="149977" y="2092119"/>
                  <a:pt x="-1078" y="1978670"/>
                  <a:pt x="0" y="1741647"/>
                </a:cubicBezTo>
                <a:cubicBezTo>
                  <a:pt x="-17570" y="1609680"/>
                  <a:pt x="36235" y="1457710"/>
                  <a:pt x="0" y="1291141"/>
                </a:cubicBezTo>
                <a:cubicBezTo>
                  <a:pt x="-36235" y="1124572"/>
                  <a:pt x="47698" y="1022719"/>
                  <a:pt x="0" y="854569"/>
                </a:cubicBezTo>
                <a:cubicBezTo>
                  <a:pt x="-47698" y="686419"/>
                  <a:pt x="53444" y="521220"/>
                  <a:pt x="0" y="348330"/>
                </a:cubicBezTo>
                <a:close/>
              </a:path>
            </a:pathLst>
          </a:custGeom>
          <a:solidFill>
            <a:sysClr val="window" lastClr="FFFFFF"/>
          </a:solidFill>
          <a:ln w="28575" cap="flat" cmpd="sng" algn="ctr">
            <a:solidFill>
              <a:srgbClr val="0070C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487734217">
                  <a:prstGeom prst="flowChartAlternateProcess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vi-VN" sz="3200" b="1" kern="0" dirty="0">
                <a:solidFill>
                  <a:srgbClr val="FF0000"/>
                </a:solidFill>
              </a:rPr>
              <a:t>Việc làm đó thể hiện việc quan tâm, tạo dựng mối quan hệ tốt với những người hàng xóm.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74D77F6-39E8-4017-AAE2-19412D7DE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8172" y="3813316"/>
            <a:ext cx="2093828" cy="2675185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10D90863-631A-4729-A81A-5692D73B194C}"/>
              </a:ext>
            </a:extLst>
          </p:cNvPr>
          <p:cNvSpPr/>
          <p:nvPr/>
        </p:nvSpPr>
        <p:spPr>
          <a:xfrm>
            <a:off x="5699760" y="1846247"/>
            <a:ext cx="4876800" cy="173990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sang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Tết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xóm</a:t>
            </a:r>
            <a:r>
              <a:rPr lang="en-US" sz="36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0374280-3B24-421F-800E-C209D385B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400" y="492666"/>
            <a:ext cx="7010400" cy="9437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263C46-C844-4BD6-BEF7-35486B497B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253" y="2020510"/>
            <a:ext cx="4595685" cy="3220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8068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:a16="http://schemas.microsoft.com/office/drawing/2014/main" id="{FACDF867-6F62-44A7-8720-FBE59DD34A5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4380" y="629649"/>
            <a:ext cx="11185417" cy="35921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514F9F-799E-4DC0-9A15-8E39CF83804F}"/>
              </a:ext>
            </a:extLst>
          </p:cNvPr>
          <p:cNvSpPr txBox="1"/>
          <p:nvPr/>
        </p:nvSpPr>
        <p:spPr>
          <a:xfrm>
            <a:off x="1908238" y="1305342"/>
            <a:ext cx="92793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vi-VN" sz="4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 còn biết những việc làm nào khác thể hiện sự quan tâm hàng xóm láng giềng?</a:t>
            </a:r>
            <a:endParaRPr lang="en-US" sz="48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65CF8E-4727-4A40-9CE2-44D07BDDCB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2432" y="3684472"/>
            <a:ext cx="2283084" cy="30357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211E41-D9F6-4F10-98D0-6831FA7D95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5516" y="3684472"/>
            <a:ext cx="2045868" cy="301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8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506</Words>
  <Application>Microsoft Office PowerPoint</Application>
  <PresentationFormat>Widescreen</PresentationFormat>
  <Paragraphs>43</Paragraphs>
  <Slides>18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等线</vt:lpstr>
      <vt:lpstr>Arial</vt:lpstr>
      <vt:lpstr>Calibri</vt:lpstr>
      <vt:lpstr>Calibri Light</vt:lpstr>
      <vt:lpstr>Cambria</vt:lpstr>
      <vt:lpstr>Georgia</vt:lpstr>
      <vt:lpstr>ITC Avant Garde Std Bk</vt:lpstr>
      <vt:lpstr>Office Theme</vt:lpstr>
      <vt:lpstr>1_Office Theme</vt:lpstr>
      <vt:lpstr>1_Simple Light</vt:lpstr>
      <vt:lpstr>2_Office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66</cp:revision>
  <dcterms:created xsi:type="dcterms:W3CDTF">2022-07-19T23:39:35Z</dcterms:created>
  <dcterms:modified xsi:type="dcterms:W3CDTF">2025-09-28T13:29:34Z</dcterms:modified>
</cp:coreProperties>
</file>