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 id="2147483763" r:id="rId3"/>
  </p:sldMasterIdLst>
  <p:notesMasterIdLst>
    <p:notesMasterId r:id="rId16"/>
  </p:notesMasterIdLst>
  <p:sldIdLst>
    <p:sldId id="257" r:id="rId4"/>
    <p:sldId id="316" r:id="rId5"/>
    <p:sldId id="264" r:id="rId6"/>
    <p:sldId id="281" r:id="rId7"/>
    <p:sldId id="346" r:id="rId8"/>
    <p:sldId id="347" r:id="rId9"/>
    <p:sldId id="348" r:id="rId10"/>
    <p:sldId id="282" r:id="rId11"/>
    <p:sldId id="259" r:id="rId12"/>
    <p:sldId id="319" r:id="rId13"/>
    <p:sldId id="349" r:id="rId14"/>
    <p:sldId id="324"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8664" autoAdjust="0"/>
  </p:normalViewPr>
  <p:slideViewPr>
    <p:cSldViewPr snapToGrid="0">
      <p:cViewPr varScale="1">
        <p:scale>
          <a:sx n="78" d="100"/>
          <a:sy n="78" d="100"/>
        </p:scale>
        <p:origin x="76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954655-E54F-4BC2-99EC-28CE37357CE3}" type="datetimeFigureOut">
              <a:rPr lang="en-US" smtClean="0"/>
              <a:t>9/28/2025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4FEC43-9B7B-4B9D-93C8-35FD18C1EDD7}" type="slidenum">
              <a:rPr lang="en-US" smtClean="0"/>
              <a:t>‹#›</a:t>
            </a:fld>
            <a:endParaRPr lang="en-US"/>
          </a:p>
        </p:txBody>
      </p:sp>
    </p:spTree>
    <p:extLst>
      <p:ext uri="{BB962C8B-B14F-4D97-AF65-F5344CB8AC3E}">
        <p14:creationId xmlns:p14="http://schemas.microsoft.com/office/powerpoint/2010/main" val="505344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7BD4B6-2E37-4D35-B1F1-186F220420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40243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7BD4B6-2E37-4D35-B1F1-186F220420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678472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7BD4B6-2E37-4D35-B1F1-186F220420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42889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7BD4B6-2E37-4D35-B1F1-186F220420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596707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7BD4B6-2E37-4D35-B1F1-186F220420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63759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7BD4B6-2E37-4D35-B1F1-186F220420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23570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7BD4B6-2E37-4D35-B1F1-186F220420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979564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7BD4B6-2E37-4D35-B1F1-186F220420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74267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7BD4B6-2E37-4D35-B1F1-186F220420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87247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4038A4-591F-477D-BD11-664F7AA53E3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15D3C3DC-EDC8-4356-8EEF-E5799AAE5DF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18C74DE6-645D-47AA-9BB2-9DAFD99EF699}"/>
              </a:ext>
            </a:extLst>
          </p:cNvPr>
          <p:cNvSpPr>
            <a:spLocks noGrp="1"/>
          </p:cNvSpPr>
          <p:nvPr>
            <p:ph type="dt" sz="half" idx="10"/>
          </p:nvPr>
        </p:nvSpPr>
        <p:spPr/>
        <p:txBody>
          <a:bodyPr/>
          <a:lstStyle/>
          <a:p>
            <a:fld id="{15C87518-6E8A-41BB-A282-E8C0A2691D2E}" type="datetimeFigureOut">
              <a:rPr lang="zh-CN" altLang="en-US" smtClean="0"/>
              <a:t>2025/9/28</a:t>
            </a:fld>
            <a:endParaRPr lang="zh-CN" altLang="en-US"/>
          </a:p>
        </p:txBody>
      </p:sp>
      <p:sp>
        <p:nvSpPr>
          <p:cNvPr id="5" name="页脚占位符 4">
            <a:extLst>
              <a:ext uri="{FF2B5EF4-FFF2-40B4-BE49-F238E27FC236}">
                <a16:creationId xmlns:a16="http://schemas.microsoft.com/office/drawing/2014/main" id="{ED84D011-F31F-4B69-A976-4840C6EC7AE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BDF37CF-36AC-43A8-A0AD-874876A2E4F6}"/>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Tree>
    <p:extLst>
      <p:ext uri="{BB962C8B-B14F-4D97-AF65-F5344CB8AC3E}">
        <p14:creationId xmlns:p14="http://schemas.microsoft.com/office/powerpoint/2010/main" val="211505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A5631A-E460-4C04-AB41-AF10572A5A5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04CE3954-A314-4439-B096-FB59A8FB27E8}"/>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B5E9A46-8396-467E-ADA2-6BC9696844B5}"/>
              </a:ext>
            </a:extLst>
          </p:cNvPr>
          <p:cNvSpPr>
            <a:spLocks noGrp="1"/>
          </p:cNvSpPr>
          <p:nvPr>
            <p:ph type="dt" sz="half" idx="10"/>
          </p:nvPr>
        </p:nvSpPr>
        <p:spPr/>
        <p:txBody>
          <a:bodyPr/>
          <a:lstStyle/>
          <a:p>
            <a:fld id="{15C87518-6E8A-41BB-A282-E8C0A2691D2E}" type="datetimeFigureOut">
              <a:rPr lang="zh-CN" altLang="en-US" smtClean="0"/>
              <a:t>2025/9/28</a:t>
            </a:fld>
            <a:endParaRPr lang="zh-CN" altLang="en-US"/>
          </a:p>
        </p:txBody>
      </p:sp>
      <p:sp>
        <p:nvSpPr>
          <p:cNvPr id="5" name="页脚占位符 4">
            <a:extLst>
              <a:ext uri="{FF2B5EF4-FFF2-40B4-BE49-F238E27FC236}">
                <a16:creationId xmlns:a16="http://schemas.microsoft.com/office/drawing/2014/main" id="{A0ED8C77-09EF-417A-9FE6-A336118817E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99EFDE8-6751-4837-A20C-FE7C312BA821}"/>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Tree>
    <p:extLst>
      <p:ext uri="{BB962C8B-B14F-4D97-AF65-F5344CB8AC3E}">
        <p14:creationId xmlns:p14="http://schemas.microsoft.com/office/powerpoint/2010/main" val="1036513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7047077D-C3E0-497F-801B-D5BF94ADCA2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35F4F83-7027-45FF-ACE1-2E1E8DF6F388}"/>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F6CE2E2-991F-4333-A418-CFA9B67FC2F4}"/>
              </a:ext>
            </a:extLst>
          </p:cNvPr>
          <p:cNvSpPr>
            <a:spLocks noGrp="1"/>
          </p:cNvSpPr>
          <p:nvPr>
            <p:ph type="dt" sz="half" idx="10"/>
          </p:nvPr>
        </p:nvSpPr>
        <p:spPr/>
        <p:txBody>
          <a:bodyPr/>
          <a:lstStyle/>
          <a:p>
            <a:fld id="{15C87518-6E8A-41BB-A282-E8C0A2691D2E}" type="datetimeFigureOut">
              <a:rPr lang="zh-CN" altLang="en-US" smtClean="0"/>
              <a:t>2025/9/28</a:t>
            </a:fld>
            <a:endParaRPr lang="zh-CN" altLang="en-US"/>
          </a:p>
        </p:txBody>
      </p:sp>
      <p:sp>
        <p:nvSpPr>
          <p:cNvPr id="5" name="页脚占位符 4">
            <a:extLst>
              <a:ext uri="{FF2B5EF4-FFF2-40B4-BE49-F238E27FC236}">
                <a16:creationId xmlns:a16="http://schemas.microsoft.com/office/drawing/2014/main" id="{6452777A-D977-4F98-A281-90CA0B571AA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1975CA4-110D-4659-BB72-F325839660E8}"/>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Tree>
    <p:extLst>
      <p:ext uri="{BB962C8B-B14F-4D97-AF65-F5344CB8AC3E}">
        <p14:creationId xmlns:p14="http://schemas.microsoft.com/office/powerpoint/2010/main" val="11064681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10910066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5537939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31298706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2274D81-BE9C-4C9D-8371-8BC208C7A872}" type="datetimeFigureOut">
              <a:rPr lang="zh-CN" altLang="en-US" smtClean="0"/>
              <a:pPr/>
              <a:t>2025/9/28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23965259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2274D81-BE9C-4C9D-8371-8BC208C7A872}" type="datetimeFigureOut">
              <a:rPr lang="zh-CN" altLang="en-US" smtClean="0"/>
              <a:pPr/>
              <a:t>2025/9/28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42153947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5" name="图片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4344" y="198033"/>
            <a:ext cx="11823312" cy="6461933"/>
          </a:xfrm>
          <a:prstGeom prst="rect">
            <a:avLst/>
          </a:prstGeom>
        </p:spPr>
      </p:pic>
      <p:sp>
        <p:nvSpPr>
          <p:cNvPr id="2" name="标题 1"/>
          <p:cNvSpPr>
            <a:spLocks noGrp="1"/>
          </p:cNvSpPr>
          <p:nvPr>
            <p:ph type="title" hasCustomPrompt="1"/>
          </p:nvPr>
        </p:nvSpPr>
        <p:spPr>
          <a:xfrm>
            <a:off x="499797" y="318559"/>
            <a:ext cx="10972800" cy="466064"/>
          </a:xfrm>
        </p:spPr>
        <p:txBody>
          <a:bodyPr>
            <a:noAutofit/>
          </a:bodyPr>
          <a:lstStyle>
            <a:lvl1pPr algn="l">
              <a:defRPr sz="2665" b="0" i="0">
                <a:solidFill>
                  <a:schemeClr val="tx1">
                    <a:lumMod val="85000"/>
                    <a:lumOff val="15000"/>
                  </a:schemeClr>
                </a:solidFill>
                <a:latin typeface="方正卡通简体" panose="03000509000000000000" pitchFamily="65" charset="-122"/>
                <a:ea typeface="方正卡通简体" panose="03000509000000000000" pitchFamily="65" charset="-122"/>
              </a:defRPr>
            </a:lvl1pPr>
          </a:lstStyle>
          <a:p>
            <a:r>
              <a:rPr lang="zh-CN" altLang="en-US" dirty="0"/>
              <a:t>第一部分  点击此处输入您的标题</a:t>
            </a:r>
          </a:p>
        </p:txBody>
      </p:sp>
      <p:sp>
        <p:nvSpPr>
          <p:cNvPr id="3" name="日期占位符 2"/>
          <p:cNvSpPr>
            <a:spLocks noGrp="1"/>
          </p:cNvSpPr>
          <p:nvPr>
            <p:ph type="dt" sz="half" idx="10"/>
          </p:nvPr>
        </p:nvSpPr>
        <p:spPr/>
        <p:txBody>
          <a:bodyPr/>
          <a:lstStyle/>
          <a:p>
            <a:fld id="{32274D81-BE9C-4C9D-8371-8BC208C7A872}" type="datetimeFigureOut">
              <a:rPr lang="zh-CN" altLang="en-US" smtClean="0"/>
              <a:pPr/>
              <a:t>2025/9/28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pPr/>
              <a:t>‹#›</a:t>
            </a:fld>
            <a:endParaRPr lang="zh-CN" altLang="en-US"/>
          </a:p>
        </p:txBody>
      </p:sp>
      <p:grpSp>
        <p:nvGrpSpPr>
          <p:cNvPr id="8" name="组合 7"/>
          <p:cNvGrpSpPr/>
          <p:nvPr userDrawn="1"/>
        </p:nvGrpSpPr>
        <p:grpSpPr>
          <a:xfrm>
            <a:off x="11232571" y="6282448"/>
            <a:ext cx="958165" cy="384043"/>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1" name="TextBox 10"/>
          <p:cNvSpPr txBox="1"/>
          <p:nvPr userDrawn="1"/>
        </p:nvSpPr>
        <p:spPr>
          <a:xfrm>
            <a:off x="11300685" y="6248767"/>
            <a:ext cx="334010" cy="420370"/>
          </a:xfrm>
          <a:prstGeom prst="rect">
            <a:avLst/>
          </a:prstGeom>
          <a:noFill/>
        </p:spPr>
        <p:txBody>
          <a:bodyPr wrap="none" rtlCol="0">
            <a:spAutoFit/>
          </a:bodyPr>
          <a:lstStyle/>
          <a:p>
            <a:fld id="{15E71900-10A2-4CC6-8A82-1659C4480C15}" type="slidenum">
              <a:rPr lang="zh-CN" altLang="en-US" sz="2135" smtClean="0">
                <a:solidFill>
                  <a:schemeClr val="tx1">
                    <a:lumMod val="65000"/>
                    <a:lumOff val="35000"/>
                  </a:schemeClr>
                </a:solidFill>
              </a:rPr>
              <a:pPr/>
              <a:t>‹#›</a:t>
            </a:fld>
            <a:endParaRPr lang="zh-CN" altLang="en-US" sz="2135" dirty="0">
              <a:solidFill>
                <a:schemeClr val="tx1">
                  <a:lumMod val="65000"/>
                  <a:lumOff val="35000"/>
                </a:schemeClr>
              </a:solidFill>
            </a:endParaRPr>
          </a:p>
        </p:txBody>
      </p:sp>
    </p:spTree>
    <p:extLst>
      <p:ext uri="{BB962C8B-B14F-4D97-AF65-F5344CB8AC3E}">
        <p14:creationId xmlns:p14="http://schemas.microsoft.com/office/powerpoint/2010/main" val="5799388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274D81-BE9C-4C9D-8371-8BC208C7A872}" type="datetimeFigureOut">
              <a:rPr lang="zh-CN" altLang="en-US" smtClean="0"/>
              <a:pPr/>
              <a:t>2025/9/28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14193773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49"/>
            <a:ext cx="4011084" cy="1162051"/>
          </a:xfrm>
        </p:spPr>
        <p:txBody>
          <a:bodyPr anchor="b"/>
          <a:lstStyle>
            <a:lvl1pPr algn="l">
              <a:defRPr sz="2665"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pPr/>
              <a:t>2025/9/28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1142630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81C743-640D-466B-861C-25880BB485E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C18204D-57F5-46D5-B9E5-D4D2FCB7FA43}"/>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9B247BF-0ABA-42DF-9E96-FDA8ADC46D54}"/>
              </a:ext>
            </a:extLst>
          </p:cNvPr>
          <p:cNvSpPr>
            <a:spLocks noGrp="1"/>
          </p:cNvSpPr>
          <p:nvPr>
            <p:ph type="dt" sz="half" idx="10"/>
          </p:nvPr>
        </p:nvSpPr>
        <p:spPr/>
        <p:txBody>
          <a:bodyPr/>
          <a:lstStyle/>
          <a:p>
            <a:fld id="{15C87518-6E8A-41BB-A282-E8C0A2691D2E}" type="datetimeFigureOut">
              <a:rPr lang="zh-CN" altLang="en-US" smtClean="0"/>
              <a:t>2025/9/28</a:t>
            </a:fld>
            <a:endParaRPr lang="zh-CN" altLang="en-US"/>
          </a:p>
        </p:txBody>
      </p:sp>
      <p:sp>
        <p:nvSpPr>
          <p:cNvPr id="5" name="页脚占位符 4">
            <a:extLst>
              <a:ext uri="{FF2B5EF4-FFF2-40B4-BE49-F238E27FC236}">
                <a16:creationId xmlns:a16="http://schemas.microsoft.com/office/drawing/2014/main" id="{825815E2-53BF-4418-8839-D6D1424891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E84BD10-1F15-42CB-8CA5-F898C0C3B763}"/>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Tree>
    <p:extLst>
      <p:ext uri="{BB962C8B-B14F-4D97-AF65-F5344CB8AC3E}">
        <p14:creationId xmlns:p14="http://schemas.microsoft.com/office/powerpoint/2010/main" val="5449862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7"/>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pPr/>
              <a:t>2025/9/28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22106171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23093620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06375"/>
            <a:ext cx="2743200" cy="438785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06375"/>
            <a:ext cx="8026400" cy="438785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9602344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09341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100049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970301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996398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444490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749345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527655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6EB186-D419-4E9D-807A-3A3D67E7FCB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EA91E55-3E8F-4C12-BCD1-87FEB3C9256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46871B94-6347-4DAD-AB2B-1520E9EBE5B4}"/>
              </a:ext>
            </a:extLst>
          </p:cNvPr>
          <p:cNvSpPr>
            <a:spLocks noGrp="1"/>
          </p:cNvSpPr>
          <p:nvPr>
            <p:ph type="dt" sz="half" idx="10"/>
          </p:nvPr>
        </p:nvSpPr>
        <p:spPr/>
        <p:txBody>
          <a:bodyPr/>
          <a:lstStyle/>
          <a:p>
            <a:fld id="{15C87518-6E8A-41BB-A282-E8C0A2691D2E}" type="datetimeFigureOut">
              <a:rPr lang="zh-CN" altLang="en-US" smtClean="0"/>
              <a:t>2025/9/28</a:t>
            </a:fld>
            <a:endParaRPr lang="zh-CN" altLang="en-US"/>
          </a:p>
        </p:txBody>
      </p:sp>
      <p:sp>
        <p:nvSpPr>
          <p:cNvPr id="5" name="页脚占位符 4">
            <a:extLst>
              <a:ext uri="{FF2B5EF4-FFF2-40B4-BE49-F238E27FC236}">
                <a16:creationId xmlns:a16="http://schemas.microsoft.com/office/drawing/2014/main" id="{6E76EECE-204E-4B42-99CD-1D50AB49D00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57BB3D4-8412-410C-B80C-155B9845EA8D}"/>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Tree>
    <p:extLst>
      <p:ext uri="{BB962C8B-B14F-4D97-AF65-F5344CB8AC3E}">
        <p14:creationId xmlns:p14="http://schemas.microsoft.com/office/powerpoint/2010/main" val="1678277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192590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607647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188760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502665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48023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D5BBBB-3487-4F01-9FFC-AA2C7B98D7C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38103E6-B013-454F-8787-0FA8EEFD0824}"/>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B6F10A15-6E19-4965-AB40-BCFDD8D55C6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0C72487C-325A-478F-A3EE-C343AA41342E}"/>
              </a:ext>
            </a:extLst>
          </p:cNvPr>
          <p:cNvSpPr>
            <a:spLocks noGrp="1"/>
          </p:cNvSpPr>
          <p:nvPr>
            <p:ph type="dt" sz="half" idx="10"/>
          </p:nvPr>
        </p:nvSpPr>
        <p:spPr/>
        <p:txBody>
          <a:bodyPr/>
          <a:lstStyle/>
          <a:p>
            <a:fld id="{15C87518-6E8A-41BB-A282-E8C0A2691D2E}" type="datetimeFigureOut">
              <a:rPr lang="zh-CN" altLang="en-US" smtClean="0"/>
              <a:t>2025/9/28</a:t>
            </a:fld>
            <a:endParaRPr lang="zh-CN" altLang="en-US"/>
          </a:p>
        </p:txBody>
      </p:sp>
      <p:sp>
        <p:nvSpPr>
          <p:cNvPr id="6" name="页脚占位符 5">
            <a:extLst>
              <a:ext uri="{FF2B5EF4-FFF2-40B4-BE49-F238E27FC236}">
                <a16:creationId xmlns:a16="http://schemas.microsoft.com/office/drawing/2014/main" id="{C181FAD8-1341-4F5A-AFF4-EDE74603F1A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C61B483-411D-4F77-B907-E53814FB025E}"/>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Tree>
    <p:extLst>
      <p:ext uri="{BB962C8B-B14F-4D97-AF65-F5344CB8AC3E}">
        <p14:creationId xmlns:p14="http://schemas.microsoft.com/office/powerpoint/2010/main" val="3856724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AF7612-DDB6-4843-8AE4-3BD4A4D15F0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86DA841-0EB9-4E40-BEBF-5A09D235CD5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94F13E23-30BE-4A3F-AB70-0E51ED47EDA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865F264B-E0C0-44F6-878F-A54E11A76F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7A6558E-D3D4-445B-854B-0AEA0EDD3BAC}"/>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863E6045-45B1-40D1-A88B-BE98F4D8C10E}"/>
              </a:ext>
            </a:extLst>
          </p:cNvPr>
          <p:cNvSpPr>
            <a:spLocks noGrp="1"/>
          </p:cNvSpPr>
          <p:nvPr>
            <p:ph type="dt" sz="half" idx="10"/>
          </p:nvPr>
        </p:nvSpPr>
        <p:spPr/>
        <p:txBody>
          <a:bodyPr/>
          <a:lstStyle/>
          <a:p>
            <a:fld id="{15C87518-6E8A-41BB-A282-E8C0A2691D2E}" type="datetimeFigureOut">
              <a:rPr lang="zh-CN" altLang="en-US" smtClean="0"/>
              <a:t>2025/9/28</a:t>
            </a:fld>
            <a:endParaRPr lang="zh-CN" altLang="en-US"/>
          </a:p>
        </p:txBody>
      </p:sp>
      <p:sp>
        <p:nvSpPr>
          <p:cNvPr id="8" name="页脚占位符 7">
            <a:extLst>
              <a:ext uri="{FF2B5EF4-FFF2-40B4-BE49-F238E27FC236}">
                <a16:creationId xmlns:a16="http://schemas.microsoft.com/office/drawing/2014/main" id="{547CADAE-934C-453A-9C14-F6B348CA384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37A830B-4E7E-4E46-B58A-CE2DE32C6D9D}"/>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
        <p:nvSpPr>
          <p:cNvPr id="11" name="TextBox 10"/>
          <p:cNvSpPr txBox="1"/>
          <p:nvPr userDrawn="1"/>
        </p:nvSpPr>
        <p:spPr>
          <a:xfrm>
            <a:off x="1728091" y="6499459"/>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模板</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http://www.1ppt.com/moban/</a:t>
            </a:r>
            <a:r>
              <a:rPr kumimoji="0" lang="zh-CN" altLang="en-US" sz="100" b="0" i="0" u="none" strike="noStrike" kern="0" cap="none" spc="0" normalizeH="0" baseline="0" noProof="0" dirty="0">
                <a:ln>
                  <a:noFill/>
                </a:ln>
                <a:solidFill>
                  <a:prstClr val="black"/>
                </a:solidFill>
                <a:effectLst/>
                <a:uLnTx/>
                <a:uFillTx/>
              </a:rPr>
              <a:t> </a:t>
            </a:r>
            <a:endParaRPr kumimoji="0" lang="en-US" altLang="zh-CN" sz="1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2844840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80A0AF-4117-4142-A4A7-D7BEEC67696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9E410F6-1D4F-414A-90A6-3DB5B9A32E0E}"/>
              </a:ext>
            </a:extLst>
          </p:cNvPr>
          <p:cNvSpPr>
            <a:spLocks noGrp="1"/>
          </p:cNvSpPr>
          <p:nvPr>
            <p:ph type="dt" sz="half" idx="10"/>
          </p:nvPr>
        </p:nvSpPr>
        <p:spPr/>
        <p:txBody>
          <a:bodyPr/>
          <a:lstStyle/>
          <a:p>
            <a:fld id="{15C87518-6E8A-41BB-A282-E8C0A2691D2E}" type="datetimeFigureOut">
              <a:rPr lang="zh-CN" altLang="en-US" smtClean="0"/>
              <a:t>2025/9/28</a:t>
            </a:fld>
            <a:endParaRPr lang="zh-CN" altLang="en-US"/>
          </a:p>
        </p:txBody>
      </p:sp>
      <p:sp>
        <p:nvSpPr>
          <p:cNvPr id="4" name="页脚占位符 3">
            <a:extLst>
              <a:ext uri="{FF2B5EF4-FFF2-40B4-BE49-F238E27FC236}">
                <a16:creationId xmlns:a16="http://schemas.microsoft.com/office/drawing/2014/main" id="{CFF837EF-1E3A-4C36-B0CD-052A30626D7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33E9974-0AD2-48A9-B057-CD1FEE379F84}"/>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Tree>
    <p:extLst>
      <p:ext uri="{BB962C8B-B14F-4D97-AF65-F5344CB8AC3E}">
        <p14:creationId xmlns:p14="http://schemas.microsoft.com/office/powerpoint/2010/main" val="852243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814692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6819BD-8A45-4322-BEEB-C59638D8C3D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ABF4CB7-6A5B-4951-8CE1-86550A109C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C4588B8C-B4E8-4ABE-B577-6FA4AA4ADA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F4E22710-99C7-4955-A943-7237C39BAA03}"/>
              </a:ext>
            </a:extLst>
          </p:cNvPr>
          <p:cNvSpPr>
            <a:spLocks noGrp="1"/>
          </p:cNvSpPr>
          <p:nvPr>
            <p:ph type="dt" sz="half" idx="10"/>
          </p:nvPr>
        </p:nvSpPr>
        <p:spPr/>
        <p:txBody>
          <a:bodyPr/>
          <a:lstStyle/>
          <a:p>
            <a:fld id="{15C87518-6E8A-41BB-A282-E8C0A2691D2E}" type="datetimeFigureOut">
              <a:rPr lang="zh-CN" altLang="en-US" smtClean="0"/>
              <a:t>2025/9/28</a:t>
            </a:fld>
            <a:endParaRPr lang="zh-CN" altLang="en-US"/>
          </a:p>
        </p:txBody>
      </p:sp>
      <p:sp>
        <p:nvSpPr>
          <p:cNvPr id="6" name="页脚占位符 5">
            <a:extLst>
              <a:ext uri="{FF2B5EF4-FFF2-40B4-BE49-F238E27FC236}">
                <a16:creationId xmlns:a16="http://schemas.microsoft.com/office/drawing/2014/main" id="{B7AC8D82-56D9-461D-96F7-1439EE24FFD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AF972B9-D37D-4274-853B-60876E3CAEEE}"/>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Tree>
    <p:extLst>
      <p:ext uri="{BB962C8B-B14F-4D97-AF65-F5344CB8AC3E}">
        <p14:creationId xmlns:p14="http://schemas.microsoft.com/office/powerpoint/2010/main" val="22279836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B04D66-A2E6-46A2-89DA-6DEBE6025A6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DE599FB-E329-4B17-ABF4-A81B748EA6E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4BE1A5F-F835-4B88-B375-8163A9C04D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6E7995F-EE09-46BA-96C2-A6AA728B8F07}"/>
              </a:ext>
            </a:extLst>
          </p:cNvPr>
          <p:cNvSpPr>
            <a:spLocks noGrp="1"/>
          </p:cNvSpPr>
          <p:nvPr>
            <p:ph type="dt" sz="half" idx="10"/>
          </p:nvPr>
        </p:nvSpPr>
        <p:spPr/>
        <p:txBody>
          <a:bodyPr/>
          <a:lstStyle/>
          <a:p>
            <a:fld id="{15C87518-6E8A-41BB-A282-E8C0A2691D2E}" type="datetimeFigureOut">
              <a:rPr lang="zh-CN" altLang="en-US" smtClean="0"/>
              <a:t>2025/9/28</a:t>
            </a:fld>
            <a:endParaRPr lang="zh-CN" altLang="en-US"/>
          </a:p>
        </p:txBody>
      </p:sp>
      <p:sp>
        <p:nvSpPr>
          <p:cNvPr id="6" name="页脚占位符 5">
            <a:extLst>
              <a:ext uri="{FF2B5EF4-FFF2-40B4-BE49-F238E27FC236}">
                <a16:creationId xmlns:a16="http://schemas.microsoft.com/office/drawing/2014/main" id="{6CD9BD8C-7955-4ACD-B8F7-13A97672442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7A4C4FB-507D-4D06-87FB-B223A857AECC}"/>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Tree>
    <p:extLst>
      <p:ext uri="{BB962C8B-B14F-4D97-AF65-F5344CB8AC3E}">
        <p14:creationId xmlns:p14="http://schemas.microsoft.com/office/powerpoint/2010/main" val="561636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EACB17D-52E4-442F-9D3C-E6FCF1B008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C0277A2-05CC-41AD-89AE-87C71DA5BF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C8786444-2196-460D-A003-4E186886DB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C87518-6E8A-41BB-A282-E8C0A2691D2E}" type="datetimeFigureOut">
              <a:rPr lang="zh-CN" altLang="en-US" smtClean="0"/>
              <a:t>2025/9/28</a:t>
            </a:fld>
            <a:endParaRPr lang="zh-CN" altLang="en-US"/>
          </a:p>
        </p:txBody>
      </p:sp>
      <p:sp>
        <p:nvSpPr>
          <p:cNvPr id="5" name="页脚占位符 4">
            <a:extLst>
              <a:ext uri="{FF2B5EF4-FFF2-40B4-BE49-F238E27FC236}">
                <a16:creationId xmlns:a16="http://schemas.microsoft.com/office/drawing/2014/main" id="{2D6C7D9F-1C8A-40B0-A1F9-5ABD35BFDD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E5731B1-A7F4-4245-BC73-FE90F2E067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E821D5-859A-48F5-8522-80C2AEFEFC60}" type="slidenum">
              <a:rPr lang="zh-CN" altLang="en-US" smtClean="0"/>
              <a:t>‹#›</a:t>
            </a:fld>
            <a:endParaRPr lang="zh-CN" altLang="en-US"/>
          </a:p>
        </p:txBody>
      </p:sp>
      <p:pic>
        <p:nvPicPr>
          <p:cNvPr id="8" name="Picture 7">
            <a:extLst>
              <a:ext uri="{FF2B5EF4-FFF2-40B4-BE49-F238E27FC236}">
                <a16:creationId xmlns:a16="http://schemas.microsoft.com/office/drawing/2014/main" id="{1B0B1F85-B32E-0B8C-F449-D947C0EA8815}"/>
              </a:ext>
            </a:extLst>
          </p:cNvPr>
          <p:cNvPicPr>
            <a:picLocks noChangeAspect="1"/>
          </p:cNvPicPr>
          <p:nvPr userDrawn="1"/>
        </p:nvPicPr>
        <p:blipFill>
          <a:blip r:embed="rId13"/>
          <a:stretch>
            <a:fillRect/>
          </a:stretch>
        </p:blipFill>
        <p:spPr>
          <a:xfrm>
            <a:off x="0" y="0"/>
            <a:ext cx="12192000" cy="6857999"/>
          </a:xfrm>
          <a:prstGeom prst="rect">
            <a:avLst/>
          </a:prstGeom>
        </p:spPr>
      </p:pic>
      <p:sp>
        <p:nvSpPr>
          <p:cNvPr id="9" name="Rectangle: Rounded Corners 8">
            <a:extLst>
              <a:ext uri="{FF2B5EF4-FFF2-40B4-BE49-F238E27FC236}">
                <a16:creationId xmlns:a16="http://schemas.microsoft.com/office/drawing/2014/main" id="{646F6EB9-0D15-6702-A967-55C03A7FF5A7}"/>
              </a:ext>
            </a:extLst>
          </p:cNvPr>
          <p:cNvSpPr/>
          <p:nvPr userDrawn="1"/>
        </p:nvSpPr>
        <p:spPr>
          <a:xfrm>
            <a:off x="357352" y="262759"/>
            <a:ext cx="11498317" cy="646386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10" name="Picture 9" descr="A round pink circle with white text and a black background&#10;&#10;AI-generated content may be incorrect.">
            <a:extLst>
              <a:ext uri="{FF2B5EF4-FFF2-40B4-BE49-F238E27FC236}">
                <a16:creationId xmlns:a16="http://schemas.microsoft.com/office/drawing/2014/main" id="{D62BDA31-4630-6E7E-E826-3254EA006752}"/>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702675" y="0"/>
            <a:ext cx="1603186" cy="1603186"/>
          </a:xfrm>
          <a:prstGeom prst="rect">
            <a:avLst/>
          </a:prstGeom>
        </p:spPr>
      </p:pic>
    </p:spTree>
    <p:extLst>
      <p:ext uri="{BB962C8B-B14F-4D97-AF65-F5344CB8AC3E}">
        <p14:creationId xmlns:p14="http://schemas.microsoft.com/office/powerpoint/2010/main" val="27392601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32274D81-BE9C-4C9D-8371-8BC208C7A872}" type="datetimeFigureOut">
              <a:rPr lang="zh-CN" altLang="en-US" smtClean="0"/>
              <a:pPr/>
              <a:t>2025/9/28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7040322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9/28/2025</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905307670"/>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6.png"/><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6.xml"/><Relationship Id="rId7" Type="http://schemas.openxmlformats.org/officeDocument/2006/relationships/image" Target="../media/image9.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8.pn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Layout" Target="../slideLayouts/slideLayout30.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27584F26-81B6-413E-915A-A3CBAE8E59A7}"/>
              </a:ext>
            </a:extLst>
          </p:cNvPr>
          <p:cNvSpPr/>
          <p:nvPr/>
        </p:nvSpPr>
        <p:spPr>
          <a:xfrm>
            <a:off x="0" y="4009292"/>
            <a:ext cx="12192000" cy="2848708"/>
          </a:xfrm>
          <a:prstGeom prst="rect">
            <a:avLst/>
          </a:prstGeom>
          <a:solidFill>
            <a:srgbClr val="009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F0502020204030204"/>
              <a:ea typeface="微软雅黑"/>
              <a:cs typeface="+mn-ea"/>
              <a:sym typeface="+mn-lt"/>
            </a:endParaRPr>
          </a:p>
        </p:txBody>
      </p:sp>
      <p:pic>
        <p:nvPicPr>
          <p:cNvPr id="2" name="Picture 1">
            <a:extLst>
              <a:ext uri="{FF2B5EF4-FFF2-40B4-BE49-F238E27FC236}">
                <a16:creationId xmlns:a16="http://schemas.microsoft.com/office/drawing/2014/main" id="{22F51C1D-4B60-E769-C81E-CE4E1DAD110C}"/>
              </a:ext>
            </a:extLst>
          </p:cNvPr>
          <p:cNvPicPr>
            <a:picLocks noChangeAspect="1"/>
          </p:cNvPicPr>
          <p:nvPr/>
        </p:nvPicPr>
        <p:blipFill>
          <a:blip r:embed="rId3"/>
          <a:stretch>
            <a:fillRect/>
          </a:stretch>
        </p:blipFill>
        <p:spPr>
          <a:xfrm>
            <a:off x="1279742" y="444749"/>
            <a:ext cx="9632515" cy="5968501"/>
          </a:xfrm>
          <a:prstGeom prst="rect">
            <a:avLst/>
          </a:prstGeom>
        </p:spPr>
      </p:pic>
    </p:spTree>
    <p:extLst>
      <p:ext uri="{BB962C8B-B14F-4D97-AF65-F5344CB8AC3E}">
        <p14:creationId xmlns:p14="http://schemas.microsoft.com/office/powerpoint/2010/main" val="1448074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B6EEE8-E225-4C9D-9DD8-B4DB5EED2B5C}"/>
              </a:ext>
            </a:extLst>
          </p:cNvPr>
          <p:cNvSpPr/>
          <p:nvPr/>
        </p:nvSpPr>
        <p:spPr>
          <a:xfrm>
            <a:off x="1019175" y="409575"/>
            <a:ext cx="10153650" cy="6172200"/>
          </a:xfrm>
          <a:prstGeom prst="rect">
            <a:avLst/>
          </a:prstGeom>
          <a:ln w="57150"/>
        </p:spPr>
        <p:style>
          <a:lnRef idx="2">
            <a:schemeClr val="accent1"/>
          </a:lnRef>
          <a:fillRef idx="1">
            <a:schemeClr val="lt1"/>
          </a:fillRef>
          <a:effectRef idx="0">
            <a:schemeClr val="accent1"/>
          </a:effectRef>
          <a:fontRef idx="minor">
            <a:schemeClr val="dk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3" name="TextBox 2">
            <a:extLst>
              <a:ext uri="{FF2B5EF4-FFF2-40B4-BE49-F238E27FC236}">
                <a16:creationId xmlns:a16="http://schemas.microsoft.com/office/drawing/2014/main" id="{21F05EB8-34FD-4861-8600-1F1661C718A1}"/>
              </a:ext>
            </a:extLst>
          </p:cNvPr>
          <p:cNvSpPr txBox="1"/>
          <p:nvPr/>
        </p:nvSpPr>
        <p:spPr>
          <a:xfrm>
            <a:off x="1390650" y="446782"/>
            <a:ext cx="9782175" cy="6001643"/>
          </a:xfrm>
          <a:prstGeom prst="rect">
            <a:avLst/>
          </a:prstGeom>
          <a:noFill/>
        </p:spPr>
        <p:txBody>
          <a:bodyPr wrap="square" rtlCol="0">
            <a:spAutoFit/>
          </a:bodyPr>
          <a:lstStyle/>
          <a:p>
            <a:pPr algn="ctr"/>
            <a:r>
              <a:rPr lang="vi-VN" sz="2400" b="1" dirty="0">
                <a:latin typeface="Cambria" panose="02040503050406030204" pitchFamily="18" charset="0"/>
                <a:ea typeface="Cambria" panose="02040503050406030204" pitchFamily="18" charset="0"/>
                <a:cs typeface="Calibri" panose="020F0502020204030204" pitchFamily="34" charset="0"/>
              </a:rPr>
              <a:t>ĐỘI THIẾU NIÊN TIỀN PHONG HỒ CHÍ MINH</a:t>
            </a:r>
          </a:p>
          <a:p>
            <a:pPr algn="r"/>
            <a:r>
              <a:rPr lang="vi-VN" sz="2400" dirty="0">
                <a:latin typeface="Cambria" panose="02040503050406030204" pitchFamily="18" charset="0"/>
                <a:ea typeface="Cambria" panose="02040503050406030204" pitchFamily="18" charset="0"/>
                <a:cs typeface="Calibri" panose="020F0502020204030204" pitchFamily="34" charset="0"/>
              </a:rPr>
              <a:t>…., ngày … tháng … năm …</a:t>
            </a:r>
          </a:p>
          <a:p>
            <a:pPr algn="ctr"/>
            <a:r>
              <a:rPr lang="vi-VN" sz="2400" b="1" dirty="0">
                <a:latin typeface="Cambria" panose="02040503050406030204" pitchFamily="18" charset="0"/>
                <a:ea typeface="Cambria" panose="02040503050406030204" pitchFamily="18" charset="0"/>
                <a:cs typeface="Calibri" panose="020F0502020204030204" pitchFamily="34" charset="0"/>
              </a:rPr>
              <a:t>ĐƠN XIN VÀO ĐỘI</a:t>
            </a:r>
          </a:p>
          <a:p>
            <a:r>
              <a:rPr lang="vi-VN" sz="2400" dirty="0">
                <a:latin typeface="Cambria" panose="02040503050406030204" pitchFamily="18" charset="0"/>
                <a:ea typeface="Cambria" panose="02040503050406030204" pitchFamily="18" charset="0"/>
                <a:cs typeface="Calibri" panose="020F0502020204030204" pitchFamily="34" charset="0"/>
              </a:rPr>
              <a:t>Kính gửi: - Ban phụ trách Đội Trường tiểu học …………</a:t>
            </a:r>
          </a:p>
          <a:p>
            <a:r>
              <a:rPr lang="vi-VN" sz="2400" dirty="0">
                <a:latin typeface="Cambria" panose="02040503050406030204" pitchFamily="18" charset="0"/>
                <a:ea typeface="Cambria" panose="02040503050406030204" pitchFamily="18" charset="0"/>
                <a:cs typeface="Calibri" panose="020F0502020204030204" pitchFamily="34" charset="0"/>
              </a:rPr>
              <a:t>                - Ban chỉ huy Liên đội</a:t>
            </a:r>
          </a:p>
          <a:p>
            <a:r>
              <a:rPr lang="vi-VN" sz="2400" dirty="0">
                <a:latin typeface="Cambria" panose="02040503050406030204" pitchFamily="18" charset="0"/>
                <a:ea typeface="Cambria" panose="02040503050406030204" pitchFamily="18" charset="0"/>
                <a:cs typeface="Calibri" panose="020F0502020204030204" pitchFamily="34" charset="0"/>
              </a:rPr>
              <a:t>Em tên là:…………………………………….</a:t>
            </a:r>
          </a:p>
          <a:p>
            <a:r>
              <a:rPr lang="vi-VN" sz="2400" dirty="0">
                <a:latin typeface="Cambria" panose="02040503050406030204" pitchFamily="18" charset="0"/>
                <a:ea typeface="Cambria" panose="02040503050406030204" pitchFamily="18" charset="0"/>
                <a:cs typeface="Calibri" panose="020F0502020204030204" pitchFamily="34" charset="0"/>
              </a:rPr>
              <a:t>Sinh ngày: …………………………………</a:t>
            </a:r>
          </a:p>
          <a:p>
            <a:r>
              <a:rPr lang="vi-VN" sz="2400" dirty="0">
                <a:latin typeface="Cambria" panose="02040503050406030204" pitchFamily="18" charset="0"/>
                <a:ea typeface="Cambria" panose="02040503050406030204" pitchFamily="18" charset="0"/>
                <a:cs typeface="Calibri" panose="020F0502020204030204" pitchFamily="34" charset="0"/>
              </a:rPr>
              <a:t>Học sinh lớp ….. Trường Tiểu học …………………….</a:t>
            </a:r>
          </a:p>
          <a:p>
            <a:r>
              <a:rPr lang="vi-VN" sz="2400" dirty="0">
                <a:latin typeface="Cambria" panose="02040503050406030204" pitchFamily="18" charset="0"/>
                <a:ea typeface="Cambria" panose="02040503050406030204" pitchFamily="18" charset="0"/>
                <a:cs typeface="Calibri" panose="020F0502020204030204" pitchFamily="34" charset="0"/>
              </a:rPr>
              <a:t>Sau khi được học Điều lệ và lịch sử Đội Thiếu niên Tiền phong Hồ Chí Minh, em thấy Đội là tổ chức tốt nhất để rèn luyện thiếu niên trở thành những người có ích cho đất nước.</a:t>
            </a:r>
          </a:p>
          <a:p>
            <a:r>
              <a:rPr lang="vi-VN" sz="2400" dirty="0">
                <a:latin typeface="Cambria" panose="02040503050406030204" pitchFamily="18" charset="0"/>
                <a:ea typeface="Cambria" panose="02040503050406030204" pitchFamily="18" charset="0"/>
                <a:cs typeface="Calibri" panose="020F0502020204030204" pitchFamily="34" charset="0"/>
              </a:rPr>
              <a:t>Em làm đơn này xin được vào Đội và xin hứa:</a:t>
            </a:r>
          </a:p>
          <a:p>
            <a:r>
              <a:rPr lang="vi-VN" sz="2400" dirty="0">
                <a:latin typeface="Cambria" panose="02040503050406030204" pitchFamily="18" charset="0"/>
                <a:ea typeface="Cambria" panose="02040503050406030204" pitchFamily="18" charset="0"/>
                <a:cs typeface="Calibri" panose="020F0502020204030204" pitchFamily="34" charset="0"/>
              </a:rPr>
              <a:t>……………………………………</a:t>
            </a:r>
          </a:p>
          <a:p>
            <a:r>
              <a:rPr lang="vi-VN" sz="2400" dirty="0">
                <a:latin typeface="Cambria" panose="02040503050406030204" pitchFamily="18" charset="0"/>
                <a:ea typeface="Cambria" panose="02040503050406030204" pitchFamily="18" charset="0"/>
                <a:cs typeface="Calibri" panose="020F0502020204030204" pitchFamily="34" charset="0"/>
              </a:rPr>
              <a:t>……………………………………</a:t>
            </a:r>
          </a:p>
          <a:p>
            <a:endParaRPr lang="vi-VN" sz="2400" dirty="0">
              <a:latin typeface="Cambria" panose="02040503050406030204" pitchFamily="18" charset="0"/>
              <a:ea typeface="Cambria" panose="02040503050406030204" pitchFamily="18" charset="0"/>
              <a:cs typeface="Calibri" panose="020F0502020204030204" pitchFamily="34" charset="0"/>
            </a:endParaRPr>
          </a:p>
          <a:p>
            <a:pPr algn="r"/>
            <a:r>
              <a:rPr lang="vi-VN" sz="2400" dirty="0">
                <a:latin typeface="Cambria" panose="02040503050406030204" pitchFamily="18" charset="0"/>
                <a:ea typeface="Cambria" panose="02040503050406030204" pitchFamily="18" charset="0"/>
                <a:cs typeface="Calibri" panose="020F0502020204030204" pitchFamily="34" charset="0"/>
              </a:rPr>
              <a:t>Người làm đơn</a:t>
            </a:r>
          </a:p>
        </p:txBody>
      </p:sp>
    </p:spTree>
    <p:extLst>
      <p:ext uri="{BB962C8B-B14F-4D97-AF65-F5344CB8AC3E}">
        <p14:creationId xmlns:p14="http://schemas.microsoft.com/office/powerpoint/2010/main" val="3923545262"/>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290946" y="358534"/>
            <a:ext cx="11707092" cy="6524863"/>
          </a:xfrm>
          <a:prstGeom prst="rect">
            <a:avLst/>
          </a:prstGeom>
          <a:blipFill>
            <a:blip r:embed="rId2"/>
            <a:tile tx="0" ty="0" sx="100000" sy="100000" flip="none" algn="tl"/>
          </a:blipFill>
          <a:ln>
            <a:noFill/>
          </a:ln>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vi-VN" sz="2200" b="1" i="0" dirty="0">
                <a:solidFill>
                  <a:srgbClr val="000000"/>
                </a:solidFill>
                <a:effectLst/>
                <a:latin typeface="Cambria" panose="02040503050406030204" pitchFamily="18" charset="0"/>
                <a:ea typeface="Cambria" panose="02040503050406030204" pitchFamily="18" charset="0"/>
              </a:rPr>
              <a:t>CỘNG HÒA XÃ HỘI CHỦ NGHĨA VIỆT NAM</a:t>
            </a:r>
            <a:endParaRPr lang="vi-VN" sz="2200" b="0" i="0" dirty="0">
              <a:solidFill>
                <a:srgbClr val="000000"/>
              </a:solidFill>
              <a:effectLst/>
              <a:latin typeface="Cambria" panose="02040503050406030204" pitchFamily="18" charset="0"/>
              <a:ea typeface="Cambria" panose="02040503050406030204" pitchFamily="18" charset="0"/>
            </a:endParaRPr>
          </a:p>
          <a:p>
            <a:pPr algn="ctr"/>
            <a:r>
              <a:rPr lang="vi-VN" sz="2200" b="1" i="0" dirty="0">
                <a:solidFill>
                  <a:srgbClr val="000000"/>
                </a:solidFill>
                <a:effectLst/>
                <a:latin typeface="Cambria" panose="02040503050406030204" pitchFamily="18" charset="0"/>
                <a:ea typeface="Cambria" panose="02040503050406030204" pitchFamily="18" charset="0"/>
              </a:rPr>
              <a:t>Độc lập - Tự do - Hạnh phúc</a:t>
            </a:r>
            <a:endParaRPr lang="vi-VN" sz="2200" b="0" i="0" dirty="0">
              <a:solidFill>
                <a:srgbClr val="000000"/>
              </a:solidFill>
              <a:effectLst/>
              <a:latin typeface="Cambria" panose="02040503050406030204" pitchFamily="18" charset="0"/>
              <a:ea typeface="Cambria" panose="02040503050406030204" pitchFamily="18" charset="0"/>
            </a:endParaRPr>
          </a:p>
          <a:p>
            <a:pPr algn="r"/>
            <a:r>
              <a:rPr lang="vi-VN" sz="2200" b="0" i="1" dirty="0">
                <a:solidFill>
                  <a:srgbClr val="000000"/>
                </a:solidFill>
                <a:effectLst/>
                <a:latin typeface="Cambria" panose="02040503050406030204" pitchFamily="18" charset="0"/>
                <a:ea typeface="Cambria" panose="02040503050406030204" pitchFamily="18" charset="0"/>
              </a:rPr>
              <a:t>Thành phố Hồ Chí Minh, ngày ... tháng .. năm .....</a:t>
            </a:r>
            <a:endParaRPr lang="vi-VN" sz="2200" b="0" i="0" dirty="0">
              <a:solidFill>
                <a:srgbClr val="000000"/>
              </a:solidFill>
              <a:effectLst/>
              <a:latin typeface="Cambria" panose="02040503050406030204" pitchFamily="18" charset="0"/>
              <a:ea typeface="Cambria" panose="02040503050406030204" pitchFamily="18" charset="0"/>
            </a:endParaRPr>
          </a:p>
          <a:p>
            <a:pPr algn="ctr"/>
            <a:r>
              <a:rPr lang="vi-VN" sz="2200" b="1" i="0" dirty="0">
                <a:solidFill>
                  <a:srgbClr val="000000"/>
                </a:solidFill>
                <a:effectLst/>
                <a:latin typeface="Cambria" panose="02040503050406030204" pitchFamily="18" charset="0"/>
                <a:ea typeface="Cambria" panose="02040503050406030204" pitchFamily="18" charset="0"/>
              </a:rPr>
              <a:t>ĐƠN XIN VÀO ĐỘI</a:t>
            </a:r>
            <a:endParaRPr lang="vi-VN" sz="2200" b="0" i="0" dirty="0">
              <a:solidFill>
                <a:srgbClr val="000000"/>
              </a:solidFill>
              <a:effectLst/>
              <a:latin typeface="Cambria" panose="02040503050406030204" pitchFamily="18" charset="0"/>
              <a:ea typeface="Cambria" panose="02040503050406030204" pitchFamily="18" charset="0"/>
            </a:endParaRPr>
          </a:p>
          <a:p>
            <a:pPr algn="just"/>
            <a:r>
              <a:rPr lang="vi-VN" sz="2200" b="1" i="0" dirty="0">
                <a:solidFill>
                  <a:srgbClr val="000000"/>
                </a:solidFill>
                <a:effectLst/>
                <a:latin typeface="Cambria" panose="02040503050406030204" pitchFamily="18" charset="0"/>
                <a:ea typeface="Cambria" panose="02040503050406030204" pitchFamily="18" charset="0"/>
              </a:rPr>
              <a:t>Kính gửi:</a:t>
            </a:r>
          </a:p>
          <a:p>
            <a:pPr algn="just"/>
            <a:r>
              <a:rPr lang="vi-VN" sz="2200" b="0" i="0" dirty="0">
                <a:solidFill>
                  <a:srgbClr val="000000"/>
                </a:solidFill>
                <a:effectLst/>
                <a:latin typeface="Cambria" panose="02040503050406030204" pitchFamily="18" charset="0"/>
                <a:ea typeface="Cambria" panose="02040503050406030204" pitchFamily="18" charset="0"/>
              </a:rPr>
              <a:t>- Tổng phụ trách Đội Trường Tiểu học Hàn Hải Nguyên</a:t>
            </a:r>
          </a:p>
          <a:p>
            <a:pPr algn="just"/>
            <a:r>
              <a:rPr lang="vi-VN" sz="2200" b="0" i="0" dirty="0">
                <a:solidFill>
                  <a:srgbClr val="000000"/>
                </a:solidFill>
                <a:effectLst/>
                <a:latin typeface="Cambria" panose="02040503050406030204" pitchFamily="18" charset="0"/>
                <a:ea typeface="Cambria" panose="02040503050406030204" pitchFamily="18" charset="0"/>
              </a:rPr>
              <a:t>- Ban chỉ huy Liên đội</a:t>
            </a:r>
          </a:p>
          <a:p>
            <a:pPr algn="just"/>
            <a:r>
              <a:rPr lang="vi-VN" sz="2200" b="0" i="0" dirty="0">
                <a:solidFill>
                  <a:srgbClr val="000000"/>
                </a:solidFill>
                <a:effectLst/>
                <a:latin typeface="Cambria" panose="02040503050406030204" pitchFamily="18" charset="0"/>
                <a:ea typeface="Cambria" panose="02040503050406030204" pitchFamily="18" charset="0"/>
              </a:rPr>
              <a:t>Em tên là: Phạm Nguyễn Anh Thư</a:t>
            </a:r>
          </a:p>
          <a:p>
            <a:pPr algn="just"/>
            <a:r>
              <a:rPr lang="vi-VN" sz="2200" b="0" i="0" dirty="0">
                <a:solidFill>
                  <a:srgbClr val="000000"/>
                </a:solidFill>
                <a:effectLst/>
                <a:latin typeface="Cambria" panose="02040503050406030204" pitchFamily="18" charset="0"/>
                <a:ea typeface="Cambria" panose="02040503050406030204" pitchFamily="18" charset="0"/>
              </a:rPr>
              <a:t>Sinh ngày: 12 tháng 4 năm 20...</a:t>
            </a:r>
          </a:p>
          <a:p>
            <a:pPr algn="just"/>
            <a:r>
              <a:rPr lang="vi-VN" sz="2200" b="0" i="0" dirty="0">
                <a:solidFill>
                  <a:srgbClr val="000000"/>
                </a:solidFill>
                <a:effectLst/>
                <a:latin typeface="Cambria" panose="02040503050406030204" pitchFamily="18" charset="0"/>
                <a:ea typeface="Cambria" panose="02040503050406030204" pitchFamily="18" charset="0"/>
              </a:rPr>
              <a:t>Học sinh lớp 3A, Trường Tiểu học Hàn Hải Nguyên.</a:t>
            </a:r>
          </a:p>
          <a:p>
            <a:pPr algn="just"/>
            <a:r>
              <a:rPr lang="vi-VN" sz="2200" b="0" i="0" dirty="0">
                <a:solidFill>
                  <a:srgbClr val="000000"/>
                </a:solidFill>
                <a:effectLst/>
                <a:latin typeface="Cambria" panose="02040503050406030204" pitchFamily="18" charset="0"/>
                <a:ea typeface="Cambria" panose="02040503050406030204" pitchFamily="18" charset="0"/>
              </a:rPr>
              <a:t>Từ lâu em đã mơ ước đứng vào hàng ngũ Đội Thiếu niên Tiền phong HCM, được mang trên vai là chiếc khăn quàng đỏ thắm. Thời gian qua, em đã hiểu rõ Điều lệ Đội, hiểu được Đội là tổ chức rất tốt để giúp em tiến bộ trong học tập và rèn luyện. Vì vậy, nay em viết đơn này đề nghị ban chỉ huy Liên đội xét cho em được vào Đội, được thực hiện nguyện vọng của mình.</a:t>
            </a:r>
          </a:p>
          <a:p>
            <a:pPr algn="just"/>
            <a:r>
              <a:rPr lang="vi-VN" sz="2200" b="0" i="0" dirty="0">
                <a:solidFill>
                  <a:srgbClr val="000000"/>
                </a:solidFill>
                <a:effectLst/>
                <a:latin typeface="Cambria" panose="02040503050406030204" pitchFamily="18" charset="0"/>
                <a:ea typeface="Cambria" panose="02040503050406030204" pitchFamily="18" charset="0"/>
              </a:rPr>
              <a:t>Được vào Đội, em xin hứa sẽ thực hiện tốt điều lệ Đội, cố gắng học tập và rèn luyện để trở thành một đội viên tốt.</a:t>
            </a:r>
          </a:p>
          <a:p>
            <a:pPr algn="just"/>
            <a:r>
              <a:rPr lang="vi-VN" sz="2200" b="0" i="0" dirty="0">
                <a:solidFill>
                  <a:srgbClr val="000000"/>
                </a:solidFill>
                <a:effectLst/>
                <a:latin typeface="Cambria" panose="02040503050406030204" pitchFamily="18" charset="0"/>
                <a:ea typeface="Cambria" panose="02040503050406030204" pitchFamily="18" charset="0"/>
              </a:rPr>
              <a:t>Em xin trân trọng cảm ơn.</a:t>
            </a:r>
          </a:p>
          <a:p>
            <a:pPr algn="r"/>
            <a:r>
              <a:rPr lang="vi-VN" sz="2200" b="0" i="1" dirty="0">
                <a:solidFill>
                  <a:srgbClr val="000000"/>
                </a:solidFill>
                <a:effectLst/>
                <a:latin typeface="Cambria" panose="02040503050406030204" pitchFamily="18" charset="0"/>
                <a:ea typeface="Cambria" panose="02040503050406030204" pitchFamily="18" charset="0"/>
              </a:rPr>
              <a:t>Người làm đơn Thư</a:t>
            </a:r>
            <a:endParaRPr lang="vi-VN" sz="2200" b="0" i="0" dirty="0">
              <a:solidFill>
                <a:srgbClr val="000000"/>
              </a:solidFill>
              <a:effectLst/>
              <a:latin typeface="Cambria" panose="02040503050406030204" pitchFamily="18" charset="0"/>
              <a:ea typeface="Cambria" panose="02040503050406030204" pitchFamily="18" charset="0"/>
            </a:endParaRPr>
          </a:p>
          <a:p>
            <a:pPr algn="r"/>
            <a:r>
              <a:rPr lang="vi-VN" sz="2200" b="0" i="1" dirty="0">
                <a:solidFill>
                  <a:srgbClr val="000000"/>
                </a:solidFill>
                <a:effectLst/>
                <a:latin typeface="Cambria" panose="02040503050406030204" pitchFamily="18" charset="0"/>
                <a:ea typeface="Cambria" panose="02040503050406030204" pitchFamily="18" charset="0"/>
              </a:rPr>
              <a:t>Phạm Nguyễn Anh Thư</a:t>
            </a:r>
            <a:endParaRPr lang="vi-VN" sz="2200" b="0" i="0" dirty="0">
              <a:solidFill>
                <a:srgbClr val="000000"/>
              </a:solidFill>
              <a:effectLst/>
              <a:latin typeface="Cambria" panose="02040503050406030204" pitchFamily="18" charset="0"/>
              <a:ea typeface="Cambria" panose="02040503050406030204" pitchFamily="18" charset="0"/>
            </a:endParaRPr>
          </a:p>
        </p:txBody>
      </p:sp>
      <p:sp>
        <p:nvSpPr>
          <p:cNvPr id="3" name="Rectangle 3"/>
          <p:cNvSpPr>
            <a:spLocks noChangeArrowheads="1"/>
          </p:cNvSpPr>
          <p:nvPr/>
        </p:nvSpPr>
        <p:spPr bwMode="auto">
          <a:xfrm>
            <a:off x="249381" y="290944"/>
            <a:ext cx="11748656" cy="6567055"/>
          </a:xfrm>
          <a:prstGeom prst="rect">
            <a:avLst/>
          </a:prstGeom>
          <a:noFill/>
          <a:ln w="57150" cmpd="thinThick">
            <a:pattFill prst="pct90">
              <a:fgClr>
                <a:srgbClr val="006600"/>
              </a:fgClr>
              <a:bgClr>
                <a:srgbClr val="FFFFFF"/>
              </a:bgClr>
            </a:patt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6379882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290946" y="358534"/>
            <a:ext cx="11707092" cy="6309420"/>
          </a:xfrm>
          <a:prstGeom prst="rect">
            <a:avLst/>
          </a:prstGeom>
          <a:blipFill>
            <a:blip r:embed="rId2"/>
            <a:tile tx="0" ty="0" sx="100000" sy="100000" flip="none" algn="tl"/>
          </a:blipFill>
          <a:ln>
            <a:noFill/>
          </a:ln>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ĐỘI THIẾU NIÊN TIỀN PHONG HỒ CHÍ MINH</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Hà Nội, ngày 17 tháng 9 năm 202</a:t>
            </a:r>
            <a:r>
              <a:rPr kumimoji="0" lang="en-US"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vi-VN" sz="2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ĐƠN XIN VÀO ĐỘI</a:t>
            </a:r>
            <a:endParaRPr kumimoji="0" lang="en-US" sz="2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vi-VN"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auto" latinLnBrk="0" hangingPunct="0">
              <a:lnSpc>
                <a:spcPct val="100000"/>
              </a:lnSpc>
              <a:spcBef>
                <a:spcPts val="0"/>
              </a:spcBef>
              <a:spcAft>
                <a:spcPts val="0"/>
              </a:spcAft>
              <a:buClrTx/>
              <a:buSzTx/>
              <a:buFontTx/>
              <a:buNone/>
              <a:tabLst/>
              <a:defRPr/>
            </a:pPr>
            <a:r>
              <a:rPr kumimoji="0" 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Kính gửi:</a:t>
            </a:r>
            <a:r>
              <a:rPr kumimoji="0" lang="en-US"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Ban phụ trách Đội </a:t>
            </a:r>
            <a:r>
              <a:rPr kumimoji="0" lang="en-US"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a:t>
            </a:r>
            <a:r>
              <a:rPr kumimoji="0" 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rường Tiểu học </a:t>
            </a:r>
            <a:r>
              <a:rPr kumimoji="0" lang="en-US" sz="2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Nguyễn</a:t>
            </a:r>
            <a:r>
              <a:rPr kumimoji="0" lang="en-US"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Du</a:t>
            </a:r>
          </a:p>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Ban chỉ huy Liên đội</a:t>
            </a:r>
          </a:p>
          <a:p>
            <a:pPr marL="0" marR="0" lvl="0" indent="0" algn="l" defTabSz="914400" rtl="0" eaLnBrk="0" fontAlgn="auto" latinLnBrk="0" hangingPunct="0">
              <a:lnSpc>
                <a:spcPct val="100000"/>
              </a:lnSpc>
              <a:spcBef>
                <a:spcPts val="0"/>
              </a:spcBef>
              <a:spcAft>
                <a:spcPts val="0"/>
              </a:spcAft>
              <a:buClrTx/>
              <a:buSzTx/>
              <a:buFontTx/>
              <a:buNone/>
              <a:tabLst/>
              <a:defRPr/>
            </a:pPr>
            <a:r>
              <a:rPr kumimoji="0" 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Em tên là: </a:t>
            </a:r>
            <a:r>
              <a:rPr kumimoji="0" lang="en-US"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auto" latinLnBrk="0" hangingPunct="0">
              <a:lnSpc>
                <a:spcPct val="100000"/>
              </a:lnSpc>
              <a:spcBef>
                <a:spcPts val="0"/>
              </a:spcBef>
              <a:spcAft>
                <a:spcPts val="0"/>
              </a:spcAft>
              <a:buClrTx/>
              <a:buSzTx/>
              <a:buFontTx/>
              <a:buNone/>
              <a:tabLst/>
              <a:defRPr/>
            </a:pPr>
            <a:r>
              <a:rPr kumimoji="0" 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Sinh ngày: </a:t>
            </a:r>
            <a:r>
              <a:rPr kumimoji="0" lang="en-US"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tháng </a:t>
            </a:r>
            <a:r>
              <a:rPr kumimoji="0" lang="en-US"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năm 201</a:t>
            </a:r>
            <a:r>
              <a:rPr kumimoji="0" lang="en-US"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a:t>
            </a:r>
            <a:endParaRPr kumimoji="0" 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auto" latinLnBrk="0" hangingPunct="0">
              <a:lnSpc>
                <a:spcPct val="100000"/>
              </a:lnSpc>
              <a:spcBef>
                <a:spcPts val="0"/>
              </a:spcBef>
              <a:spcAft>
                <a:spcPts val="0"/>
              </a:spcAft>
              <a:buClrTx/>
              <a:buSzTx/>
              <a:buFontTx/>
              <a:buNone/>
              <a:tabLst/>
              <a:defRPr/>
            </a:pPr>
            <a:r>
              <a:rPr kumimoji="0" 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Học sinh lớp 3A  Trường Tiểu học Nguyễn </a:t>
            </a:r>
            <a:r>
              <a:rPr kumimoji="0" lang="en-US"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Du</a:t>
            </a:r>
            <a:r>
              <a:rPr kumimoji="0" 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auto" latinLnBrk="0" hangingPunct="0">
              <a:lnSpc>
                <a:spcPct val="100000"/>
              </a:lnSpc>
              <a:spcBef>
                <a:spcPts val="0"/>
              </a:spcBef>
              <a:spcAft>
                <a:spcPts val="0"/>
              </a:spcAft>
              <a:buClrTx/>
              <a:buSzTx/>
              <a:buFontTx/>
              <a:buNone/>
              <a:tabLst/>
              <a:defRPr/>
            </a:pPr>
            <a:r>
              <a:rPr kumimoji="0" 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Từ lâu em đã mơ ước đứng vào hàng ngũ Đội Thiếu niên Tiền phong H</a:t>
            </a:r>
            <a:r>
              <a:rPr kumimoji="0" lang="en-US"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ồ Chí Minh</a:t>
            </a:r>
            <a:r>
              <a:rPr kumimoji="0" 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được mang trên vai là chiếc khăn quàng đỏ thắm. Thời gian qua, em đã hiểu rõ Điều lệ Đội, hiểu được Đội là tổ chức rất tốt để giúp em tiến bộ trong học tập và rèn luyện. Vì vậy, nay em viết đơn này đề nghị Ban chỉ huy Liên đội xét cho em được vào Đội, được thực hiện nguyện vọng của mình.</a:t>
            </a:r>
          </a:p>
          <a:p>
            <a:pPr marL="0" marR="0" lvl="0" indent="0" algn="l" defTabSz="914400" rtl="0" eaLnBrk="0" fontAlgn="auto" latinLnBrk="0" hangingPunct="0">
              <a:lnSpc>
                <a:spcPct val="100000"/>
              </a:lnSpc>
              <a:spcBef>
                <a:spcPts val="0"/>
              </a:spcBef>
              <a:spcAft>
                <a:spcPts val="0"/>
              </a:spcAft>
              <a:buClrTx/>
              <a:buSzTx/>
              <a:buFontTx/>
              <a:buNone/>
              <a:tabLst/>
              <a:defRPr/>
            </a:pPr>
            <a:r>
              <a:rPr kumimoji="0" 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Được vào Đội, em xin hứa sẽ thực hiện tốt điều lệ Đội, cố gắng học tập và rèn luyện để trở thành một đội viên tốt.</a:t>
            </a:r>
          </a:p>
          <a:p>
            <a:pPr marL="0" marR="0" lvl="0" indent="0" algn="l" defTabSz="914400" rtl="0" eaLnBrk="0" fontAlgn="auto" latinLnBrk="0" hangingPunct="0">
              <a:lnSpc>
                <a:spcPct val="100000"/>
              </a:lnSpc>
              <a:spcBef>
                <a:spcPts val="0"/>
              </a:spcBef>
              <a:spcAft>
                <a:spcPts val="0"/>
              </a:spcAft>
              <a:buClrTx/>
              <a:buSzTx/>
              <a:buFontTx/>
              <a:buNone/>
              <a:tabLst/>
              <a:defRPr/>
            </a:pPr>
            <a:r>
              <a:rPr kumimoji="0" 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Em xin trân trọng cảm ơn.</a:t>
            </a:r>
          </a:p>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altLang="vi-VN" sz="2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Người </a:t>
            </a:r>
            <a:r>
              <a:rPr kumimoji="0" lang="en-US" altLang="vi-VN" sz="2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viết</a:t>
            </a:r>
            <a:r>
              <a:rPr kumimoji="0" lang="en-US" altLang="vi-VN" sz="2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altLang="vi-VN" sz="2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đơn</a:t>
            </a:r>
            <a:endParaRPr kumimoji="0" lang="vi-VN" altLang="vi-VN" sz="2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vi-VN" altLang="vi-VN" sz="2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vi-VN" alt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altLang="vi-VN"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Rectangle 3"/>
          <p:cNvSpPr>
            <a:spLocks noChangeArrowheads="1"/>
          </p:cNvSpPr>
          <p:nvPr/>
        </p:nvSpPr>
        <p:spPr bwMode="auto">
          <a:xfrm>
            <a:off x="249381" y="290945"/>
            <a:ext cx="11748656" cy="6279742"/>
          </a:xfrm>
          <a:prstGeom prst="rect">
            <a:avLst/>
          </a:prstGeom>
          <a:noFill/>
          <a:ln w="57150" cmpd="thinThick">
            <a:pattFill prst="pct90">
              <a:fgClr>
                <a:srgbClr val="006600"/>
              </a:fgClr>
              <a:bgClr>
                <a:srgbClr val="FFFFFF"/>
              </a:bgClr>
            </a:patt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40563818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E41E7F2-9BB6-4DC2-9ABE-B240D0172E55}"/>
              </a:ext>
            </a:extLst>
          </p:cNvPr>
          <p:cNvSpPr/>
          <p:nvPr/>
        </p:nvSpPr>
        <p:spPr>
          <a:xfrm>
            <a:off x="0" y="0"/>
            <a:ext cx="12192000" cy="1203627"/>
          </a:xfrm>
          <a:prstGeom prst="rect">
            <a:avLst/>
          </a:prstGeom>
          <a:solidFill>
            <a:srgbClr val="009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F0502020204030204"/>
              <a:ea typeface="微软雅黑"/>
              <a:cs typeface="+mn-ea"/>
              <a:sym typeface="+mn-lt"/>
            </a:endParaRPr>
          </a:p>
        </p:txBody>
      </p:sp>
      <p:sp>
        <p:nvSpPr>
          <p:cNvPr id="16" name="TextBox 15">
            <a:extLst>
              <a:ext uri="{FF2B5EF4-FFF2-40B4-BE49-F238E27FC236}">
                <a16:creationId xmlns:a16="http://schemas.microsoft.com/office/drawing/2014/main" id="{DE437FE1-8E6C-4AC8-A4E1-15E0601984EF}"/>
              </a:ext>
            </a:extLst>
          </p:cNvPr>
          <p:cNvSpPr txBox="1"/>
          <p:nvPr/>
        </p:nvSpPr>
        <p:spPr>
          <a:xfrm>
            <a:off x="938463" y="180998"/>
            <a:ext cx="10590936"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1.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Đọc</a:t>
            </a:r>
            <a:r>
              <a:rPr kumimoji="0" lang="en-US" sz="4400" b="1" i="0" u="none" strike="noStrike" kern="1200" cap="none" spc="0" normalizeH="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đơn</a:t>
            </a:r>
            <a:r>
              <a:rPr kumimoji="0" lang="en-US" sz="4400" b="1" i="0" u="none" strike="noStrike" kern="1200" cap="none" spc="0" normalizeH="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xin</a:t>
            </a:r>
            <a:r>
              <a:rPr kumimoji="0" lang="en-US" sz="4400" b="1" i="0" u="none" strike="noStrike" kern="1200" cap="none" spc="0" normalizeH="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vào</a:t>
            </a:r>
            <a:r>
              <a:rPr kumimoji="0" lang="en-US" sz="4400" b="1" i="0" u="none" strike="noStrike" kern="1200" cap="none" spc="0" normalizeH="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Đội</a:t>
            </a:r>
            <a:r>
              <a:rPr kumimoji="0" lang="en-US" sz="4400" b="1" i="0" u="none" strike="noStrike" kern="1200" cap="none" spc="0" normalizeH="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và</a:t>
            </a:r>
            <a:r>
              <a:rPr kumimoji="0" lang="en-US" sz="4400" b="1" i="0" u="none" strike="noStrike" kern="1200" cap="none" spc="0" normalizeH="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trả</a:t>
            </a:r>
            <a:r>
              <a:rPr kumimoji="0" lang="en-US" sz="4400" b="1" i="0" u="none" strike="noStrike" kern="1200" cap="none" spc="0" normalizeH="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lời</a:t>
            </a:r>
            <a:r>
              <a:rPr kumimoji="0" lang="en-US" sz="4400" b="1" i="0" u="none" strike="noStrike" kern="1200" cap="none" spc="0" normalizeH="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câu</a:t>
            </a:r>
            <a:r>
              <a:rPr kumimoji="0" lang="en-US" sz="4400" b="1" i="0" u="none" strike="noStrike" kern="1200" cap="none" spc="0" normalizeH="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hỏi</a:t>
            </a:r>
            <a:r>
              <a:rPr kumimoji="0" lang="en-US" sz="4400" b="1" i="0" u="none" strike="noStrike" kern="1200" cap="none" spc="0" normalizeH="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a:t>
            </a:r>
            <a:endPar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7" name="Picture 6">
            <a:extLst>
              <a:ext uri="{FF2B5EF4-FFF2-40B4-BE49-F238E27FC236}">
                <a16:creationId xmlns:a16="http://schemas.microsoft.com/office/drawing/2014/main" id="{17FB8D02-88AA-4659-A188-54874E2C0733}"/>
              </a:ext>
            </a:extLst>
          </p:cNvPr>
          <p:cNvPicPr>
            <a:picLocks noChangeAspect="1"/>
          </p:cNvPicPr>
          <p:nvPr/>
        </p:nvPicPr>
        <p:blipFill>
          <a:blip r:embed="rId6"/>
          <a:stretch>
            <a:fillRect/>
          </a:stretch>
        </p:blipFill>
        <p:spPr>
          <a:xfrm>
            <a:off x="6420603" y="1387077"/>
            <a:ext cx="5419725" cy="5505450"/>
          </a:xfrm>
          <a:prstGeom prst="rect">
            <a:avLst/>
          </a:prstGeom>
        </p:spPr>
      </p:pic>
      <p:pic>
        <p:nvPicPr>
          <p:cNvPr id="29" name="Picture 28" descr="Shape, square&#10;&#10;Description automatically generated">
            <a:extLst>
              <a:ext uri="{FF2B5EF4-FFF2-40B4-BE49-F238E27FC236}">
                <a16:creationId xmlns:a16="http://schemas.microsoft.com/office/drawing/2014/main" id="{23A42BC4-DB59-49F0-978D-67A37E69451B}"/>
              </a:ext>
            </a:extLst>
          </p:cNvPr>
          <p:cNvPicPr>
            <a:picLocks noChangeAspect="1"/>
          </p:cNvPicPr>
          <p:nvPr/>
        </p:nvPicPr>
        <p:blipFill>
          <a:blip r:embed="rId7">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0" y="1767346"/>
            <a:ext cx="5771398" cy="4873562"/>
          </a:xfrm>
          <a:prstGeom prst="rect">
            <a:avLst/>
          </a:prstGeom>
        </p:spPr>
      </p:pic>
      <p:grpSp>
        <p:nvGrpSpPr>
          <p:cNvPr id="30" name="Group 29">
            <a:extLst>
              <a:ext uri="{FF2B5EF4-FFF2-40B4-BE49-F238E27FC236}">
                <a16:creationId xmlns:a16="http://schemas.microsoft.com/office/drawing/2014/main" id="{A4F36066-28C7-4C10-B14F-8E8EFBEB7568}"/>
              </a:ext>
            </a:extLst>
          </p:cNvPr>
          <p:cNvGrpSpPr/>
          <p:nvPr/>
        </p:nvGrpSpPr>
        <p:grpSpPr>
          <a:xfrm>
            <a:off x="668187" y="2203137"/>
            <a:ext cx="4720743" cy="1077218"/>
            <a:chOff x="7254516" y="2260282"/>
            <a:chExt cx="4720743" cy="1077218"/>
          </a:xfrm>
        </p:grpSpPr>
        <p:sp>
          <p:nvSpPr>
            <p:cNvPr id="31" name="Freeform 48">
              <a:extLst>
                <a:ext uri="{FF2B5EF4-FFF2-40B4-BE49-F238E27FC236}">
                  <a16:creationId xmlns:a16="http://schemas.microsoft.com/office/drawing/2014/main" id="{1243BBFE-12F2-43DB-80AD-BDBE75F51A24}"/>
                </a:ext>
              </a:extLst>
            </p:cNvPr>
            <p:cNvSpPr>
              <a:spLocks/>
            </p:cNvSpPr>
            <p:nvPr>
              <p:custDataLst>
                <p:tags r:id="rId3"/>
              </p:custDataLst>
            </p:nvPr>
          </p:nvSpPr>
          <p:spPr bwMode="auto">
            <a:xfrm>
              <a:off x="7254516" y="2298339"/>
              <a:ext cx="468000" cy="504000"/>
            </a:xfrm>
            <a:custGeom>
              <a:avLst/>
              <a:gdLst>
                <a:gd name="T0" fmla="*/ 2147483646 w 187"/>
                <a:gd name="T1" fmla="*/ 2147483646 h 203"/>
                <a:gd name="T2" fmla="*/ 2147483646 w 187"/>
                <a:gd name="T3" fmla="*/ 2147483646 h 203"/>
                <a:gd name="T4" fmla="*/ 2147483646 w 187"/>
                <a:gd name="T5" fmla="*/ 2147483646 h 203"/>
                <a:gd name="T6" fmla="*/ 2147483646 w 187"/>
                <a:gd name="T7" fmla="*/ 2147483646 h 203"/>
                <a:gd name="T8" fmla="*/ 2147483646 w 187"/>
                <a:gd name="T9" fmla="*/ 2147483646 h 203"/>
                <a:gd name="T10" fmla="*/ 2147483646 w 187"/>
                <a:gd name="T11" fmla="*/ 2147483646 h 203"/>
                <a:gd name="T12" fmla="*/ 2147483646 w 187"/>
                <a:gd name="T13" fmla="*/ 2147483646 h 203"/>
                <a:gd name="T14" fmla="*/ 2147483646 w 187"/>
                <a:gd name="T15" fmla="*/ 2147483646 h 203"/>
                <a:gd name="T16" fmla="*/ 2147483646 w 187"/>
                <a:gd name="T17" fmla="*/ 2147483646 h 203"/>
                <a:gd name="T18" fmla="*/ 2147483646 w 187"/>
                <a:gd name="T19" fmla="*/ 2147483646 h 203"/>
                <a:gd name="T20" fmla="*/ 2147483646 w 187"/>
                <a:gd name="T21" fmla="*/ 2147483646 h 203"/>
                <a:gd name="T22" fmla="*/ 2147483646 w 187"/>
                <a:gd name="T23" fmla="*/ 2147483646 h 203"/>
                <a:gd name="T24" fmla="*/ 2147483646 w 187"/>
                <a:gd name="T25" fmla="*/ 2147483646 h 203"/>
                <a:gd name="T26" fmla="*/ 2147483646 w 187"/>
                <a:gd name="T27" fmla="*/ 2147483646 h 203"/>
                <a:gd name="T28" fmla="*/ 2147483646 w 187"/>
                <a:gd name="T29" fmla="*/ 2147483646 h 203"/>
                <a:gd name="T30" fmla="*/ 2147483646 w 187"/>
                <a:gd name="T31" fmla="*/ 2147483646 h 203"/>
                <a:gd name="T32" fmla="*/ 2147483646 w 187"/>
                <a:gd name="T33" fmla="*/ 2147483646 h 203"/>
                <a:gd name="T34" fmla="*/ 2147483646 w 187"/>
                <a:gd name="T35" fmla="*/ 2147483646 h 203"/>
                <a:gd name="T36" fmla="*/ 2147483646 w 187"/>
                <a:gd name="T37" fmla="*/ 2147483646 h 203"/>
                <a:gd name="T38" fmla="*/ 2147483646 w 187"/>
                <a:gd name="T39" fmla="*/ 2147483646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rgbClr val="F3699E"/>
            </a:solidFill>
            <a:ln>
              <a:solidFill>
                <a:srgbClr val="EE327A"/>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cs typeface="+mn-cs"/>
              </a:endParaRPr>
            </a:p>
          </p:txBody>
        </p:sp>
        <p:sp>
          <p:nvSpPr>
            <p:cNvPr id="32" name="Freeform: Shape 31">
              <a:extLst>
                <a:ext uri="{FF2B5EF4-FFF2-40B4-BE49-F238E27FC236}">
                  <a16:creationId xmlns:a16="http://schemas.microsoft.com/office/drawing/2014/main" id="{31251AC3-9E16-45F4-AC01-44F9E14AEDF7}"/>
                </a:ext>
              </a:extLst>
            </p:cNvPr>
            <p:cNvSpPr/>
            <p:nvPr/>
          </p:nvSpPr>
          <p:spPr>
            <a:xfrm>
              <a:off x="7812958" y="2298339"/>
              <a:ext cx="4162301" cy="978256"/>
            </a:xfrm>
            <a:custGeom>
              <a:avLst/>
              <a:gdLst>
                <a:gd name="connsiteX0" fmla="*/ 0 w 3513057"/>
                <a:gd name="connsiteY0" fmla="*/ 0 h 468122"/>
                <a:gd name="connsiteX1" fmla="*/ 3278996 w 3513057"/>
                <a:gd name="connsiteY1" fmla="*/ 0 h 468122"/>
                <a:gd name="connsiteX2" fmla="*/ 3513057 w 3513057"/>
                <a:gd name="connsiteY2" fmla="*/ 234061 h 468122"/>
                <a:gd name="connsiteX3" fmla="*/ 3278996 w 3513057"/>
                <a:gd name="connsiteY3" fmla="*/ 468122 h 468122"/>
                <a:gd name="connsiteX4" fmla="*/ 3278986 w 3513057"/>
                <a:gd name="connsiteY4" fmla="*/ 468121 h 468122"/>
                <a:gd name="connsiteX5" fmla="*/ 0 w 3513057"/>
                <a:gd name="connsiteY5" fmla="*/ 468121 h 468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3057" h="468122">
                  <a:moveTo>
                    <a:pt x="0" y="0"/>
                  </a:moveTo>
                  <a:lnTo>
                    <a:pt x="3278996" y="0"/>
                  </a:lnTo>
                  <a:cubicBezTo>
                    <a:pt x="3408264" y="0"/>
                    <a:pt x="3513057" y="104793"/>
                    <a:pt x="3513057" y="234061"/>
                  </a:cubicBezTo>
                  <a:cubicBezTo>
                    <a:pt x="3513057" y="363329"/>
                    <a:pt x="3408264" y="468122"/>
                    <a:pt x="3278996" y="468122"/>
                  </a:cubicBezTo>
                  <a:lnTo>
                    <a:pt x="3278986" y="468121"/>
                  </a:lnTo>
                  <a:lnTo>
                    <a:pt x="0" y="468121"/>
                  </a:lnTo>
                  <a:close/>
                </a:path>
              </a:pathLst>
            </a:custGeom>
            <a:solidFill>
              <a:srgbClr val="F3699E"/>
            </a:solidFill>
            <a:ln>
              <a:solidFill>
                <a:srgbClr val="EE327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sp>
          <p:nvSpPr>
            <p:cNvPr id="33" name="TextBox 32">
              <a:extLst>
                <a:ext uri="{FF2B5EF4-FFF2-40B4-BE49-F238E27FC236}">
                  <a16:creationId xmlns:a16="http://schemas.microsoft.com/office/drawing/2014/main" id="{CBBED80B-019D-40A8-8C2D-E8076BA89AB8}"/>
                </a:ext>
              </a:extLst>
            </p:cNvPr>
            <p:cNvSpPr txBox="1"/>
            <p:nvPr/>
          </p:nvSpPr>
          <p:spPr>
            <a:xfrm>
              <a:off x="7812957" y="2260282"/>
              <a:ext cx="4160462"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3200" b="0" i="0" dirty="0">
                  <a:solidFill>
                    <a:srgbClr val="000000"/>
                  </a:solidFill>
                  <a:effectLst/>
                  <a:latin typeface="OpenSans"/>
                </a:rPr>
                <a:t>Bạn Nguyễn Ngọc Bích viết đơn trên để làm gì?</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endParaRPr>
            </a:p>
          </p:txBody>
        </p:sp>
      </p:grpSp>
      <p:grpSp>
        <p:nvGrpSpPr>
          <p:cNvPr id="38" name="Group 37">
            <a:extLst>
              <a:ext uri="{FF2B5EF4-FFF2-40B4-BE49-F238E27FC236}">
                <a16:creationId xmlns:a16="http://schemas.microsoft.com/office/drawing/2014/main" id="{FC8191C7-E006-4B0C-BE74-825C8ED3D4A7}"/>
              </a:ext>
            </a:extLst>
          </p:cNvPr>
          <p:cNvGrpSpPr/>
          <p:nvPr/>
        </p:nvGrpSpPr>
        <p:grpSpPr>
          <a:xfrm>
            <a:off x="639955" y="3638551"/>
            <a:ext cx="4746408" cy="1113814"/>
            <a:chOff x="7228851" y="3429000"/>
            <a:chExt cx="4746408" cy="1113814"/>
          </a:xfrm>
        </p:grpSpPr>
        <p:sp>
          <p:nvSpPr>
            <p:cNvPr id="39" name="Freeform: Shape 38">
              <a:extLst>
                <a:ext uri="{FF2B5EF4-FFF2-40B4-BE49-F238E27FC236}">
                  <a16:creationId xmlns:a16="http://schemas.microsoft.com/office/drawing/2014/main" id="{BB5FD04D-19FF-4B0C-9ED0-65C421365954}"/>
                </a:ext>
              </a:extLst>
            </p:cNvPr>
            <p:cNvSpPr/>
            <p:nvPr/>
          </p:nvSpPr>
          <p:spPr>
            <a:xfrm>
              <a:off x="7812958" y="3452037"/>
              <a:ext cx="4070019" cy="1067559"/>
            </a:xfrm>
            <a:custGeom>
              <a:avLst/>
              <a:gdLst>
                <a:gd name="connsiteX0" fmla="*/ 0 w 3513057"/>
                <a:gd name="connsiteY0" fmla="*/ 0 h 468122"/>
                <a:gd name="connsiteX1" fmla="*/ 3278996 w 3513057"/>
                <a:gd name="connsiteY1" fmla="*/ 0 h 468122"/>
                <a:gd name="connsiteX2" fmla="*/ 3513057 w 3513057"/>
                <a:gd name="connsiteY2" fmla="*/ 234061 h 468122"/>
                <a:gd name="connsiteX3" fmla="*/ 3278996 w 3513057"/>
                <a:gd name="connsiteY3" fmla="*/ 468122 h 468122"/>
                <a:gd name="connsiteX4" fmla="*/ 3278986 w 3513057"/>
                <a:gd name="connsiteY4" fmla="*/ 468121 h 468122"/>
                <a:gd name="connsiteX5" fmla="*/ 0 w 3513057"/>
                <a:gd name="connsiteY5" fmla="*/ 468121 h 468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3057" h="468122">
                  <a:moveTo>
                    <a:pt x="0" y="0"/>
                  </a:moveTo>
                  <a:lnTo>
                    <a:pt x="3278996" y="0"/>
                  </a:lnTo>
                  <a:cubicBezTo>
                    <a:pt x="3408264" y="0"/>
                    <a:pt x="3513057" y="104793"/>
                    <a:pt x="3513057" y="234061"/>
                  </a:cubicBezTo>
                  <a:cubicBezTo>
                    <a:pt x="3513057" y="363329"/>
                    <a:pt x="3408264" y="468122"/>
                    <a:pt x="3278996" y="468122"/>
                  </a:cubicBezTo>
                  <a:lnTo>
                    <a:pt x="3278986" y="468121"/>
                  </a:lnTo>
                  <a:lnTo>
                    <a:pt x="0" y="468121"/>
                  </a:lnTo>
                  <a:close/>
                </a:path>
              </a:pathLst>
            </a:custGeom>
            <a:solidFill>
              <a:srgbClr val="71CBD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sp>
          <p:nvSpPr>
            <p:cNvPr id="40" name="TextBox 39">
              <a:extLst>
                <a:ext uri="{FF2B5EF4-FFF2-40B4-BE49-F238E27FC236}">
                  <a16:creationId xmlns:a16="http://schemas.microsoft.com/office/drawing/2014/main" id="{CBDE027A-7BAB-49F4-91D0-485F95A3FB32}"/>
                </a:ext>
              </a:extLst>
            </p:cNvPr>
            <p:cNvSpPr txBox="1"/>
            <p:nvPr/>
          </p:nvSpPr>
          <p:spPr>
            <a:xfrm>
              <a:off x="7905240" y="3465596"/>
              <a:ext cx="4070019"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dirty="0" err="1">
                  <a:solidFill>
                    <a:prstClr val="black"/>
                  </a:solidFill>
                  <a:latin typeface="Calibri" panose="020F0502020204030204" pitchFamily="34" charset="0"/>
                  <a:ea typeface="微软雅黑"/>
                  <a:cs typeface="Calibri" panose="020F0502020204030204" pitchFamily="34" charset="0"/>
                </a:rPr>
                <a:t>Đơn</a:t>
              </a:r>
              <a:r>
                <a:rPr lang="en-US" sz="3200" dirty="0">
                  <a:solidFill>
                    <a:prstClr val="black"/>
                  </a:solidFill>
                  <a:latin typeface="Calibri" panose="020F0502020204030204" pitchFamily="34" charset="0"/>
                  <a:ea typeface="微软雅黑"/>
                  <a:cs typeface="Calibri" panose="020F0502020204030204" pitchFamily="34" charset="0"/>
                </a:rPr>
                <a:t> </a:t>
              </a:r>
              <a:r>
                <a:rPr lang="en-US" sz="3200" dirty="0" err="1">
                  <a:solidFill>
                    <a:prstClr val="black"/>
                  </a:solidFill>
                  <a:latin typeface="Calibri" panose="020F0502020204030204" pitchFamily="34" charset="0"/>
                  <a:ea typeface="微软雅黑"/>
                  <a:cs typeface="Calibri" panose="020F0502020204030204" pitchFamily="34" charset="0"/>
                </a:rPr>
                <a:t>trên</a:t>
              </a:r>
              <a:r>
                <a:rPr lang="en-US" sz="3200" dirty="0">
                  <a:solidFill>
                    <a:prstClr val="black"/>
                  </a:solidFill>
                  <a:latin typeface="Calibri" panose="020F0502020204030204" pitchFamily="34" charset="0"/>
                  <a:ea typeface="微软雅黑"/>
                  <a:cs typeface="Calibri" panose="020F0502020204030204" pitchFamily="34" charset="0"/>
                </a:rPr>
                <a:t> </a:t>
              </a:r>
              <a:r>
                <a:rPr lang="en-US" sz="3200" dirty="0" err="1">
                  <a:solidFill>
                    <a:prstClr val="black"/>
                  </a:solidFill>
                  <a:latin typeface="Calibri" panose="020F0502020204030204" pitchFamily="34" charset="0"/>
                  <a:ea typeface="微软雅黑"/>
                  <a:cs typeface="Calibri" panose="020F0502020204030204" pitchFamily="34" charset="0"/>
                </a:rPr>
                <a:t>được</a:t>
              </a:r>
              <a:r>
                <a:rPr lang="en-US" sz="3200" dirty="0">
                  <a:solidFill>
                    <a:prstClr val="black"/>
                  </a:solidFill>
                  <a:latin typeface="Calibri" panose="020F0502020204030204" pitchFamily="34" charset="0"/>
                  <a:ea typeface="微软雅黑"/>
                  <a:cs typeface="Calibri" panose="020F0502020204030204" pitchFamily="34" charset="0"/>
                </a:rPr>
                <a:t> </a:t>
              </a:r>
              <a:r>
                <a:rPr lang="en-US" sz="3200" dirty="0" err="1">
                  <a:solidFill>
                    <a:prstClr val="black"/>
                  </a:solidFill>
                  <a:latin typeface="Calibri" panose="020F0502020204030204" pitchFamily="34" charset="0"/>
                  <a:ea typeface="微软雅黑"/>
                  <a:cs typeface="Calibri" panose="020F0502020204030204" pitchFamily="34" charset="0"/>
                </a:rPr>
                <a:t>gửi</a:t>
              </a:r>
              <a:r>
                <a:rPr lang="en-US" sz="3200" dirty="0">
                  <a:solidFill>
                    <a:prstClr val="black"/>
                  </a:solidFill>
                  <a:latin typeface="Calibri" panose="020F0502020204030204" pitchFamily="34" charset="0"/>
                  <a:ea typeface="微软雅黑"/>
                  <a:cs typeface="Calibri" panose="020F0502020204030204" pitchFamily="34" charset="0"/>
                </a:rPr>
                <a:t> </a:t>
              </a:r>
              <a:r>
                <a:rPr lang="en-US" sz="3200" dirty="0" err="1">
                  <a:solidFill>
                    <a:prstClr val="black"/>
                  </a:solidFill>
                  <a:latin typeface="Calibri" panose="020F0502020204030204" pitchFamily="34" charset="0"/>
                  <a:ea typeface="微软雅黑"/>
                  <a:cs typeface="Calibri" panose="020F0502020204030204" pitchFamily="34" charset="0"/>
                </a:rPr>
                <a:t>cho</a:t>
              </a:r>
              <a:r>
                <a:rPr lang="en-US" sz="3200" dirty="0">
                  <a:solidFill>
                    <a:prstClr val="black"/>
                  </a:solidFill>
                  <a:latin typeface="Calibri" panose="020F0502020204030204" pitchFamily="34" charset="0"/>
                  <a:ea typeface="微软雅黑"/>
                  <a:cs typeface="Calibri" panose="020F0502020204030204" pitchFamily="34" charset="0"/>
                </a:rPr>
                <a:t> ai?</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endParaRPr>
            </a:p>
          </p:txBody>
        </p:sp>
        <p:sp>
          <p:nvSpPr>
            <p:cNvPr id="41" name="Freeform 48">
              <a:extLst>
                <a:ext uri="{FF2B5EF4-FFF2-40B4-BE49-F238E27FC236}">
                  <a16:creationId xmlns:a16="http://schemas.microsoft.com/office/drawing/2014/main" id="{09C09FD2-0A88-4E51-9D7B-24099D926222}"/>
                </a:ext>
              </a:extLst>
            </p:cNvPr>
            <p:cNvSpPr>
              <a:spLocks/>
            </p:cNvSpPr>
            <p:nvPr>
              <p:custDataLst>
                <p:tags r:id="rId2"/>
              </p:custDataLst>
            </p:nvPr>
          </p:nvSpPr>
          <p:spPr bwMode="auto">
            <a:xfrm>
              <a:off x="7228851" y="3429000"/>
              <a:ext cx="468000" cy="504000"/>
            </a:xfrm>
            <a:custGeom>
              <a:avLst/>
              <a:gdLst>
                <a:gd name="T0" fmla="*/ 2147483646 w 187"/>
                <a:gd name="T1" fmla="*/ 2147483646 h 203"/>
                <a:gd name="T2" fmla="*/ 2147483646 w 187"/>
                <a:gd name="T3" fmla="*/ 2147483646 h 203"/>
                <a:gd name="T4" fmla="*/ 2147483646 w 187"/>
                <a:gd name="T5" fmla="*/ 2147483646 h 203"/>
                <a:gd name="T6" fmla="*/ 2147483646 w 187"/>
                <a:gd name="T7" fmla="*/ 2147483646 h 203"/>
                <a:gd name="T8" fmla="*/ 2147483646 w 187"/>
                <a:gd name="T9" fmla="*/ 2147483646 h 203"/>
                <a:gd name="T10" fmla="*/ 2147483646 w 187"/>
                <a:gd name="T11" fmla="*/ 2147483646 h 203"/>
                <a:gd name="T12" fmla="*/ 2147483646 w 187"/>
                <a:gd name="T13" fmla="*/ 2147483646 h 203"/>
                <a:gd name="T14" fmla="*/ 2147483646 w 187"/>
                <a:gd name="T15" fmla="*/ 2147483646 h 203"/>
                <a:gd name="T16" fmla="*/ 2147483646 w 187"/>
                <a:gd name="T17" fmla="*/ 2147483646 h 203"/>
                <a:gd name="T18" fmla="*/ 2147483646 w 187"/>
                <a:gd name="T19" fmla="*/ 2147483646 h 203"/>
                <a:gd name="T20" fmla="*/ 2147483646 w 187"/>
                <a:gd name="T21" fmla="*/ 2147483646 h 203"/>
                <a:gd name="T22" fmla="*/ 2147483646 w 187"/>
                <a:gd name="T23" fmla="*/ 2147483646 h 203"/>
                <a:gd name="T24" fmla="*/ 2147483646 w 187"/>
                <a:gd name="T25" fmla="*/ 2147483646 h 203"/>
                <a:gd name="T26" fmla="*/ 2147483646 w 187"/>
                <a:gd name="T27" fmla="*/ 2147483646 h 203"/>
                <a:gd name="T28" fmla="*/ 2147483646 w 187"/>
                <a:gd name="T29" fmla="*/ 2147483646 h 203"/>
                <a:gd name="T30" fmla="*/ 2147483646 w 187"/>
                <a:gd name="T31" fmla="*/ 2147483646 h 203"/>
                <a:gd name="T32" fmla="*/ 2147483646 w 187"/>
                <a:gd name="T33" fmla="*/ 2147483646 h 203"/>
                <a:gd name="T34" fmla="*/ 2147483646 w 187"/>
                <a:gd name="T35" fmla="*/ 2147483646 h 203"/>
                <a:gd name="T36" fmla="*/ 2147483646 w 187"/>
                <a:gd name="T37" fmla="*/ 2147483646 h 203"/>
                <a:gd name="T38" fmla="*/ 2147483646 w 187"/>
                <a:gd name="T39" fmla="*/ 2147483646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rgbClr val="71CBD2"/>
            </a:solidFill>
            <a:ln>
              <a:solidFill>
                <a:srgbClr val="0070C0"/>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cs typeface="+mn-cs"/>
              </a:endParaRPr>
            </a:p>
          </p:txBody>
        </p:sp>
      </p:grpSp>
      <p:grpSp>
        <p:nvGrpSpPr>
          <p:cNvPr id="42" name="Group 41">
            <a:extLst>
              <a:ext uri="{FF2B5EF4-FFF2-40B4-BE49-F238E27FC236}">
                <a16:creationId xmlns:a16="http://schemas.microsoft.com/office/drawing/2014/main" id="{FD75B1EE-27EC-411A-AFA8-8E63ADEF3A94}"/>
              </a:ext>
            </a:extLst>
          </p:cNvPr>
          <p:cNvGrpSpPr/>
          <p:nvPr/>
        </p:nvGrpSpPr>
        <p:grpSpPr>
          <a:xfrm>
            <a:off x="639955" y="5031590"/>
            <a:ext cx="4989320" cy="1652334"/>
            <a:chOff x="7226284" y="5088735"/>
            <a:chExt cx="4656692" cy="1652334"/>
          </a:xfrm>
        </p:grpSpPr>
        <p:sp>
          <p:nvSpPr>
            <p:cNvPr id="43" name="Freeform: Shape 42">
              <a:extLst>
                <a:ext uri="{FF2B5EF4-FFF2-40B4-BE49-F238E27FC236}">
                  <a16:creationId xmlns:a16="http://schemas.microsoft.com/office/drawing/2014/main" id="{ECA57807-900A-4937-8B17-BD76511782C3}"/>
                </a:ext>
              </a:extLst>
            </p:cNvPr>
            <p:cNvSpPr/>
            <p:nvPr/>
          </p:nvSpPr>
          <p:spPr>
            <a:xfrm>
              <a:off x="7812957" y="5118756"/>
              <a:ext cx="4070019" cy="1067559"/>
            </a:xfrm>
            <a:custGeom>
              <a:avLst/>
              <a:gdLst>
                <a:gd name="connsiteX0" fmla="*/ 0 w 3513057"/>
                <a:gd name="connsiteY0" fmla="*/ 0 h 468122"/>
                <a:gd name="connsiteX1" fmla="*/ 3278996 w 3513057"/>
                <a:gd name="connsiteY1" fmla="*/ 0 h 468122"/>
                <a:gd name="connsiteX2" fmla="*/ 3513057 w 3513057"/>
                <a:gd name="connsiteY2" fmla="*/ 234061 h 468122"/>
                <a:gd name="connsiteX3" fmla="*/ 3278996 w 3513057"/>
                <a:gd name="connsiteY3" fmla="*/ 468122 h 468122"/>
                <a:gd name="connsiteX4" fmla="*/ 3278986 w 3513057"/>
                <a:gd name="connsiteY4" fmla="*/ 468121 h 468122"/>
                <a:gd name="connsiteX5" fmla="*/ 0 w 3513057"/>
                <a:gd name="connsiteY5" fmla="*/ 468121 h 468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3057" h="468122">
                  <a:moveTo>
                    <a:pt x="0" y="0"/>
                  </a:moveTo>
                  <a:lnTo>
                    <a:pt x="3278996" y="0"/>
                  </a:lnTo>
                  <a:cubicBezTo>
                    <a:pt x="3408264" y="0"/>
                    <a:pt x="3513057" y="104793"/>
                    <a:pt x="3513057" y="234061"/>
                  </a:cubicBezTo>
                  <a:cubicBezTo>
                    <a:pt x="3513057" y="363329"/>
                    <a:pt x="3408264" y="468122"/>
                    <a:pt x="3278996" y="468122"/>
                  </a:cubicBezTo>
                  <a:lnTo>
                    <a:pt x="3278986" y="468121"/>
                  </a:lnTo>
                  <a:lnTo>
                    <a:pt x="0" y="468121"/>
                  </a:lnTo>
                  <a:close/>
                </a:path>
              </a:pathLst>
            </a:custGeom>
            <a:solidFill>
              <a:schemeClr val="accent6">
                <a:lumMod val="60000"/>
                <a:lumOff val="4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sp>
          <p:nvSpPr>
            <p:cNvPr id="44" name="TextBox 43">
              <a:extLst>
                <a:ext uri="{FF2B5EF4-FFF2-40B4-BE49-F238E27FC236}">
                  <a16:creationId xmlns:a16="http://schemas.microsoft.com/office/drawing/2014/main" id="{339B3915-C9B3-41DC-9EBD-88F83021435C}"/>
                </a:ext>
              </a:extLst>
            </p:cNvPr>
            <p:cNvSpPr txBox="1"/>
            <p:nvPr/>
          </p:nvSpPr>
          <p:spPr>
            <a:xfrm>
              <a:off x="7838820" y="5171409"/>
              <a:ext cx="3915621"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Người</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viết</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đơn</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đã</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hứa</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những</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gì</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khi</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vào</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Đội</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a:t>
              </a:r>
            </a:p>
          </p:txBody>
        </p:sp>
        <p:sp>
          <p:nvSpPr>
            <p:cNvPr id="45" name="Freeform 48">
              <a:extLst>
                <a:ext uri="{FF2B5EF4-FFF2-40B4-BE49-F238E27FC236}">
                  <a16:creationId xmlns:a16="http://schemas.microsoft.com/office/drawing/2014/main" id="{E06E5CB5-8882-49C8-B5D4-757CFC4EDCDE}"/>
                </a:ext>
              </a:extLst>
            </p:cNvPr>
            <p:cNvSpPr>
              <a:spLocks/>
            </p:cNvSpPr>
            <p:nvPr>
              <p:custDataLst>
                <p:tags r:id="rId1"/>
              </p:custDataLst>
            </p:nvPr>
          </p:nvSpPr>
          <p:spPr bwMode="auto">
            <a:xfrm>
              <a:off x="7226284" y="5088735"/>
              <a:ext cx="468000" cy="504000"/>
            </a:xfrm>
            <a:custGeom>
              <a:avLst/>
              <a:gdLst>
                <a:gd name="T0" fmla="*/ 2147483646 w 187"/>
                <a:gd name="T1" fmla="*/ 2147483646 h 203"/>
                <a:gd name="T2" fmla="*/ 2147483646 w 187"/>
                <a:gd name="T3" fmla="*/ 2147483646 h 203"/>
                <a:gd name="T4" fmla="*/ 2147483646 w 187"/>
                <a:gd name="T5" fmla="*/ 2147483646 h 203"/>
                <a:gd name="T6" fmla="*/ 2147483646 w 187"/>
                <a:gd name="T7" fmla="*/ 2147483646 h 203"/>
                <a:gd name="T8" fmla="*/ 2147483646 w 187"/>
                <a:gd name="T9" fmla="*/ 2147483646 h 203"/>
                <a:gd name="T10" fmla="*/ 2147483646 w 187"/>
                <a:gd name="T11" fmla="*/ 2147483646 h 203"/>
                <a:gd name="T12" fmla="*/ 2147483646 w 187"/>
                <a:gd name="T13" fmla="*/ 2147483646 h 203"/>
                <a:gd name="T14" fmla="*/ 2147483646 w 187"/>
                <a:gd name="T15" fmla="*/ 2147483646 h 203"/>
                <a:gd name="T16" fmla="*/ 2147483646 w 187"/>
                <a:gd name="T17" fmla="*/ 2147483646 h 203"/>
                <a:gd name="T18" fmla="*/ 2147483646 w 187"/>
                <a:gd name="T19" fmla="*/ 2147483646 h 203"/>
                <a:gd name="T20" fmla="*/ 2147483646 w 187"/>
                <a:gd name="T21" fmla="*/ 2147483646 h 203"/>
                <a:gd name="T22" fmla="*/ 2147483646 w 187"/>
                <a:gd name="T23" fmla="*/ 2147483646 h 203"/>
                <a:gd name="T24" fmla="*/ 2147483646 w 187"/>
                <a:gd name="T25" fmla="*/ 2147483646 h 203"/>
                <a:gd name="T26" fmla="*/ 2147483646 w 187"/>
                <a:gd name="T27" fmla="*/ 2147483646 h 203"/>
                <a:gd name="T28" fmla="*/ 2147483646 w 187"/>
                <a:gd name="T29" fmla="*/ 2147483646 h 203"/>
                <a:gd name="T30" fmla="*/ 2147483646 w 187"/>
                <a:gd name="T31" fmla="*/ 2147483646 h 203"/>
                <a:gd name="T32" fmla="*/ 2147483646 w 187"/>
                <a:gd name="T33" fmla="*/ 2147483646 h 203"/>
                <a:gd name="T34" fmla="*/ 2147483646 w 187"/>
                <a:gd name="T35" fmla="*/ 2147483646 h 203"/>
                <a:gd name="T36" fmla="*/ 2147483646 w 187"/>
                <a:gd name="T37" fmla="*/ 2147483646 h 203"/>
                <a:gd name="T38" fmla="*/ 2147483646 w 187"/>
                <a:gd name="T39" fmla="*/ 2147483646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chemeClr val="accent6">
                <a:lumMod val="60000"/>
                <a:lumOff val="40000"/>
              </a:schemeClr>
            </a:solidFill>
            <a:ln>
              <a:solidFill>
                <a:schemeClr val="accent6">
                  <a:lumMod val="50000"/>
                </a:schemeClr>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cs typeface="+mn-cs"/>
              </a:endParaRPr>
            </a:p>
          </p:txBody>
        </p:sp>
      </p:grpSp>
    </p:spTree>
    <p:extLst>
      <p:ext uri="{BB962C8B-B14F-4D97-AF65-F5344CB8AC3E}">
        <p14:creationId xmlns:p14="http://schemas.microsoft.com/office/powerpoint/2010/main" val="23541360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53" presetClass="entr" presetSubtype="16"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left)">
                                      <p:cBhvr>
                                        <p:cTn id="25" dur="500"/>
                                        <p:tgtEl>
                                          <p:spTgt spid="30"/>
                                        </p:tgtEl>
                                      </p:cBhvr>
                                    </p:animEffect>
                                  </p:childTnLst>
                                </p:cTn>
                              </p:par>
                            </p:childTnLst>
                          </p:cTn>
                        </p:par>
                        <p:par>
                          <p:cTn id="26" fill="hold">
                            <p:stCondLst>
                              <p:cond delay="1000"/>
                            </p:stCondLst>
                            <p:childTnLst>
                              <p:par>
                                <p:cTn id="27" presetID="22" presetClass="entr" presetSubtype="8"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500"/>
                                        <p:tgtEl>
                                          <p:spTgt spid="38"/>
                                        </p:tgtEl>
                                      </p:cBhvr>
                                    </p:animEffect>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picture containing toy, doll&#10;&#10;Description automatically generated">
            <a:extLst>
              <a:ext uri="{FF2B5EF4-FFF2-40B4-BE49-F238E27FC236}">
                <a16:creationId xmlns:a16="http://schemas.microsoft.com/office/drawing/2014/main" id="{DDC3A880-DE6B-433D-A049-DA3D6337E5B3}"/>
              </a:ext>
            </a:extLst>
          </p:cNvPr>
          <p:cNvPicPr>
            <a:picLocks noChangeAspect="1"/>
          </p:cNvPicPr>
          <p:nvPr/>
        </p:nvPicPr>
        <p:blipFill rotWithShape="1">
          <a:blip r:embed="rId6">
            <a:extLst>
              <a:ext uri="{28A0092B-C50C-407E-A947-70E740481C1C}">
                <a14:useLocalDpi xmlns:a14="http://schemas.microsoft.com/office/drawing/2010/main" val="0"/>
              </a:ext>
            </a:extLst>
          </a:blip>
          <a:srcRect l="22592" r="22460"/>
          <a:stretch/>
        </p:blipFill>
        <p:spPr>
          <a:xfrm>
            <a:off x="5142443" y="4200192"/>
            <a:ext cx="1440797" cy="2622120"/>
          </a:xfrm>
          <a:prstGeom prst="rect">
            <a:avLst/>
          </a:prstGeom>
        </p:spPr>
      </p:pic>
      <p:pic>
        <p:nvPicPr>
          <p:cNvPr id="34" name="Picture 33" descr="A picture containing text, toy, doll&#10;&#10;Description automatically generated">
            <a:extLst>
              <a:ext uri="{FF2B5EF4-FFF2-40B4-BE49-F238E27FC236}">
                <a16:creationId xmlns:a16="http://schemas.microsoft.com/office/drawing/2014/main" id="{076C9FDC-C8AB-425F-95A2-9DFFDDFB81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34643" y="1599029"/>
            <a:ext cx="3298125" cy="3754021"/>
          </a:xfrm>
          <a:prstGeom prst="rect">
            <a:avLst/>
          </a:prstGeom>
        </p:spPr>
      </p:pic>
      <p:pic>
        <p:nvPicPr>
          <p:cNvPr id="23" name="Picture 22" descr="Shape, square&#10;&#10;Description automatically generated">
            <a:extLst>
              <a:ext uri="{FF2B5EF4-FFF2-40B4-BE49-F238E27FC236}">
                <a16:creationId xmlns:a16="http://schemas.microsoft.com/office/drawing/2014/main" id="{4561A4F2-BA0A-4751-88A0-5115F19B647F}"/>
              </a:ext>
            </a:extLst>
          </p:cNvPr>
          <p:cNvPicPr>
            <a:picLocks noChangeAspect="1"/>
          </p:cNvPicPr>
          <p:nvPr/>
        </p:nvPicPr>
        <p:blipFill>
          <a:blip r:embed="rId8">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6420602" y="1743008"/>
            <a:ext cx="5771398" cy="4873562"/>
          </a:xfrm>
          <a:prstGeom prst="rect">
            <a:avLst/>
          </a:prstGeom>
        </p:spPr>
      </p:pic>
      <p:grpSp>
        <p:nvGrpSpPr>
          <p:cNvPr id="29" name="Group 28">
            <a:extLst>
              <a:ext uri="{FF2B5EF4-FFF2-40B4-BE49-F238E27FC236}">
                <a16:creationId xmlns:a16="http://schemas.microsoft.com/office/drawing/2014/main" id="{9D1492B2-B7D7-441F-8617-F24BA53DE614}"/>
              </a:ext>
            </a:extLst>
          </p:cNvPr>
          <p:cNvGrpSpPr/>
          <p:nvPr/>
        </p:nvGrpSpPr>
        <p:grpSpPr>
          <a:xfrm>
            <a:off x="7088789" y="2178799"/>
            <a:ext cx="4720743" cy="1077218"/>
            <a:chOff x="7254516" y="2260282"/>
            <a:chExt cx="4720743" cy="1077218"/>
          </a:xfrm>
        </p:grpSpPr>
        <p:sp>
          <p:nvSpPr>
            <p:cNvPr id="30" name="Freeform 48">
              <a:extLst>
                <a:ext uri="{FF2B5EF4-FFF2-40B4-BE49-F238E27FC236}">
                  <a16:creationId xmlns:a16="http://schemas.microsoft.com/office/drawing/2014/main" id="{1835B660-2510-4217-B3D5-76DDB8A3514D}"/>
                </a:ext>
              </a:extLst>
            </p:cNvPr>
            <p:cNvSpPr>
              <a:spLocks/>
            </p:cNvSpPr>
            <p:nvPr>
              <p:custDataLst>
                <p:tags r:id="rId3"/>
              </p:custDataLst>
            </p:nvPr>
          </p:nvSpPr>
          <p:spPr bwMode="auto">
            <a:xfrm>
              <a:off x="7254516" y="2298339"/>
              <a:ext cx="468000" cy="504000"/>
            </a:xfrm>
            <a:custGeom>
              <a:avLst/>
              <a:gdLst>
                <a:gd name="T0" fmla="*/ 2147483646 w 187"/>
                <a:gd name="T1" fmla="*/ 2147483646 h 203"/>
                <a:gd name="T2" fmla="*/ 2147483646 w 187"/>
                <a:gd name="T3" fmla="*/ 2147483646 h 203"/>
                <a:gd name="T4" fmla="*/ 2147483646 w 187"/>
                <a:gd name="T5" fmla="*/ 2147483646 h 203"/>
                <a:gd name="T6" fmla="*/ 2147483646 w 187"/>
                <a:gd name="T7" fmla="*/ 2147483646 h 203"/>
                <a:gd name="T8" fmla="*/ 2147483646 w 187"/>
                <a:gd name="T9" fmla="*/ 2147483646 h 203"/>
                <a:gd name="T10" fmla="*/ 2147483646 w 187"/>
                <a:gd name="T11" fmla="*/ 2147483646 h 203"/>
                <a:gd name="T12" fmla="*/ 2147483646 w 187"/>
                <a:gd name="T13" fmla="*/ 2147483646 h 203"/>
                <a:gd name="T14" fmla="*/ 2147483646 w 187"/>
                <a:gd name="T15" fmla="*/ 2147483646 h 203"/>
                <a:gd name="T16" fmla="*/ 2147483646 w 187"/>
                <a:gd name="T17" fmla="*/ 2147483646 h 203"/>
                <a:gd name="T18" fmla="*/ 2147483646 w 187"/>
                <a:gd name="T19" fmla="*/ 2147483646 h 203"/>
                <a:gd name="T20" fmla="*/ 2147483646 w 187"/>
                <a:gd name="T21" fmla="*/ 2147483646 h 203"/>
                <a:gd name="T22" fmla="*/ 2147483646 w 187"/>
                <a:gd name="T23" fmla="*/ 2147483646 h 203"/>
                <a:gd name="T24" fmla="*/ 2147483646 w 187"/>
                <a:gd name="T25" fmla="*/ 2147483646 h 203"/>
                <a:gd name="T26" fmla="*/ 2147483646 w 187"/>
                <a:gd name="T27" fmla="*/ 2147483646 h 203"/>
                <a:gd name="T28" fmla="*/ 2147483646 w 187"/>
                <a:gd name="T29" fmla="*/ 2147483646 h 203"/>
                <a:gd name="T30" fmla="*/ 2147483646 w 187"/>
                <a:gd name="T31" fmla="*/ 2147483646 h 203"/>
                <a:gd name="T32" fmla="*/ 2147483646 w 187"/>
                <a:gd name="T33" fmla="*/ 2147483646 h 203"/>
                <a:gd name="T34" fmla="*/ 2147483646 w 187"/>
                <a:gd name="T35" fmla="*/ 2147483646 h 203"/>
                <a:gd name="T36" fmla="*/ 2147483646 w 187"/>
                <a:gd name="T37" fmla="*/ 2147483646 h 203"/>
                <a:gd name="T38" fmla="*/ 2147483646 w 187"/>
                <a:gd name="T39" fmla="*/ 2147483646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rgbClr val="F3699E"/>
            </a:solidFill>
            <a:ln>
              <a:solidFill>
                <a:srgbClr val="EE327A"/>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cs typeface="+mn-cs"/>
              </a:endParaRPr>
            </a:p>
          </p:txBody>
        </p:sp>
        <p:sp>
          <p:nvSpPr>
            <p:cNvPr id="31" name="Freeform: Shape 30">
              <a:extLst>
                <a:ext uri="{FF2B5EF4-FFF2-40B4-BE49-F238E27FC236}">
                  <a16:creationId xmlns:a16="http://schemas.microsoft.com/office/drawing/2014/main" id="{DDCFF688-0CF9-4169-BEFE-61D3DF27030C}"/>
                </a:ext>
              </a:extLst>
            </p:cNvPr>
            <p:cNvSpPr/>
            <p:nvPr/>
          </p:nvSpPr>
          <p:spPr>
            <a:xfrm>
              <a:off x="7812958" y="2298339"/>
              <a:ext cx="4162301" cy="978256"/>
            </a:xfrm>
            <a:custGeom>
              <a:avLst/>
              <a:gdLst>
                <a:gd name="connsiteX0" fmla="*/ 0 w 3513057"/>
                <a:gd name="connsiteY0" fmla="*/ 0 h 468122"/>
                <a:gd name="connsiteX1" fmla="*/ 3278996 w 3513057"/>
                <a:gd name="connsiteY1" fmla="*/ 0 h 468122"/>
                <a:gd name="connsiteX2" fmla="*/ 3513057 w 3513057"/>
                <a:gd name="connsiteY2" fmla="*/ 234061 h 468122"/>
                <a:gd name="connsiteX3" fmla="*/ 3278996 w 3513057"/>
                <a:gd name="connsiteY3" fmla="*/ 468122 h 468122"/>
                <a:gd name="connsiteX4" fmla="*/ 3278986 w 3513057"/>
                <a:gd name="connsiteY4" fmla="*/ 468121 h 468122"/>
                <a:gd name="connsiteX5" fmla="*/ 0 w 3513057"/>
                <a:gd name="connsiteY5" fmla="*/ 468121 h 468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3057" h="468122">
                  <a:moveTo>
                    <a:pt x="0" y="0"/>
                  </a:moveTo>
                  <a:lnTo>
                    <a:pt x="3278996" y="0"/>
                  </a:lnTo>
                  <a:cubicBezTo>
                    <a:pt x="3408264" y="0"/>
                    <a:pt x="3513057" y="104793"/>
                    <a:pt x="3513057" y="234061"/>
                  </a:cubicBezTo>
                  <a:cubicBezTo>
                    <a:pt x="3513057" y="363329"/>
                    <a:pt x="3408264" y="468122"/>
                    <a:pt x="3278996" y="468122"/>
                  </a:cubicBezTo>
                  <a:lnTo>
                    <a:pt x="3278986" y="468121"/>
                  </a:lnTo>
                  <a:lnTo>
                    <a:pt x="0" y="468121"/>
                  </a:lnTo>
                  <a:close/>
                </a:path>
              </a:pathLst>
            </a:custGeom>
            <a:solidFill>
              <a:srgbClr val="F3699E"/>
            </a:solidFill>
            <a:ln>
              <a:solidFill>
                <a:srgbClr val="EE327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sp>
          <p:nvSpPr>
            <p:cNvPr id="32" name="TextBox 31">
              <a:extLst>
                <a:ext uri="{FF2B5EF4-FFF2-40B4-BE49-F238E27FC236}">
                  <a16:creationId xmlns:a16="http://schemas.microsoft.com/office/drawing/2014/main" id="{EDB87086-E41C-4856-8896-01C8823E8229}"/>
                </a:ext>
              </a:extLst>
            </p:cNvPr>
            <p:cNvSpPr txBox="1"/>
            <p:nvPr/>
          </p:nvSpPr>
          <p:spPr>
            <a:xfrm>
              <a:off x="7812957" y="2260282"/>
              <a:ext cx="4160462"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3200" b="0" i="0" dirty="0">
                  <a:solidFill>
                    <a:srgbClr val="000000"/>
                  </a:solidFill>
                  <a:effectLst/>
                  <a:latin typeface="OpenSans"/>
                </a:rPr>
                <a:t>Bạn Nguyễn Ngọc Bích viết đơn trên để làm gì?</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endParaRPr>
            </a:p>
          </p:txBody>
        </p:sp>
      </p:grpSp>
      <p:grpSp>
        <p:nvGrpSpPr>
          <p:cNvPr id="33" name="Group 32">
            <a:extLst>
              <a:ext uri="{FF2B5EF4-FFF2-40B4-BE49-F238E27FC236}">
                <a16:creationId xmlns:a16="http://schemas.microsoft.com/office/drawing/2014/main" id="{DFDF9D12-9E81-4512-9629-0EF5B0BCAA26}"/>
              </a:ext>
            </a:extLst>
          </p:cNvPr>
          <p:cNvGrpSpPr/>
          <p:nvPr/>
        </p:nvGrpSpPr>
        <p:grpSpPr>
          <a:xfrm>
            <a:off x="7060557" y="3614213"/>
            <a:ext cx="4746408" cy="1113814"/>
            <a:chOff x="7228851" y="3429000"/>
            <a:chExt cx="4746408" cy="1113814"/>
          </a:xfrm>
        </p:grpSpPr>
        <p:sp>
          <p:nvSpPr>
            <p:cNvPr id="38" name="Freeform: Shape 37">
              <a:extLst>
                <a:ext uri="{FF2B5EF4-FFF2-40B4-BE49-F238E27FC236}">
                  <a16:creationId xmlns:a16="http://schemas.microsoft.com/office/drawing/2014/main" id="{841DAFFE-D17A-42E9-95DF-707FD4743028}"/>
                </a:ext>
              </a:extLst>
            </p:cNvPr>
            <p:cNvSpPr/>
            <p:nvPr/>
          </p:nvSpPr>
          <p:spPr>
            <a:xfrm>
              <a:off x="7812958" y="3452037"/>
              <a:ext cx="4070019" cy="1067559"/>
            </a:xfrm>
            <a:custGeom>
              <a:avLst/>
              <a:gdLst>
                <a:gd name="connsiteX0" fmla="*/ 0 w 3513057"/>
                <a:gd name="connsiteY0" fmla="*/ 0 h 468122"/>
                <a:gd name="connsiteX1" fmla="*/ 3278996 w 3513057"/>
                <a:gd name="connsiteY1" fmla="*/ 0 h 468122"/>
                <a:gd name="connsiteX2" fmla="*/ 3513057 w 3513057"/>
                <a:gd name="connsiteY2" fmla="*/ 234061 h 468122"/>
                <a:gd name="connsiteX3" fmla="*/ 3278996 w 3513057"/>
                <a:gd name="connsiteY3" fmla="*/ 468122 h 468122"/>
                <a:gd name="connsiteX4" fmla="*/ 3278986 w 3513057"/>
                <a:gd name="connsiteY4" fmla="*/ 468121 h 468122"/>
                <a:gd name="connsiteX5" fmla="*/ 0 w 3513057"/>
                <a:gd name="connsiteY5" fmla="*/ 468121 h 468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3057" h="468122">
                  <a:moveTo>
                    <a:pt x="0" y="0"/>
                  </a:moveTo>
                  <a:lnTo>
                    <a:pt x="3278996" y="0"/>
                  </a:lnTo>
                  <a:cubicBezTo>
                    <a:pt x="3408264" y="0"/>
                    <a:pt x="3513057" y="104793"/>
                    <a:pt x="3513057" y="234061"/>
                  </a:cubicBezTo>
                  <a:cubicBezTo>
                    <a:pt x="3513057" y="363329"/>
                    <a:pt x="3408264" y="468122"/>
                    <a:pt x="3278996" y="468122"/>
                  </a:cubicBezTo>
                  <a:lnTo>
                    <a:pt x="3278986" y="468121"/>
                  </a:lnTo>
                  <a:lnTo>
                    <a:pt x="0" y="468121"/>
                  </a:lnTo>
                  <a:close/>
                </a:path>
              </a:pathLst>
            </a:custGeom>
            <a:solidFill>
              <a:srgbClr val="71CBD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sp>
          <p:nvSpPr>
            <p:cNvPr id="39" name="TextBox 38">
              <a:extLst>
                <a:ext uri="{FF2B5EF4-FFF2-40B4-BE49-F238E27FC236}">
                  <a16:creationId xmlns:a16="http://schemas.microsoft.com/office/drawing/2014/main" id="{45AECE98-4D8E-458A-9882-F459C2602D23}"/>
                </a:ext>
              </a:extLst>
            </p:cNvPr>
            <p:cNvSpPr txBox="1"/>
            <p:nvPr/>
          </p:nvSpPr>
          <p:spPr>
            <a:xfrm>
              <a:off x="7905240" y="3465596"/>
              <a:ext cx="4070019"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dirty="0" err="1">
                  <a:solidFill>
                    <a:prstClr val="black"/>
                  </a:solidFill>
                  <a:latin typeface="Calibri" panose="020F0502020204030204" pitchFamily="34" charset="0"/>
                  <a:ea typeface="微软雅黑"/>
                  <a:cs typeface="Calibri" panose="020F0502020204030204" pitchFamily="34" charset="0"/>
                </a:rPr>
                <a:t>Đơn</a:t>
              </a:r>
              <a:r>
                <a:rPr lang="en-US" sz="3200" dirty="0">
                  <a:solidFill>
                    <a:prstClr val="black"/>
                  </a:solidFill>
                  <a:latin typeface="Calibri" panose="020F0502020204030204" pitchFamily="34" charset="0"/>
                  <a:ea typeface="微软雅黑"/>
                  <a:cs typeface="Calibri" panose="020F0502020204030204" pitchFamily="34" charset="0"/>
                </a:rPr>
                <a:t> </a:t>
              </a:r>
              <a:r>
                <a:rPr lang="en-US" sz="3200" dirty="0" err="1">
                  <a:solidFill>
                    <a:prstClr val="black"/>
                  </a:solidFill>
                  <a:latin typeface="Calibri" panose="020F0502020204030204" pitchFamily="34" charset="0"/>
                  <a:ea typeface="微软雅黑"/>
                  <a:cs typeface="Calibri" panose="020F0502020204030204" pitchFamily="34" charset="0"/>
                </a:rPr>
                <a:t>trên</a:t>
              </a:r>
              <a:r>
                <a:rPr lang="en-US" sz="3200" dirty="0">
                  <a:solidFill>
                    <a:prstClr val="black"/>
                  </a:solidFill>
                  <a:latin typeface="Calibri" panose="020F0502020204030204" pitchFamily="34" charset="0"/>
                  <a:ea typeface="微软雅黑"/>
                  <a:cs typeface="Calibri" panose="020F0502020204030204" pitchFamily="34" charset="0"/>
                </a:rPr>
                <a:t> </a:t>
              </a:r>
              <a:r>
                <a:rPr lang="en-US" sz="3200" dirty="0" err="1">
                  <a:solidFill>
                    <a:prstClr val="black"/>
                  </a:solidFill>
                  <a:latin typeface="Calibri" panose="020F0502020204030204" pitchFamily="34" charset="0"/>
                  <a:ea typeface="微软雅黑"/>
                  <a:cs typeface="Calibri" panose="020F0502020204030204" pitchFamily="34" charset="0"/>
                </a:rPr>
                <a:t>được</a:t>
              </a:r>
              <a:r>
                <a:rPr lang="en-US" sz="3200" dirty="0">
                  <a:solidFill>
                    <a:prstClr val="black"/>
                  </a:solidFill>
                  <a:latin typeface="Calibri" panose="020F0502020204030204" pitchFamily="34" charset="0"/>
                  <a:ea typeface="微软雅黑"/>
                  <a:cs typeface="Calibri" panose="020F0502020204030204" pitchFamily="34" charset="0"/>
                </a:rPr>
                <a:t> </a:t>
              </a:r>
              <a:r>
                <a:rPr lang="en-US" sz="3200" dirty="0" err="1">
                  <a:solidFill>
                    <a:prstClr val="black"/>
                  </a:solidFill>
                  <a:latin typeface="Calibri" panose="020F0502020204030204" pitchFamily="34" charset="0"/>
                  <a:ea typeface="微软雅黑"/>
                  <a:cs typeface="Calibri" panose="020F0502020204030204" pitchFamily="34" charset="0"/>
                </a:rPr>
                <a:t>gửi</a:t>
              </a:r>
              <a:r>
                <a:rPr lang="en-US" sz="3200" dirty="0">
                  <a:solidFill>
                    <a:prstClr val="black"/>
                  </a:solidFill>
                  <a:latin typeface="Calibri" panose="020F0502020204030204" pitchFamily="34" charset="0"/>
                  <a:ea typeface="微软雅黑"/>
                  <a:cs typeface="Calibri" panose="020F0502020204030204" pitchFamily="34" charset="0"/>
                </a:rPr>
                <a:t> </a:t>
              </a:r>
              <a:r>
                <a:rPr lang="en-US" sz="3200" dirty="0" err="1">
                  <a:solidFill>
                    <a:prstClr val="black"/>
                  </a:solidFill>
                  <a:latin typeface="Calibri" panose="020F0502020204030204" pitchFamily="34" charset="0"/>
                  <a:ea typeface="微软雅黑"/>
                  <a:cs typeface="Calibri" panose="020F0502020204030204" pitchFamily="34" charset="0"/>
                </a:rPr>
                <a:t>cho</a:t>
              </a:r>
              <a:r>
                <a:rPr lang="en-US" sz="3200" dirty="0">
                  <a:solidFill>
                    <a:prstClr val="black"/>
                  </a:solidFill>
                  <a:latin typeface="Calibri" panose="020F0502020204030204" pitchFamily="34" charset="0"/>
                  <a:ea typeface="微软雅黑"/>
                  <a:cs typeface="Calibri" panose="020F0502020204030204" pitchFamily="34" charset="0"/>
                </a:rPr>
                <a:t> ai?</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endParaRPr>
            </a:p>
          </p:txBody>
        </p:sp>
        <p:sp>
          <p:nvSpPr>
            <p:cNvPr id="40" name="Freeform 48">
              <a:extLst>
                <a:ext uri="{FF2B5EF4-FFF2-40B4-BE49-F238E27FC236}">
                  <a16:creationId xmlns:a16="http://schemas.microsoft.com/office/drawing/2014/main" id="{8E313576-5253-4F01-BBB9-58705442A735}"/>
                </a:ext>
              </a:extLst>
            </p:cNvPr>
            <p:cNvSpPr>
              <a:spLocks/>
            </p:cNvSpPr>
            <p:nvPr>
              <p:custDataLst>
                <p:tags r:id="rId2"/>
              </p:custDataLst>
            </p:nvPr>
          </p:nvSpPr>
          <p:spPr bwMode="auto">
            <a:xfrm>
              <a:off x="7228851" y="3429000"/>
              <a:ext cx="468000" cy="504000"/>
            </a:xfrm>
            <a:custGeom>
              <a:avLst/>
              <a:gdLst>
                <a:gd name="T0" fmla="*/ 2147483646 w 187"/>
                <a:gd name="T1" fmla="*/ 2147483646 h 203"/>
                <a:gd name="T2" fmla="*/ 2147483646 w 187"/>
                <a:gd name="T3" fmla="*/ 2147483646 h 203"/>
                <a:gd name="T4" fmla="*/ 2147483646 w 187"/>
                <a:gd name="T5" fmla="*/ 2147483646 h 203"/>
                <a:gd name="T6" fmla="*/ 2147483646 w 187"/>
                <a:gd name="T7" fmla="*/ 2147483646 h 203"/>
                <a:gd name="T8" fmla="*/ 2147483646 w 187"/>
                <a:gd name="T9" fmla="*/ 2147483646 h 203"/>
                <a:gd name="T10" fmla="*/ 2147483646 w 187"/>
                <a:gd name="T11" fmla="*/ 2147483646 h 203"/>
                <a:gd name="T12" fmla="*/ 2147483646 w 187"/>
                <a:gd name="T13" fmla="*/ 2147483646 h 203"/>
                <a:gd name="T14" fmla="*/ 2147483646 w 187"/>
                <a:gd name="T15" fmla="*/ 2147483646 h 203"/>
                <a:gd name="T16" fmla="*/ 2147483646 w 187"/>
                <a:gd name="T17" fmla="*/ 2147483646 h 203"/>
                <a:gd name="T18" fmla="*/ 2147483646 w 187"/>
                <a:gd name="T19" fmla="*/ 2147483646 h 203"/>
                <a:gd name="T20" fmla="*/ 2147483646 w 187"/>
                <a:gd name="T21" fmla="*/ 2147483646 h 203"/>
                <a:gd name="T22" fmla="*/ 2147483646 w 187"/>
                <a:gd name="T23" fmla="*/ 2147483646 h 203"/>
                <a:gd name="T24" fmla="*/ 2147483646 w 187"/>
                <a:gd name="T25" fmla="*/ 2147483646 h 203"/>
                <a:gd name="T26" fmla="*/ 2147483646 w 187"/>
                <a:gd name="T27" fmla="*/ 2147483646 h 203"/>
                <a:gd name="T28" fmla="*/ 2147483646 w 187"/>
                <a:gd name="T29" fmla="*/ 2147483646 h 203"/>
                <a:gd name="T30" fmla="*/ 2147483646 w 187"/>
                <a:gd name="T31" fmla="*/ 2147483646 h 203"/>
                <a:gd name="T32" fmla="*/ 2147483646 w 187"/>
                <a:gd name="T33" fmla="*/ 2147483646 h 203"/>
                <a:gd name="T34" fmla="*/ 2147483646 w 187"/>
                <a:gd name="T35" fmla="*/ 2147483646 h 203"/>
                <a:gd name="T36" fmla="*/ 2147483646 w 187"/>
                <a:gd name="T37" fmla="*/ 2147483646 h 203"/>
                <a:gd name="T38" fmla="*/ 2147483646 w 187"/>
                <a:gd name="T39" fmla="*/ 2147483646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rgbClr val="71CBD2"/>
            </a:solidFill>
            <a:ln>
              <a:solidFill>
                <a:srgbClr val="0070C0"/>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cs typeface="+mn-cs"/>
              </a:endParaRPr>
            </a:p>
          </p:txBody>
        </p:sp>
      </p:grpSp>
      <p:grpSp>
        <p:nvGrpSpPr>
          <p:cNvPr id="41" name="Group 40">
            <a:extLst>
              <a:ext uri="{FF2B5EF4-FFF2-40B4-BE49-F238E27FC236}">
                <a16:creationId xmlns:a16="http://schemas.microsoft.com/office/drawing/2014/main" id="{A61EC823-A07D-44AA-8DE3-9FE08E084D4D}"/>
              </a:ext>
            </a:extLst>
          </p:cNvPr>
          <p:cNvGrpSpPr/>
          <p:nvPr/>
        </p:nvGrpSpPr>
        <p:grpSpPr>
          <a:xfrm>
            <a:off x="7060557" y="5007252"/>
            <a:ext cx="4989320" cy="1652334"/>
            <a:chOff x="7226284" y="5088735"/>
            <a:chExt cx="4656692" cy="1652334"/>
          </a:xfrm>
        </p:grpSpPr>
        <p:sp>
          <p:nvSpPr>
            <p:cNvPr id="42" name="Freeform: Shape 41">
              <a:extLst>
                <a:ext uri="{FF2B5EF4-FFF2-40B4-BE49-F238E27FC236}">
                  <a16:creationId xmlns:a16="http://schemas.microsoft.com/office/drawing/2014/main" id="{9CA514C1-9F3D-491B-AF2F-129A75E675C0}"/>
                </a:ext>
              </a:extLst>
            </p:cNvPr>
            <p:cNvSpPr/>
            <p:nvPr/>
          </p:nvSpPr>
          <p:spPr>
            <a:xfrm>
              <a:off x="7812957" y="5118756"/>
              <a:ext cx="4070019" cy="1067559"/>
            </a:xfrm>
            <a:custGeom>
              <a:avLst/>
              <a:gdLst>
                <a:gd name="connsiteX0" fmla="*/ 0 w 3513057"/>
                <a:gd name="connsiteY0" fmla="*/ 0 h 468122"/>
                <a:gd name="connsiteX1" fmla="*/ 3278996 w 3513057"/>
                <a:gd name="connsiteY1" fmla="*/ 0 h 468122"/>
                <a:gd name="connsiteX2" fmla="*/ 3513057 w 3513057"/>
                <a:gd name="connsiteY2" fmla="*/ 234061 h 468122"/>
                <a:gd name="connsiteX3" fmla="*/ 3278996 w 3513057"/>
                <a:gd name="connsiteY3" fmla="*/ 468122 h 468122"/>
                <a:gd name="connsiteX4" fmla="*/ 3278986 w 3513057"/>
                <a:gd name="connsiteY4" fmla="*/ 468121 h 468122"/>
                <a:gd name="connsiteX5" fmla="*/ 0 w 3513057"/>
                <a:gd name="connsiteY5" fmla="*/ 468121 h 468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3057" h="468122">
                  <a:moveTo>
                    <a:pt x="0" y="0"/>
                  </a:moveTo>
                  <a:lnTo>
                    <a:pt x="3278996" y="0"/>
                  </a:lnTo>
                  <a:cubicBezTo>
                    <a:pt x="3408264" y="0"/>
                    <a:pt x="3513057" y="104793"/>
                    <a:pt x="3513057" y="234061"/>
                  </a:cubicBezTo>
                  <a:cubicBezTo>
                    <a:pt x="3513057" y="363329"/>
                    <a:pt x="3408264" y="468122"/>
                    <a:pt x="3278996" y="468122"/>
                  </a:cubicBezTo>
                  <a:lnTo>
                    <a:pt x="3278986" y="468121"/>
                  </a:lnTo>
                  <a:lnTo>
                    <a:pt x="0" y="468121"/>
                  </a:lnTo>
                  <a:close/>
                </a:path>
              </a:pathLst>
            </a:custGeom>
            <a:solidFill>
              <a:schemeClr val="accent6">
                <a:lumMod val="60000"/>
                <a:lumOff val="4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sp>
          <p:nvSpPr>
            <p:cNvPr id="43" name="TextBox 42">
              <a:extLst>
                <a:ext uri="{FF2B5EF4-FFF2-40B4-BE49-F238E27FC236}">
                  <a16:creationId xmlns:a16="http://schemas.microsoft.com/office/drawing/2014/main" id="{AB9D989F-F23F-417D-9CEC-412295C9C8F1}"/>
                </a:ext>
              </a:extLst>
            </p:cNvPr>
            <p:cNvSpPr txBox="1"/>
            <p:nvPr/>
          </p:nvSpPr>
          <p:spPr>
            <a:xfrm>
              <a:off x="7838820" y="5171409"/>
              <a:ext cx="3915621"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Người</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viết</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đơn</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đã</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hứa</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những</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gì</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khi</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vào</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Đội</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a:t>
              </a:r>
            </a:p>
          </p:txBody>
        </p:sp>
        <p:sp>
          <p:nvSpPr>
            <p:cNvPr id="44" name="Freeform 48">
              <a:extLst>
                <a:ext uri="{FF2B5EF4-FFF2-40B4-BE49-F238E27FC236}">
                  <a16:creationId xmlns:a16="http://schemas.microsoft.com/office/drawing/2014/main" id="{683A26F3-F595-4585-B5F4-16E443024AE5}"/>
                </a:ext>
              </a:extLst>
            </p:cNvPr>
            <p:cNvSpPr>
              <a:spLocks/>
            </p:cNvSpPr>
            <p:nvPr>
              <p:custDataLst>
                <p:tags r:id="rId1"/>
              </p:custDataLst>
            </p:nvPr>
          </p:nvSpPr>
          <p:spPr bwMode="auto">
            <a:xfrm>
              <a:off x="7226284" y="5088735"/>
              <a:ext cx="468000" cy="504000"/>
            </a:xfrm>
            <a:custGeom>
              <a:avLst/>
              <a:gdLst>
                <a:gd name="T0" fmla="*/ 2147483646 w 187"/>
                <a:gd name="T1" fmla="*/ 2147483646 h 203"/>
                <a:gd name="T2" fmla="*/ 2147483646 w 187"/>
                <a:gd name="T3" fmla="*/ 2147483646 h 203"/>
                <a:gd name="T4" fmla="*/ 2147483646 w 187"/>
                <a:gd name="T5" fmla="*/ 2147483646 h 203"/>
                <a:gd name="T6" fmla="*/ 2147483646 w 187"/>
                <a:gd name="T7" fmla="*/ 2147483646 h 203"/>
                <a:gd name="T8" fmla="*/ 2147483646 w 187"/>
                <a:gd name="T9" fmla="*/ 2147483646 h 203"/>
                <a:gd name="T10" fmla="*/ 2147483646 w 187"/>
                <a:gd name="T11" fmla="*/ 2147483646 h 203"/>
                <a:gd name="T12" fmla="*/ 2147483646 w 187"/>
                <a:gd name="T13" fmla="*/ 2147483646 h 203"/>
                <a:gd name="T14" fmla="*/ 2147483646 w 187"/>
                <a:gd name="T15" fmla="*/ 2147483646 h 203"/>
                <a:gd name="T16" fmla="*/ 2147483646 w 187"/>
                <a:gd name="T17" fmla="*/ 2147483646 h 203"/>
                <a:gd name="T18" fmla="*/ 2147483646 w 187"/>
                <a:gd name="T19" fmla="*/ 2147483646 h 203"/>
                <a:gd name="T20" fmla="*/ 2147483646 w 187"/>
                <a:gd name="T21" fmla="*/ 2147483646 h 203"/>
                <a:gd name="T22" fmla="*/ 2147483646 w 187"/>
                <a:gd name="T23" fmla="*/ 2147483646 h 203"/>
                <a:gd name="T24" fmla="*/ 2147483646 w 187"/>
                <a:gd name="T25" fmla="*/ 2147483646 h 203"/>
                <a:gd name="T26" fmla="*/ 2147483646 w 187"/>
                <a:gd name="T27" fmla="*/ 2147483646 h 203"/>
                <a:gd name="T28" fmla="*/ 2147483646 w 187"/>
                <a:gd name="T29" fmla="*/ 2147483646 h 203"/>
                <a:gd name="T30" fmla="*/ 2147483646 w 187"/>
                <a:gd name="T31" fmla="*/ 2147483646 h 203"/>
                <a:gd name="T32" fmla="*/ 2147483646 w 187"/>
                <a:gd name="T33" fmla="*/ 2147483646 h 203"/>
                <a:gd name="T34" fmla="*/ 2147483646 w 187"/>
                <a:gd name="T35" fmla="*/ 2147483646 h 203"/>
                <a:gd name="T36" fmla="*/ 2147483646 w 187"/>
                <a:gd name="T37" fmla="*/ 2147483646 h 203"/>
                <a:gd name="T38" fmla="*/ 2147483646 w 187"/>
                <a:gd name="T39" fmla="*/ 2147483646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chemeClr val="accent6">
                <a:lumMod val="60000"/>
                <a:lumOff val="40000"/>
              </a:schemeClr>
            </a:solidFill>
            <a:ln>
              <a:solidFill>
                <a:schemeClr val="accent6">
                  <a:lumMod val="50000"/>
                </a:schemeClr>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cs typeface="+mn-cs"/>
              </a:endParaRPr>
            </a:p>
          </p:txBody>
        </p:sp>
      </p:grpSp>
    </p:spTree>
    <p:extLst>
      <p:ext uri="{BB962C8B-B14F-4D97-AF65-F5344CB8AC3E}">
        <p14:creationId xmlns:p14="http://schemas.microsoft.com/office/powerpoint/2010/main" val="42391203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left)">
                                      <p:cBhvr>
                                        <p:cTn id="3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oy, doll&#10;&#10;Description automatically generated">
            <a:extLst>
              <a:ext uri="{FF2B5EF4-FFF2-40B4-BE49-F238E27FC236}">
                <a16:creationId xmlns:a16="http://schemas.microsoft.com/office/drawing/2014/main" id="{77132576-87E7-4710-9D68-4603390C46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6119" y="1553067"/>
            <a:ext cx="3667125" cy="5088260"/>
          </a:xfrm>
          <a:prstGeom prst="rect">
            <a:avLst/>
          </a:prstGeom>
        </p:spPr>
      </p:pic>
      <p:pic>
        <p:nvPicPr>
          <p:cNvPr id="14" name="Picture 13">
            <a:extLst>
              <a:ext uri="{FF2B5EF4-FFF2-40B4-BE49-F238E27FC236}">
                <a16:creationId xmlns:a16="http://schemas.microsoft.com/office/drawing/2014/main" id="{CB2211AF-18CF-4548-B14C-2F19E9316D05}"/>
              </a:ext>
            </a:extLst>
          </p:cNvPr>
          <p:cNvPicPr>
            <a:picLocks noChangeAspect="1"/>
          </p:cNvPicPr>
          <p:nvPr/>
        </p:nvPicPr>
        <p:blipFill>
          <a:blip r:embed="rId4"/>
          <a:stretch>
            <a:fillRect/>
          </a:stretch>
        </p:blipFill>
        <p:spPr>
          <a:xfrm>
            <a:off x="3138147" y="373083"/>
            <a:ext cx="7010400" cy="943704"/>
          </a:xfrm>
          <a:prstGeom prst="rect">
            <a:avLst/>
          </a:prstGeom>
        </p:spPr>
      </p:pic>
    </p:spTree>
    <p:extLst>
      <p:ext uri="{BB962C8B-B14F-4D97-AF65-F5344CB8AC3E}">
        <p14:creationId xmlns:p14="http://schemas.microsoft.com/office/powerpoint/2010/main" val="13620331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E41E7F2-9BB6-4DC2-9ABE-B240D0172E55}"/>
              </a:ext>
            </a:extLst>
          </p:cNvPr>
          <p:cNvSpPr/>
          <p:nvPr/>
        </p:nvSpPr>
        <p:spPr>
          <a:xfrm>
            <a:off x="0" y="0"/>
            <a:ext cx="12192000" cy="1203627"/>
          </a:xfrm>
          <a:prstGeom prst="rect">
            <a:avLst/>
          </a:prstGeom>
          <a:solidFill>
            <a:srgbClr val="009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微软雅黑"/>
              <a:cs typeface="+mn-ea"/>
              <a:sym typeface="+mn-lt"/>
            </a:endParaRPr>
          </a:p>
        </p:txBody>
      </p:sp>
      <p:sp>
        <p:nvSpPr>
          <p:cNvPr id="16" name="TextBox 15">
            <a:extLst>
              <a:ext uri="{FF2B5EF4-FFF2-40B4-BE49-F238E27FC236}">
                <a16:creationId xmlns:a16="http://schemas.microsoft.com/office/drawing/2014/main" id="{DE437FE1-8E6C-4AC8-A4E1-15E0601984EF}"/>
              </a:ext>
            </a:extLst>
          </p:cNvPr>
          <p:cNvSpPr txBox="1"/>
          <p:nvPr/>
        </p:nvSpPr>
        <p:spPr>
          <a:xfrm>
            <a:off x="938463" y="180998"/>
            <a:ext cx="10590936"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1.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Đọc</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đơn</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xin</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vào</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Đội</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và</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trả</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lời</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câu</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hỏi</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a:t>
            </a:r>
          </a:p>
        </p:txBody>
      </p:sp>
      <p:pic>
        <p:nvPicPr>
          <p:cNvPr id="7" name="Picture 6">
            <a:extLst>
              <a:ext uri="{FF2B5EF4-FFF2-40B4-BE49-F238E27FC236}">
                <a16:creationId xmlns:a16="http://schemas.microsoft.com/office/drawing/2014/main" id="{17FB8D02-88AA-4659-A188-54874E2C0733}"/>
              </a:ext>
            </a:extLst>
          </p:cNvPr>
          <p:cNvPicPr>
            <a:picLocks noChangeAspect="1"/>
          </p:cNvPicPr>
          <p:nvPr/>
        </p:nvPicPr>
        <p:blipFill>
          <a:blip r:embed="rId4"/>
          <a:stretch>
            <a:fillRect/>
          </a:stretch>
        </p:blipFill>
        <p:spPr>
          <a:xfrm>
            <a:off x="6420603" y="1387077"/>
            <a:ext cx="5419725" cy="5505450"/>
          </a:xfrm>
          <a:prstGeom prst="rect">
            <a:avLst/>
          </a:prstGeom>
        </p:spPr>
      </p:pic>
      <p:grpSp>
        <p:nvGrpSpPr>
          <p:cNvPr id="30" name="Group 29">
            <a:extLst>
              <a:ext uri="{FF2B5EF4-FFF2-40B4-BE49-F238E27FC236}">
                <a16:creationId xmlns:a16="http://schemas.microsoft.com/office/drawing/2014/main" id="{A4F36066-28C7-4C10-B14F-8E8EFBEB7568}"/>
              </a:ext>
            </a:extLst>
          </p:cNvPr>
          <p:cNvGrpSpPr/>
          <p:nvPr/>
        </p:nvGrpSpPr>
        <p:grpSpPr>
          <a:xfrm>
            <a:off x="668187" y="2203137"/>
            <a:ext cx="4950560" cy="1569660"/>
            <a:chOff x="7254516" y="2260282"/>
            <a:chExt cx="4720743" cy="1569660"/>
          </a:xfrm>
        </p:grpSpPr>
        <p:sp>
          <p:nvSpPr>
            <p:cNvPr id="31" name="Freeform 48">
              <a:extLst>
                <a:ext uri="{FF2B5EF4-FFF2-40B4-BE49-F238E27FC236}">
                  <a16:creationId xmlns:a16="http://schemas.microsoft.com/office/drawing/2014/main" id="{1243BBFE-12F2-43DB-80AD-BDBE75F51A24}"/>
                </a:ext>
              </a:extLst>
            </p:cNvPr>
            <p:cNvSpPr>
              <a:spLocks/>
            </p:cNvSpPr>
            <p:nvPr>
              <p:custDataLst>
                <p:tags r:id="rId1"/>
              </p:custDataLst>
            </p:nvPr>
          </p:nvSpPr>
          <p:spPr bwMode="auto">
            <a:xfrm>
              <a:off x="7254516" y="2298339"/>
              <a:ext cx="468000" cy="504000"/>
            </a:xfrm>
            <a:custGeom>
              <a:avLst/>
              <a:gdLst>
                <a:gd name="T0" fmla="*/ 2147483646 w 187"/>
                <a:gd name="T1" fmla="*/ 2147483646 h 203"/>
                <a:gd name="T2" fmla="*/ 2147483646 w 187"/>
                <a:gd name="T3" fmla="*/ 2147483646 h 203"/>
                <a:gd name="T4" fmla="*/ 2147483646 w 187"/>
                <a:gd name="T5" fmla="*/ 2147483646 h 203"/>
                <a:gd name="T6" fmla="*/ 2147483646 w 187"/>
                <a:gd name="T7" fmla="*/ 2147483646 h 203"/>
                <a:gd name="T8" fmla="*/ 2147483646 w 187"/>
                <a:gd name="T9" fmla="*/ 2147483646 h 203"/>
                <a:gd name="T10" fmla="*/ 2147483646 w 187"/>
                <a:gd name="T11" fmla="*/ 2147483646 h 203"/>
                <a:gd name="T12" fmla="*/ 2147483646 w 187"/>
                <a:gd name="T13" fmla="*/ 2147483646 h 203"/>
                <a:gd name="T14" fmla="*/ 2147483646 w 187"/>
                <a:gd name="T15" fmla="*/ 2147483646 h 203"/>
                <a:gd name="T16" fmla="*/ 2147483646 w 187"/>
                <a:gd name="T17" fmla="*/ 2147483646 h 203"/>
                <a:gd name="T18" fmla="*/ 2147483646 w 187"/>
                <a:gd name="T19" fmla="*/ 2147483646 h 203"/>
                <a:gd name="T20" fmla="*/ 2147483646 w 187"/>
                <a:gd name="T21" fmla="*/ 2147483646 h 203"/>
                <a:gd name="T22" fmla="*/ 2147483646 w 187"/>
                <a:gd name="T23" fmla="*/ 2147483646 h 203"/>
                <a:gd name="T24" fmla="*/ 2147483646 w 187"/>
                <a:gd name="T25" fmla="*/ 2147483646 h 203"/>
                <a:gd name="T26" fmla="*/ 2147483646 w 187"/>
                <a:gd name="T27" fmla="*/ 2147483646 h 203"/>
                <a:gd name="T28" fmla="*/ 2147483646 w 187"/>
                <a:gd name="T29" fmla="*/ 2147483646 h 203"/>
                <a:gd name="T30" fmla="*/ 2147483646 w 187"/>
                <a:gd name="T31" fmla="*/ 2147483646 h 203"/>
                <a:gd name="T32" fmla="*/ 2147483646 w 187"/>
                <a:gd name="T33" fmla="*/ 2147483646 h 203"/>
                <a:gd name="T34" fmla="*/ 2147483646 w 187"/>
                <a:gd name="T35" fmla="*/ 2147483646 h 203"/>
                <a:gd name="T36" fmla="*/ 2147483646 w 187"/>
                <a:gd name="T37" fmla="*/ 2147483646 h 203"/>
                <a:gd name="T38" fmla="*/ 2147483646 w 187"/>
                <a:gd name="T39" fmla="*/ 2147483646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rgbClr val="F3699E"/>
            </a:solidFill>
            <a:ln>
              <a:solidFill>
                <a:srgbClr val="EE327A"/>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mbria" panose="02040503050406030204" pitchFamily="18" charset="0"/>
                <a:ea typeface="字魂36号-正文宋楷" panose="02000000000000000000" pitchFamily="2" charset="-122"/>
              </a:endParaRPr>
            </a:p>
          </p:txBody>
        </p:sp>
        <p:sp>
          <p:nvSpPr>
            <p:cNvPr id="32" name="Freeform: Shape 31">
              <a:extLst>
                <a:ext uri="{FF2B5EF4-FFF2-40B4-BE49-F238E27FC236}">
                  <a16:creationId xmlns:a16="http://schemas.microsoft.com/office/drawing/2014/main" id="{31251AC3-9E16-45F4-AC01-44F9E14AEDF7}"/>
                </a:ext>
              </a:extLst>
            </p:cNvPr>
            <p:cNvSpPr/>
            <p:nvPr/>
          </p:nvSpPr>
          <p:spPr>
            <a:xfrm>
              <a:off x="7812958" y="2298339"/>
              <a:ext cx="4162301" cy="978256"/>
            </a:xfrm>
            <a:custGeom>
              <a:avLst/>
              <a:gdLst>
                <a:gd name="connsiteX0" fmla="*/ 0 w 3513057"/>
                <a:gd name="connsiteY0" fmla="*/ 0 h 468122"/>
                <a:gd name="connsiteX1" fmla="*/ 3278996 w 3513057"/>
                <a:gd name="connsiteY1" fmla="*/ 0 h 468122"/>
                <a:gd name="connsiteX2" fmla="*/ 3513057 w 3513057"/>
                <a:gd name="connsiteY2" fmla="*/ 234061 h 468122"/>
                <a:gd name="connsiteX3" fmla="*/ 3278996 w 3513057"/>
                <a:gd name="connsiteY3" fmla="*/ 468122 h 468122"/>
                <a:gd name="connsiteX4" fmla="*/ 3278986 w 3513057"/>
                <a:gd name="connsiteY4" fmla="*/ 468121 h 468122"/>
                <a:gd name="connsiteX5" fmla="*/ 0 w 3513057"/>
                <a:gd name="connsiteY5" fmla="*/ 468121 h 468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3057" h="468122">
                  <a:moveTo>
                    <a:pt x="0" y="0"/>
                  </a:moveTo>
                  <a:lnTo>
                    <a:pt x="3278996" y="0"/>
                  </a:lnTo>
                  <a:cubicBezTo>
                    <a:pt x="3408264" y="0"/>
                    <a:pt x="3513057" y="104793"/>
                    <a:pt x="3513057" y="234061"/>
                  </a:cubicBezTo>
                  <a:cubicBezTo>
                    <a:pt x="3513057" y="363329"/>
                    <a:pt x="3408264" y="468122"/>
                    <a:pt x="3278996" y="468122"/>
                  </a:cubicBezTo>
                  <a:lnTo>
                    <a:pt x="3278986" y="468121"/>
                  </a:lnTo>
                  <a:lnTo>
                    <a:pt x="0" y="468121"/>
                  </a:lnTo>
                  <a:close/>
                </a:path>
              </a:pathLst>
            </a:custGeom>
            <a:solidFill>
              <a:srgbClr val="F3699E"/>
            </a:solidFill>
            <a:ln>
              <a:solidFill>
                <a:srgbClr val="EE327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33" name="TextBox 32">
              <a:extLst>
                <a:ext uri="{FF2B5EF4-FFF2-40B4-BE49-F238E27FC236}">
                  <a16:creationId xmlns:a16="http://schemas.microsoft.com/office/drawing/2014/main" id="{CBBED80B-019D-40A8-8C2D-E8076BA89AB8}"/>
                </a:ext>
              </a:extLst>
            </p:cNvPr>
            <p:cNvSpPr txBox="1"/>
            <p:nvPr/>
          </p:nvSpPr>
          <p:spPr>
            <a:xfrm>
              <a:off x="7812957" y="2260282"/>
              <a:ext cx="4160462"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rPr>
                <a:t>Bạn Nguyễn Ngọc Bích viết đơn trên để làm gì?</a:t>
              </a:r>
              <a:endPar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sp>
        <p:nvSpPr>
          <p:cNvPr id="2" name="TextBox 1">
            <a:extLst>
              <a:ext uri="{FF2B5EF4-FFF2-40B4-BE49-F238E27FC236}">
                <a16:creationId xmlns:a16="http://schemas.microsoft.com/office/drawing/2014/main" id="{DFCB03D7-E713-98E0-32EA-2D3205C907A3}"/>
              </a:ext>
            </a:extLst>
          </p:cNvPr>
          <p:cNvSpPr txBox="1"/>
          <p:nvPr/>
        </p:nvSpPr>
        <p:spPr>
          <a:xfrm>
            <a:off x="553042" y="4119734"/>
            <a:ext cx="5522905"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vi-VN" sz="3200" b="0" i="0" dirty="0">
                <a:solidFill>
                  <a:srgbClr val="FF0000"/>
                </a:solidFill>
                <a:effectLst/>
                <a:latin typeface="Cambria" panose="02040503050406030204" pitchFamily="18" charset="0"/>
                <a:ea typeface="Cambria" panose="02040503050406030204" pitchFamily="18" charset="0"/>
              </a:rPr>
              <a:t>Bạn Nguyễn Ngọc Bích viết đơn để xin vào Đội Thiếu niên tiền phong Hồ Chí Minh</a:t>
            </a:r>
            <a:endPar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13287324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E41E7F2-9BB6-4DC2-9ABE-B240D0172E55}"/>
              </a:ext>
            </a:extLst>
          </p:cNvPr>
          <p:cNvSpPr/>
          <p:nvPr/>
        </p:nvSpPr>
        <p:spPr>
          <a:xfrm>
            <a:off x="0" y="0"/>
            <a:ext cx="12192000" cy="1203627"/>
          </a:xfrm>
          <a:prstGeom prst="rect">
            <a:avLst/>
          </a:prstGeom>
          <a:solidFill>
            <a:srgbClr val="009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微软雅黑"/>
              <a:cs typeface="+mn-ea"/>
              <a:sym typeface="+mn-lt"/>
            </a:endParaRPr>
          </a:p>
        </p:txBody>
      </p:sp>
      <p:sp>
        <p:nvSpPr>
          <p:cNvPr id="16" name="TextBox 15">
            <a:extLst>
              <a:ext uri="{FF2B5EF4-FFF2-40B4-BE49-F238E27FC236}">
                <a16:creationId xmlns:a16="http://schemas.microsoft.com/office/drawing/2014/main" id="{DE437FE1-8E6C-4AC8-A4E1-15E0601984EF}"/>
              </a:ext>
            </a:extLst>
          </p:cNvPr>
          <p:cNvSpPr txBox="1"/>
          <p:nvPr/>
        </p:nvSpPr>
        <p:spPr>
          <a:xfrm>
            <a:off x="938463" y="180998"/>
            <a:ext cx="10590936"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1.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Đọc</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đơn</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xin</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vào</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Đội</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và</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trả</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lời</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câu</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hỏi</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a:t>
            </a:r>
          </a:p>
        </p:txBody>
      </p:sp>
      <p:pic>
        <p:nvPicPr>
          <p:cNvPr id="7" name="Picture 6">
            <a:extLst>
              <a:ext uri="{FF2B5EF4-FFF2-40B4-BE49-F238E27FC236}">
                <a16:creationId xmlns:a16="http://schemas.microsoft.com/office/drawing/2014/main" id="{17FB8D02-88AA-4659-A188-54874E2C0733}"/>
              </a:ext>
            </a:extLst>
          </p:cNvPr>
          <p:cNvPicPr>
            <a:picLocks noChangeAspect="1"/>
          </p:cNvPicPr>
          <p:nvPr/>
        </p:nvPicPr>
        <p:blipFill>
          <a:blip r:embed="rId4"/>
          <a:stretch>
            <a:fillRect/>
          </a:stretch>
        </p:blipFill>
        <p:spPr>
          <a:xfrm>
            <a:off x="6420603" y="1387077"/>
            <a:ext cx="5419725" cy="5505450"/>
          </a:xfrm>
          <a:prstGeom prst="rect">
            <a:avLst/>
          </a:prstGeom>
        </p:spPr>
      </p:pic>
      <p:sp>
        <p:nvSpPr>
          <p:cNvPr id="2" name="TextBox 1">
            <a:extLst>
              <a:ext uri="{FF2B5EF4-FFF2-40B4-BE49-F238E27FC236}">
                <a16:creationId xmlns:a16="http://schemas.microsoft.com/office/drawing/2014/main" id="{DFCB03D7-E713-98E0-32EA-2D3205C907A3}"/>
              </a:ext>
            </a:extLst>
          </p:cNvPr>
          <p:cNvSpPr txBox="1"/>
          <p:nvPr/>
        </p:nvSpPr>
        <p:spPr>
          <a:xfrm>
            <a:off x="553042" y="4119734"/>
            <a:ext cx="5522905" cy="2062103"/>
          </a:xfrm>
          <a:prstGeom prst="rect">
            <a:avLst/>
          </a:prstGeom>
          <a:noFill/>
        </p:spPr>
        <p:txBody>
          <a:bodyPr wrap="square" rtlCol="0">
            <a:spAutoFit/>
          </a:bodyPr>
          <a:lstStyle/>
          <a:p>
            <a:pPr lvl="0" algn="just">
              <a:defRPr/>
            </a:pPr>
            <a:r>
              <a:rPr lang="en-US" sz="3200" dirty="0">
                <a:solidFill>
                  <a:srgbClr val="FF0000"/>
                </a:solidFill>
                <a:latin typeface="Cambria" panose="02040503050406030204" pitchFamily="18" charset="0"/>
                <a:ea typeface="Cambria" panose="02040503050406030204" pitchFamily="18" charset="0"/>
              </a:rPr>
              <a:t>- </a:t>
            </a:r>
            <a:r>
              <a:rPr lang="vi-VN" sz="3200" dirty="0">
                <a:solidFill>
                  <a:srgbClr val="FF0000"/>
                </a:solidFill>
                <a:latin typeface="Cambria" panose="02040503050406030204" pitchFamily="18" charset="0"/>
                <a:ea typeface="Cambria" panose="02040503050406030204" pitchFamily="18" charset="0"/>
              </a:rPr>
              <a:t>Đơn trên được gửi cho Ban phụ trách Đội trường Tiểu học Nguyễn Thái Học và Ban chỉ huy Liên đội</a:t>
            </a:r>
          </a:p>
        </p:txBody>
      </p:sp>
      <p:grpSp>
        <p:nvGrpSpPr>
          <p:cNvPr id="3" name="Group 2">
            <a:extLst>
              <a:ext uri="{FF2B5EF4-FFF2-40B4-BE49-F238E27FC236}">
                <a16:creationId xmlns:a16="http://schemas.microsoft.com/office/drawing/2014/main" id="{BA3CC79A-07B0-B4DB-3019-E72E28549908}"/>
              </a:ext>
            </a:extLst>
          </p:cNvPr>
          <p:cNvGrpSpPr/>
          <p:nvPr/>
        </p:nvGrpSpPr>
        <p:grpSpPr>
          <a:xfrm>
            <a:off x="712144" y="2351172"/>
            <a:ext cx="4746408" cy="1113814"/>
            <a:chOff x="7228851" y="3429000"/>
            <a:chExt cx="4746408" cy="1113814"/>
          </a:xfrm>
        </p:grpSpPr>
        <p:sp>
          <p:nvSpPr>
            <p:cNvPr id="5" name="Freeform: Shape 4">
              <a:extLst>
                <a:ext uri="{FF2B5EF4-FFF2-40B4-BE49-F238E27FC236}">
                  <a16:creationId xmlns:a16="http://schemas.microsoft.com/office/drawing/2014/main" id="{497CE08D-204A-713B-BBB0-4CF00F64F86B}"/>
                </a:ext>
              </a:extLst>
            </p:cNvPr>
            <p:cNvSpPr/>
            <p:nvPr/>
          </p:nvSpPr>
          <p:spPr>
            <a:xfrm>
              <a:off x="7812958" y="3452037"/>
              <a:ext cx="4070019" cy="1067559"/>
            </a:xfrm>
            <a:custGeom>
              <a:avLst/>
              <a:gdLst>
                <a:gd name="connsiteX0" fmla="*/ 0 w 3513057"/>
                <a:gd name="connsiteY0" fmla="*/ 0 h 468122"/>
                <a:gd name="connsiteX1" fmla="*/ 3278996 w 3513057"/>
                <a:gd name="connsiteY1" fmla="*/ 0 h 468122"/>
                <a:gd name="connsiteX2" fmla="*/ 3513057 w 3513057"/>
                <a:gd name="connsiteY2" fmla="*/ 234061 h 468122"/>
                <a:gd name="connsiteX3" fmla="*/ 3278996 w 3513057"/>
                <a:gd name="connsiteY3" fmla="*/ 468122 h 468122"/>
                <a:gd name="connsiteX4" fmla="*/ 3278986 w 3513057"/>
                <a:gd name="connsiteY4" fmla="*/ 468121 h 468122"/>
                <a:gd name="connsiteX5" fmla="*/ 0 w 3513057"/>
                <a:gd name="connsiteY5" fmla="*/ 468121 h 468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3057" h="468122">
                  <a:moveTo>
                    <a:pt x="0" y="0"/>
                  </a:moveTo>
                  <a:lnTo>
                    <a:pt x="3278996" y="0"/>
                  </a:lnTo>
                  <a:cubicBezTo>
                    <a:pt x="3408264" y="0"/>
                    <a:pt x="3513057" y="104793"/>
                    <a:pt x="3513057" y="234061"/>
                  </a:cubicBezTo>
                  <a:cubicBezTo>
                    <a:pt x="3513057" y="363329"/>
                    <a:pt x="3408264" y="468122"/>
                    <a:pt x="3278996" y="468122"/>
                  </a:cubicBezTo>
                  <a:lnTo>
                    <a:pt x="3278986" y="468121"/>
                  </a:lnTo>
                  <a:lnTo>
                    <a:pt x="0" y="468121"/>
                  </a:lnTo>
                  <a:close/>
                </a:path>
              </a:pathLst>
            </a:custGeom>
            <a:solidFill>
              <a:srgbClr val="71CBD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6" name="TextBox 5">
              <a:extLst>
                <a:ext uri="{FF2B5EF4-FFF2-40B4-BE49-F238E27FC236}">
                  <a16:creationId xmlns:a16="http://schemas.microsoft.com/office/drawing/2014/main" id="{D5B98C7A-96EC-7E1B-8FDD-9CA92DD14E0D}"/>
                </a:ext>
              </a:extLst>
            </p:cNvPr>
            <p:cNvSpPr txBox="1"/>
            <p:nvPr/>
          </p:nvSpPr>
          <p:spPr>
            <a:xfrm>
              <a:off x="7905240" y="3465596"/>
              <a:ext cx="4070019" cy="107721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Đơn</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trên</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được</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gửi</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cho</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ai?</a:t>
              </a:r>
              <a:endPar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
          <p:nvSpPr>
            <p:cNvPr id="8" name="Freeform 48">
              <a:extLst>
                <a:ext uri="{FF2B5EF4-FFF2-40B4-BE49-F238E27FC236}">
                  <a16:creationId xmlns:a16="http://schemas.microsoft.com/office/drawing/2014/main" id="{FF0C5E22-3F35-4D2A-F6FF-65770CC3B65C}"/>
                </a:ext>
              </a:extLst>
            </p:cNvPr>
            <p:cNvSpPr>
              <a:spLocks/>
            </p:cNvSpPr>
            <p:nvPr>
              <p:custDataLst>
                <p:tags r:id="rId1"/>
              </p:custDataLst>
            </p:nvPr>
          </p:nvSpPr>
          <p:spPr bwMode="auto">
            <a:xfrm>
              <a:off x="7228851" y="3429000"/>
              <a:ext cx="468000" cy="504000"/>
            </a:xfrm>
            <a:custGeom>
              <a:avLst/>
              <a:gdLst>
                <a:gd name="T0" fmla="*/ 2147483646 w 187"/>
                <a:gd name="T1" fmla="*/ 2147483646 h 203"/>
                <a:gd name="T2" fmla="*/ 2147483646 w 187"/>
                <a:gd name="T3" fmla="*/ 2147483646 h 203"/>
                <a:gd name="T4" fmla="*/ 2147483646 w 187"/>
                <a:gd name="T5" fmla="*/ 2147483646 h 203"/>
                <a:gd name="T6" fmla="*/ 2147483646 w 187"/>
                <a:gd name="T7" fmla="*/ 2147483646 h 203"/>
                <a:gd name="T8" fmla="*/ 2147483646 w 187"/>
                <a:gd name="T9" fmla="*/ 2147483646 h 203"/>
                <a:gd name="T10" fmla="*/ 2147483646 w 187"/>
                <a:gd name="T11" fmla="*/ 2147483646 h 203"/>
                <a:gd name="T12" fmla="*/ 2147483646 w 187"/>
                <a:gd name="T13" fmla="*/ 2147483646 h 203"/>
                <a:gd name="T14" fmla="*/ 2147483646 w 187"/>
                <a:gd name="T15" fmla="*/ 2147483646 h 203"/>
                <a:gd name="T16" fmla="*/ 2147483646 w 187"/>
                <a:gd name="T17" fmla="*/ 2147483646 h 203"/>
                <a:gd name="T18" fmla="*/ 2147483646 w 187"/>
                <a:gd name="T19" fmla="*/ 2147483646 h 203"/>
                <a:gd name="T20" fmla="*/ 2147483646 w 187"/>
                <a:gd name="T21" fmla="*/ 2147483646 h 203"/>
                <a:gd name="T22" fmla="*/ 2147483646 w 187"/>
                <a:gd name="T23" fmla="*/ 2147483646 h 203"/>
                <a:gd name="T24" fmla="*/ 2147483646 w 187"/>
                <a:gd name="T25" fmla="*/ 2147483646 h 203"/>
                <a:gd name="T26" fmla="*/ 2147483646 w 187"/>
                <a:gd name="T27" fmla="*/ 2147483646 h 203"/>
                <a:gd name="T28" fmla="*/ 2147483646 w 187"/>
                <a:gd name="T29" fmla="*/ 2147483646 h 203"/>
                <a:gd name="T30" fmla="*/ 2147483646 w 187"/>
                <a:gd name="T31" fmla="*/ 2147483646 h 203"/>
                <a:gd name="T32" fmla="*/ 2147483646 w 187"/>
                <a:gd name="T33" fmla="*/ 2147483646 h 203"/>
                <a:gd name="T34" fmla="*/ 2147483646 w 187"/>
                <a:gd name="T35" fmla="*/ 2147483646 h 203"/>
                <a:gd name="T36" fmla="*/ 2147483646 w 187"/>
                <a:gd name="T37" fmla="*/ 2147483646 h 203"/>
                <a:gd name="T38" fmla="*/ 2147483646 w 187"/>
                <a:gd name="T39" fmla="*/ 2147483646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rgbClr val="71CBD2"/>
            </a:solidFill>
            <a:ln>
              <a:solidFill>
                <a:srgbClr val="0070C0"/>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mbria" panose="02040503050406030204" pitchFamily="18" charset="0"/>
                <a:ea typeface="字魂36号-正文宋楷" panose="02000000000000000000" pitchFamily="2" charset="-122"/>
              </a:endParaRPr>
            </a:p>
          </p:txBody>
        </p:sp>
      </p:grpSp>
    </p:spTree>
    <p:extLst>
      <p:ext uri="{BB962C8B-B14F-4D97-AF65-F5344CB8AC3E}">
        <p14:creationId xmlns:p14="http://schemas.microsoft.com/office/powerpoint/2010/main" val="33397216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E41E7F2-9BB6-4DC2-9ABE-B240D0172E55}"/>
              </a:ext>
            </a:extLst>
          </p:cNvPr>
          <p:cNvSpPr/>
          <p:nvPr/>
        </p:nvSpPr>
        <p:spPr>
          <a:xfrm>
            <a:off x="0" y="0"/>
            <a:ext cx="12192000" cy="1203627"/>
          </a:xfrm>
          <a:prstGeom prst="rect">
            <a:avLst/>
          </a:prstGeom>
          <a:solidFill>
            <a:srgbClr val="009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微软雅黑"/>
              <a:cs typeface="+mn-ea"/>
              <a:sym typeface="+mn-lt"/>
            </a:endParaRPr>
          </a:p>
        </p:txBody>
      </p:sp>
      <p:sp>
        <p:nvSpPr>
          <p:cNvPr id="16" name="TextBox 15">
            <a:extLst>
              <a:ext uri="{FF2B5EF4-FFF2-40B4-BE49-F238E27FC236}">
                <a16:creationId xmlns:a16="http://schemas.microsoft.com/office/drawing/2014/main" id="{DE437FE1-8E6C-4AC8-A4E1-15E0601984EF}"/>
              </a:ext>
            </a:extLst>
          </p:cNvPr>
          <p:cNvSpPr txBox="1"/>
          <p:nvPr/>
        </p:nvSpPr>
        <p:spPr>
          <a:xfrm>
            <a:off x="938463" y="180998"/>
            <a:ext cx="10590936"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1.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Đọc</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đơn</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xin</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vào</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Đội</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và</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trả</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lời</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câu</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hỏi</a:t>
            </a: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a:t>
            </a:r>
          </a:p>
        </p:txBody>
      </p:sp>
      <p:pic>
        <p:nvPicPr>
          <p:cNvPr id="7" name="Picture 6">
            <a:extLst>
              <a:ext uri="{FF2B5EF4-FFF2-40B4-BE49-F238E27FC236}">
                <a16:creationId xmlns:a16="http://schemas.microsoft.com/office/drawing/2014/main" id="{17FB8D02-88AA-4659-A188-54874E2C0733}"/>
              </a:ext>
            </a:extLst>
          </p:cNvPr>
          <p:cNvPicPr>
            <a:picLocks noChangeAspect="1"/>
          </p:cNvPicPr>
          <p:nvPr/>
        </p:nvPicPr>
        <p:blipFill>
          <a:blip r:embed="rId4"/>
          <a:stretch>
            <a:fillRect/>
          </a:stretch>
        </p:blipFill>
        <p:spPr>
          <a:xfrm>
            <a:off x="6420603" y="1387077"/>
            <a:ext cx="5419725" cy="5505450"/>
          </a:xfrm>
          <a:prstGeom prst="rect">
            <a:avLst/>
          </a:prstGeom>
        </p:spPr>
      </p:pic>
      <p:sp>
        <p:nvSpPr>
          <p:cNvPr id="2" name="TextBox 1">
            <a:extLst>
              <a:ext uri="{FF2B5EF4-FFF2-40B4-BE49-F238E27FC236}">
                <a16:creationId xmlns:a16="http://schemas.microsoft.com/office/drawing/2014/main" id="{DFCB03D7-E713-98E0-32EA-2D3205C907A3}"/>
              </a:ext>
            </a:extLst>
          </p:cNvPr>
          <p:cNvSpPr txBox="1"/>
          <p:nvPr/>
        </p:nvSpPr>
        <p:spPr>
          <a:xfrm>
            <a:off x="553042" y="4119734"/>
            <a:ext cx="5522905" cy="2062103"/>
          </a:xfrm>
          <a:prstGeom prst="rect">
            <a:avLst/>
          </a:prstGeom>
          <a:noFill/>
        </p:spPr>
        <p:txBody>
          <a:bodyPr wrap="square" rtlCol="0">
            <a:spAutoFit/>
          </a:bodyPr>
          <a:lstStyle/>
          <a:p>
            <a:pPr lvl="0" algn="just">
              <a:defRPr/>
            </a:pPr>
            <a:r>
              <a:rPr lang="vi-VN" sz="3200" dirty="0">
                <a:solidFill>
                  <a:srgbClr val="FF0000"/>
                </a:solidFill>
                <a:latin typeface="Cambria" panose="02040503050406030204" pitchFamily="18" charset="0"/>
                <a:ea typeface="Cambria" panose="02040503050406030204" pitchFamily="18" charset="0"/>
              </a:rPr>
              <a:t>- Người viết đơn đã hứa 3 điều: Thực hiện 5 điều Bác Hồ dạy, Tuân theo Điều lệ Đội, Giữ gìn danh dự Đội</a:t>
            </a:r>
          </a:p>
        </p:txBody>
      </p:sp>
      <p:grpSp>
        <p:nvGrpSpPr>
          <p:cNvPr id="9" name="Group 8">
            <a:extLst>
              <a:ext uri="{FF2B5EF4-FFF2-40B4-BE49-F238E27FC236}">
                <a16:creationId xmlns:a16="http://schemas.microsoft.com/office/drawing/2014/main" id="{156EA29A-E1BC-AEBE-FADC-ED67DBB348A8}"/>
              </a:ext>
            </a:extLst>
          </p:cNvPr>
          <p:cNvGrpSpPr/>
          <p:nvPr/>
        </p:nvGrpSpPr>
        <p:grpSpPr>
          <a:xfrm>
            <a:off x="695852" y="2360304"/>
            <a:ext cx="4989320" cy="1159892"/>
            <a:chOff x="7226284" y="5088735"/>
            <a:chExt cx="4656692" cy="1159892"/>
          </a:xfrm>
        </p:grpSpPr>
        <p:sp>
          <p:nvSpPr>
            <p:cNvPr id="10" name="Freeform: Shape 9">
              <a:extLst>
                <a:ext uri="{FF2B5EF4-FFF2-40B4-BE49-F238E27FC236}">
                  <a16:creationId xmlns:a16="http://schemas.microsoft.com/office/drawing/2014/main" id="{F273A37B-A302-DCB1-F76D-4D8200A02FD3}"/>
                </a:ext>
              </a:extLst>
            </p:cNvPr>
            <p:cNvSpPr/>
            <p:nvPr/>
          </p:nvSpPr>
          <p:spPr>
            <a:xfrm>
              <a:off x="7812957" y="5118756"/>
              <a:ext cx="4070019" cy="1067559"/>
            </a:xfrm>
            <a:custGeom>
              <a:avLst/>
              <a:gdLst>
                <a:gd name="connsiteX0" fmla="*/ 0 w 3513057"/>
                <a:gd name="connsiteY0" fmla="*/ 0 h 468122"/>
                <a:gd name="connsiteX1" fmla="*/ 3278996 w 3513057"/>
                <a:gd name="connsiteY1" fmla="*/ 0 h 468122"/>
                <a:gd name="connsiteX2" fmla="*/ 3513057 w 3513057"/>
                <a:gd name="connsiteY2" fmla="*/ 234061 h 468122"/>
                <a:gd name="connsiteX3" fmla="*/ 3278996 w 3513057"/>
                <a:gd name="connsiteY3" fmla="*/ 468122 h 468122"/>
                <a:gd name="connsiteX4" fmla="*/ 3278986 w 3513057"/>
                <a:gd name="connsiteY4" fmla="*/ 468121 h 468122"/>
                <a:gd name="connsiteX5" fmla="*/ 0 w 3513057"/>
                <a:gd name="connsiteY5" fmla="*/ 468121 h 468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3057" h="468122">
                  <a:moveTo>
                    <a:pt x="0" y="0"/>
                  </a:moveTo>
                  <a:lnTo>
                    <a:pt x="3278996" y="0"/>
                  </a:lnTo>
                  <a:cubicBezTo>
                    <a:pt x="3408264" y="0"/>
                    <a:pt x="3513057" y="104793"/>
                    <a:pt x="3513057" y="234061"/>
                  </a:cubicBezTo>
                  <a:cubicBezTo>
                    <a:pt x="3513057" y="363329"/>
                    <a:pt x="3408264" y="468122"/>
                    <a:pt x="3278996" y="468122"/>
                  </a:cubicBezTo>
                  <a:lnTo>
                    <a:pt x="3278986" y="468121"/>
                  </a:lnTo>
                  <a:lnTo>
                    <a:pt x="0" y="468121"/>
                  </a:lnTo>
                  <a:close/>
                </a:path>
              </a:pathLst>
            </a:custGeom>
            <a:solidFill>
              <a:schemeClr val="accent6">
                <a:lumMod val="60000"/>
                <a:lumOff val="4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1" name="TextBox 10">
              <a:extLst>
                <a:ext uri="{FF2B5EF4-FFF2-40B4-BE49-F238E27FC236}">
                  <a16:creationId xmlns:a16="http://schemas.microsoft.com/office/drawing/2014/main" id="{9FAA9F97-C937-0C6E-C18C-325F95065A82}"/>
                </a:ext>
              </a:extLst>
            </p:cNvPr>
            <p:cNvSpPr txBox="1"/>
            <p:nvPr/>
          </p:nvSpPr>
          <p:spPr>
            <a:xfrm>
              <a:off x="7838820" y="5171409"/>
              <a:ext cx="3915621"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Người</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viết</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đơn</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đã</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hứa</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những</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gì</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khi</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vào</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Đội</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a:t>
              </a:r>
            </a:p>
          </p:txBody>
        </p:sp>
        <p:sp>
          <p:nvSpPr>
            <p:cNvPr id="12" name="Freeform 48">
              <a:extLst>
                <a:ext uri="{FF2B5EF4-FFF2-40B4-BE49-F238E27FC236}">
                  <a16:creationId xmlns:a16="http://schemas.microsoft.com/office/drawing/2014/main" id="{9291A1E0-7990-37ED-2FB0-5460226ED98A}"/>
                </a:ext>
              </a:extLst>
            </p:cNvPr>
            <p:cNvSpPr>
              <a:spLocks/>
            </p:cNvSpPr>
            <p:nvPr>
              <p:custDataLst>
                <p:tags r:id="rId1"/>
              </p:custDataLst>
            </p:nvPr>
          </p:nvSpPr>
          <p:spPr bwMode="auto">
            <a:xfrm>
              <a:off x="7226284" y="5088735"/>
              <a:ext cx="468000" cy="504000"/>
            </a:xfrm>
            <a:custGeom>
              <a:avLst/>
              <a:gdLst>
                <a:gd name="T0" fmla="*/ 2147483646 w 187"/>
                <a:gd name="T1" fmla="*/ 2147483646 h 203"/>
                <a:gd name="T2" fmla="*/ 2147483646 w 187"/>
                <a:gd name="T3" fmla="*/ 2147483646 h 203"/>
                <a:gd name="T4" fmla="*/ 2147483646 w 187"/>
                <a:gd name="T5" fmla="*/ 2147483646 h 203"/>
                <a:gd name="T6" fmla="*/ 2147483646 w 187"/>
                <a:gd name="T7" fmla="*/ 2147483646 h 203"/>
                <a:gd name="T8" fmla="*/ 2147483646 w 187"/>
                <a:gd name="T9" fmla="*/ 2147483646 h 203"/>
                <a:gd name="T10" fmla="*/ 2147483646 w 187"/>
                <a:gd name="T11" fmla="*/ 2147483646 h 203"/>
                <a:gd name="T12" fmla="*/ 2147483646 w 187"/>
                <a:gd name="T13" fmla="*/ 2147483646 h 203"/>
                <a:gd name="T14" fmla="*/ 2147483646 w 187"/>
                <a:gd name="T15" fmla="*/ 2147483646 h 203"/>
                <a:gd name="T16" fmla="*/ 2147483646 w 187"/>
                <a:gd name="T17" fmla="*/ 2147483646 h 203"/>
                <a:gd name="T18" fmla="*/ 2147483646 w 187"/>
                <a:gd name="T19" fmla="*/ 2147483646 h 203"/>
                <a:gd name="T20" fmla="*/ 2147483646 w 187"/>
                <a:gd name="T21" fmla="*/ 2147483646 h 203"/>
                <a:gd name="T22" fmla="*/ 2147483646 w 187"/>
                <a:gd name="T23" fmla="*/ 2147483646 h 203"/>
                <a:gd name="T24" fmla="*/ 2147483646 w 187"/>
                <a:gd name="T25" fmla="*/ 2147483646 h 203"/>
                <a:gd name="T26" fmla="*/ 2147483646 w 187"/>
                <a:gd name="T27" fmla="*/ 2147483646 h 203"/>
                <a:gd name="T28" fmla="*/ 2147483646 w 187"/>
                <a:gd name="T29" fmla="*/ 2147483646 h 203"/>
                <a:gd name="T30" fmla="*/ 2147483646 w 187"/>
                <a:gd name="T31" fmla="*/ 2147483646 h 203"/>
                <a:gd name="T32" fmla="*/ 2147483646 w 187"/>
                <a:gd name="T33" fmla="*/ 2147483646 h 203"/>
                <a:gd name="T34" fmla="*/ 2147483646 w 187"/>
                <a:gd name="T35" fmla="*/ 2147483646 h 203"/>
                <a:gd name="T36" fmla="*/ 2147483646 w 187"/>
                <a:gd name="T37" fmla="*/ 2147483646 h 203"/>
                <a:gd name="T38" fmla="*/ 2147483646 w 187"/>
                <a:gd name="T39" fmla="*/ 2147483646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chemeClr val="accent6">
                <a:lumMod val="60000"/>
                <a:lumOff val="40000"/>
              </a:schemeClr>
            </a:solidFill>
            <a:ln>
              <a:solidFill>
                <a:schemeClr val="accent6">
                  <a:lumMod val="50000"/>
                </a:schemeClr>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mbria" panose="02040503050406030204" pitchFamily="18" charset="0"/>
                <a:ea typeface="字魂36号-正文宋楷" panose="02000000000000000000" pitchFamily="2" charset="-122"/>
              </a:endParaRPr>
            </a:p>
          </p:txBody>
        </p:sp>
      </p:grpSp>
    </p:spTree>
    <p:extLst>
      <p:ext uri="{BB962C8B-B14F-4D97-AF65-F5344CB8AC3E}">
        <p14:creationId xmlns:p14="http://schemas.microsoft.com/office/powerpoint/2010/main" val="39875054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B42DCF-61CF-FED0-A6BF-63B22119D81F}"/>
              </a:ext>
            </a:extLst>
          </p:cNvPr>
          <p:cNvPicPr>
            <a:picLocks noChangeAspect="1"/>
          </p:cNvPicPr>
          <p:nvPr/>
        </p:nvPicPr>
        <p:blipFill>
          <a:blip r:embed="rId3"/>
          <a:stretch>
            <a:fillRect/>
          </a:stretch>
        </p:blipFill>
        <p:spPr>
          <a:xfrm>
            <a:off x="2748463" y="377741"/>
            <a:ext cx="6551947" cy="6254736"/>
          </a:xfrm>
          <a:prstGeom prst="rect">
            <a:avLst/>
          </a:prstGeom>
        </p:spPr>
      </p:pic>
    </p:spTree>
    <p:extLst>
      <p:ext uri="{BB962C8B-B14F-4D97-AF65-F5344CB8AC3E}">
        <p14:creationId xmlns:p14="http://schemas.microsoft.com/office/powerpoint/2010/main" val="28130271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6918537" cy="6858000"/>
          </a:xfrm>
          <a:custGeom>
            <a:avLst/>
            <a:gdLst/>
            <a:ahLst/>
            <a:cxnLst/>
            <a:rect l="l" t="t" r="r" b="b"/>
            <a:pathLst>
              <a:path w="10377806" h="10287000">
                <a:moveTo>
                  <a:pt x="0" y="0"/>
                </a:moveTo>
                <a:lnTo>
                  <a:pt x="10377806" y="0"/>
                </a:lnTo>
                <a:lnTo>
                  <a:pt x="10377806" y="10287000"/>
                </a:lnTo>
                <a:lnTo>
                  <a:pt x="0" y="10287000"/>
                </a:lnTo>
                <a:lnTo>
                  <a:pt x="0" y="0"/>
                </a:lnTo>
                <a:close/>
              </a:path>
            </a:pathLst>
          </a:custGeom>
          <a:blipFill>
            <a:blip r:embed="rId2">
              <a:alphaModFix amt="15000"/>
              <a:extLst>
                <a:ext uri="{96DAC541-7B7A-43D3-8B79-37D633B846F1}">
                  <asvg:svgBlip xmlns:asvg="http://schemas.microsoft.com/office/drawing/2016/SVG/main" r:embed="rId3"/>
                </a:ext>
              </a:extLst>
            </a:blip>
            <a:stretch>
              <a:fillRect/>
            </a:stretch>
          </a:blipFill>
          <a:ln cap="sq">
            <a:noFill/>
            <a:prstDash val="solid"/>
            <a:miter/>
          </a:ln>
        </p:spPr>
        <p:txBody>
          <a:bodyPr/>
          <a:lstStyle/>
          <a:p>
            <a:pPr defTabSz="609630"/>
            <a:endParaRPr lang="en-US" sz="1200">
              <a:solidFill>
                <a:prstClr val="black"/>
              </a:solidFill>
              <a:latin typeface="Calibri"/>
            </a:endParaRPr>
          </a:p>
        </p:txBody>
      </p:sp>
      <p:sp>
        <p:nvSpPr>
          <p:cNvPr id="3" name="Freeform 3"/>
          <p:cNvSpPr/>
          <p:nvPr/>
        </p:nvSpPr>
        <p:spPr>
          <a:xfrm>
            <a:off x="7545524" y="0"/>
            <a:ext cx="6918537" cy="6858000"/>
          </a:xfrm>
          <a:custGeom>
            <a:avLst/>
            <a:gdLst/>
            <a:ahLst/>
            <a:cxnLst/>
            <a:rect l="l" t="t" r="r" b="b"/>
            <a:pathLst>
              <a:path w="10377806" h="10287000">
                <a:moveTo>
                  <a:pt x="0" y="0"/>
                </a:moveTo>
                <a:lnTo>
                  <a:pt x="10377806" y="0"/>
                </a:lnTo>
                <a:lnTo>
                  <a:pt x="10377806" y="10287000"/>
                </a:lnTo>
                <a:lnTo>
                  <a:pt x="0" y="10287000"/>
                </a:lnTo>
                <a:lnTo>
                  <a:pt x="0" y="0"/>
                </a:lnTo>
                <a:close/>
              </a:path>
            </a:pathLst>
          </a:custGeom>
          <a:blipFill>
            <a:blip r:embed="rId2">
              <a:alphaModFix amt="15000"/>
              <a:extLst>
                <a:ext uri="{96DAC541-7B7A-43D3-8B79-37D633B846F1}">
                  <asvg:svgBlip xmlns:asvg="http://schemas.microsoft.com/office/drawing/2016/SVG/main" r:embed="rId3"/>
                </a:ext>
              </a:extLst>
            </a:blip>
            <a:stretch>
              <a:fillRect/>
            </a:stretch>
          </a:blipFill>
        </p:spPr>
        <p:txBody>
          <a:bodyPr/>
          <a:lstStyle/>
          <a:p>
            <a:pPr defTabSz="609630"/>
            <a:endParaRPr lang="en-US" sz="1200">
              <a:solidFill>
                <a:prstClr val="black"/>
              </a:solidFill>
              <a:latin typeface="Calibri"/>
            </a:endParaRPr>
          </a:p>
        </p:txBody>
      </p:sp>
      <p:sp>
        <p:nvSpPr>
          <p:cNvPr id="4" name="Freeform 4"/>
          <p:cNvSpPr/>
          <p:nvPr/>
        </p:nvSpPr>
        <p:spPr>
          <a:xfrm>
            <a:off x="10578103" y="-269770"/>
            <a:ext cx="1856195" cy="1911139"/>
          </a:xfrm>
          <a:custGeom>
            <a:avLst/>
            <a:gdLst/>
            <a:ahLst/>
            <a:cxnLst/>
            <a:rect l="l" t="t" r="r" b="b"/>
            <a:pathLst>
              <a:path w="2784292" h="2866709">
                <a:moveTo>
                  <a:pt x="0" y="0"/>
                </a:moveTo>
                <a:lnTo>
                  <a:pt x="2784292" y="0"/>
                </a:lnTo>
                <a:lnTo>
                  <a:pt x="2784292" y="2866710"/>
                </a:lnTo>
                <a:lnTo>
                  <a:pt x="0" y="286671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30"/>
            <a:endParaRPr lang="en-US" sz="1200">
              <a:solidFill>
                <a:prstClr val="black"/>
              </a:solidFill>
              <a:latin typeface="Calibri"/>
            </a:endParaRPr>
          </a:p>
        </p:txBody>
      </p:sp>
      <p:sp>
        <p:nvSpPr>
          <p:cNvPr id="5" name="Freeform 5"/>
          <p:cNvSpPr/>
          <p:nvPr/>
        </p:nvSpPr>
        <p:spPr>
          <a:xfrm>
            <a:off x="173027" y="245016"/>
            <a:ext cx="7972351" cy="5433889"/>
          </a:xfrm>
          <a:custGeom>
            <a:avLst/>
            <a:gdLst/>
            <a:ahLst/>
            <a:cxnLst/>
            <a:rect l="l" t="t" r="r" b="b"/>
            <a:pathLst>
              <a:path w="11763594" h="8116880">
                <a:moveTo>
                  <a:pt x="0" y="0"/>
                </a:moveTo>
                <a:lnTo>
                  <a:pt x="11763593" y="0"/>
                </a:lnTo>
                <a:lnTo>
                  <a:pt x="11763593" y="8116879"/>
                </a:lnTo>
                <a:lnTo>
                  <a:pt x="0" y="811687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609630"/>
            <a:endParaRPr lang="en-US" sz="1200">
              <a:solidFill>
                <a:prstClr val="black"/>
              </a:solidFill>
              <a:latin typeface="Calibri"/>
            </a:endParaRPr>
          </a:p>
        </p:txBody>
      </p:sp>
      <p:sp>
        <p:nvSpPr>
          <p:cNvPr id="6" name="Freeform 6"/>
          <p:cNvSpPr/>
          <p:nvPr/>
        </p:nvSpPr>
        <p:spPr>
          <a:xfrm>
            <a:off x="7793817" y="1966848"/>
            <a:ext cx="4640480" cy="4891152"/>
          </a:xfrm>
          <a:custGeom>
            <a:avLst/>
            <a:gdLst/>
            <a:ahLst/>
            <a:cxnLst/>
            <a:rect l="l" t="t" r="r" b="b"/>
            <a:pathLst>
              <a:path w="6960720" h="7336728">
                <a:moveTo>
                  <a:pt x="0" y="0"/>
                </a:moveTo>
                <a:lnTo>
                  <a:pt x="6960721" y="0"/>
                </a:lnTo>
                <a:lnTo>
                  <a:pt x="6960721" y="7336728"/>
                </a:lnTo>
                <a:lnTo>
                  <a:pt x="0" y="7336728"/>
                </a:lnTo>
                <a:lnTo>
                  <a:pt x="0" y="0"/>
                </a:lnTo>
                <a:close/>
              </a:path>
            </a:pathLst>
          </a:custGeom>
          <a:blipFill>
            <a:blip r:embed="rId8"/>
            <a:stretch>
              <a:fillRect/>
            </a:stretch>
          </a:blipFill>
        </p:spPr>
        <p:txBody>
          <a:bodyPr/>
          <a:lstStyle/>
          <a:p>
            <a:pPr defTabSz="609630"/>
            <a:endParaRPr lang="en-US" sz="1200">
              <a:solidFill>
                <a:prstClr val="black"/>
              </a:solidFill>
              <a:latin typeface="Calibri"/>
            </a:endParaRPr>
          </a:p>
        </p:txBody>
      </p:sp>
      <p:sp>
        <p:nvSpPr>
          <p:cNvPr id="15" name="TextBox 14">
            <a:extLst>
              <a:ext uri="{FF2B5EF4-FFF2-40B4-BE49-F238E27FC236}">
                <a16:creationId xmlns:a16="http://schemas.microsoft.com/office/drawing/2014/main" id="{0E27C969-7988-34CF-E752-83397E36774C}"/>
              </a:ext>
            </a:extLst>
          </p:cNvPr>
          <p:cNvSpPr txBox="1"/>
          <p:nvPr/>
        </p:nvSpPr>
        <p:spPr>
          <a:xfrm>
            <a:off x="1455821" y="2610852"/>
            <a:ext cx="5666873" cy="1938992"/>
          </a:xfrm>
          <a:prstGeom prst="rect">
            <a:avLst/>
          </a:prstGeom>
          <a:noFill/>
        </p:spPr>
        <p:txBody>
          <a:bodyPr wrap="square" rtlCol="0">
            <a:spAutoFit/>
          </a:bodyPr>
          <a:lstStyle/>
          <a:p>
            <a:pPr algn="ctr"/>
            <a:r>
              <a:rPr lang="en-US" sz="4000" b="1" dirty="0">
                <a:latin typeface="Cambria" panose="02040503050406030204" pitchFamily="18" charset="0"/>
                <a:ea typeface="Cambria" panose="02040503050406030204" pitchFamily="18" charset="0"/>
              </a:rPr>
              <a:t>2. </a:t>
            </a:r>
            <a:r>
              <a:rPr lang="vi-VN" sz="4000" b="1" dirty="0">
                <a:latin typeface="Cambria" panose="02040503050406030204" pitchFamily="18" charset="0"/>
                <a:ea typeface="Cambria" panose="02040503050406030204" pitchFamily="18" charset="0"/>
              </a:rPr>
              <a:t>Điền thông tin vào mẫu đơn xin vào đội và đối chiếu bài bạn</a:t>
            </a:r>
            <a:endParaRPr lang="en-US" sz="4000" b="1" dirty="0">
              <a:latin typeface="Cambria" panose="02040503050406030204" pitchFamily="18" charset="0"/>
              <a:ea typeface="Cambria" panose="020405030504060302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80421204100"/>
  <p:tag name="MH_LIBRARY" val="GRAPHIC"/>
  <p:tag name="MH_ORDER" val="Freeform 48"/>
</p:tagLst>
</file>

<file path=ppt/tags/tag2.xml><?xml version="1.0" encoding="utf-8"?>
<p:tagLst xmlns:a="http://schemas.openxmlformats.org/drawingml/2006/main" xmlns:r="http://schemas.openxmlformats.org/officeDocument/2006/relationships" xmlns:p="http://schemas.openxmlformats.org/presentationml/2006/main">
  <p:tag name="MH" val="20180421204100"/>
  <p:tag name="MH_LIBRARY" val="GRAPHIC"/>
  <p:tag name="MH_ORDER" val="Freeform 48"/>
</p:tagLst>
</file>

<file path=ppt/tags/tag3.xml><?xml version="1.0" encoding="utf-8"?>
<p:tagLst xmlns:a="http://schemas.openxmlformats.org/drawingml/2006/main" xmlns:r="http://schemas.openxmlformats.org/officeDocument/2006/relationships" xmlns:p="http://schemas.openxmlformats.org/presentationml/2006/main">
  <p:tag name="MH" val="20180421204100"/>
  <p:tag name="MH_LIBRARY" val="GRAPHIC"/>
  <p:tag name="MH_ORDER" val="Freeform 48"/>
</p:tagLst>
</file>

<file path=ppt/tags/tag4.xml><?xml version="1.0" encoding="utf-8"?>
<p:tagLst xmlns:a="http://schemas.openxmlformats.org/drawingml/2006/main" xmlns:r="http://schemas.openxmlformats.org/officeDocument/2006/relationships" xmlns:p="http://schemas.openxmlformats.org/presentationml/2006/main">
  <p:tag name="MH" val="20180421204100"/>
  <p:tag name="MH_LIBRARY" val="GRAPHIC"/>
  <p:tag name="MH_ORDER" val="Freeform 48"/>
</p:tagLst>
</file>

<file path=ppt/tags/tag5.xml><?xml version="1.0" encoding="utf-8"?>
<p:tagLst xmlns:a="http://schemas.openxmlformats.org/drawingml/2006/main" xmlns:r="http://schemas.openxmlformats.org/officeDocument/2006/relationships" xmlns:p="http://schemas.openxmlformats.org/presentationml/2006/main">
  <p:tag name="MH" val="20180421204100"/>
  <p:tag name="MH_LIBRARY" val="GRAPHIC"/>
  <p:tag name="MH_ORDER" val="Freeform 48"/>
</p:tagLst>
</file>

<file path=ppt/tags/tag6.xml><?xml version="1.0" encoding="utf-8"?>
<p:tagLst xmlns:a="http://schemas.openxmlformats.org/drawingml/2006/main" xmlns:r="http://schemas.openxmlformats.org/officeDocument/2006/relationships" xmlns:p="http://schemas.openxmlformats.org/presentationml/2006/main">
  <p:tag name="MH" val="20180421204100"/>
  <p:tag name="MH_LIBRARY" val="GRAPHIC"/>
  <p:tag name="MH_ORDER" val="Freeform 48"/>
</p:tagLst>
</file>

<file path=ppt/tags/tag7.xml><?xml version="1.0" encoding="utf-8"?>
<p:tagLst xmlns:a="http://schemas.openxmlformats.org/drawingml/2006/main" xmlns:r="http://schemas.openxmlformats.org/officeDocument/2006/relationships" xmlns:p="http://schemas.openxmlformats.org/presentationml/2006/main">
  <p:tag name="MH" val="20180421204100"/>
  <p:tag name="MH_LIBRARY" val="GRAPHIC"/>
  <p:tag name="MH_ORDER" val="Freeform 48"/>
</p:tagLst>
</file>

<file path=ppt/tags/tag8.xml><?xml version="1.0" encoding="utf-8"?>
<p:tagLst xmlns:a="http://schemas.openxmlformats.org/drawingml/2006/main" xmlns:r="http://schemas.openxmlformats.org/officeDocument/2006/relationships" xmlns:p="http://schemas.openxmlformats.org/presentationml/2006/main">
  <p:tag name="MH" val="20180421204100"/>
  <p:tag name="MH_LIBRARY" val="GRAPHIC"/>
  <p:tag name="MH_ORDER" val="Freeform 48"/>
</p:tagLst>
</file>

<file path=ppt/tags/tag9.xml><?xml version="1.0" encoding="utf-8"?>
<p:tagLst xmlns:a="http://schemas.openxmlformats.org/drawingml/2006/main" xmlns:r="http://schemas.openxmlformats.org/officeDocument/2006/relationships" xmlns:p="http://schemas.openxmlformats.org/presentationml/2006/main">
  <p:tag name="MH" val="20180421204100"/>
  <p:tag name="MH_LIBRARY" val="GRAPHIC"/>
  <p:tag name="MH_ORDER" val="Freeform 48"/>
</p:tagLst>
</file>

<file path=ppt/theme/theme1.xml><?xml version="1.0" encoding="utf-8"?>
<a:theme xmlns:a="http://schemas.openxmlformats.org/drawingml/2006/main" name="www.jp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l1xfd12z">
      <a:majorFont>
        <a:latin typeface="微软雅黑" panose="020F0302020204030204"/>
        <a:ea typeface="微软雅黑"/>
        <a:cs typeface=""/>
      </a:majorFont>
      <a:minorFont>
        <a:latin typeface="微软雅黑"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四色华丽色系">
      <a:dk1>
        <a:sysClr val="windowText" lastClr="000000"/>
      </a:dk1>
      <a:lt1>
        <a:sysClr val="window" lastClr="FFFFFF"/>
      </a:lt1>
      <a:dk2>
        <a:srgbClr val="2F2F2F"/>
      </a:dk2>
      <a:lt2>
        <a:srgbClr val="FFFFF4"/>
      </a:lt2>
      <a:accent1>
        <a:srgbClr val="FC6E5B"/>
      </a:accent1>
      <a:accent2>
        <a:srgbClr val="FBC75D"/>
      </a:accent2>
      <a:accent3>
        <a:srgbClr val="66BFBC"/>
      </a:accent3>
      <a:accent4>
        <a:srgbClr val="8CC066"/>
      </a:accent4>
      <a:accent5>
        <a:srgbClr val="3F3F3F"/>
      </a:accent5>
      <a:accent6>
        <a:srgbClr val="262626"/>
      </a:accent6>
      <a:hlink>
        <a:srgbClr val="00D5D5"/>
      </a:hlink>
      <a:folHlink>
        <a:srgbClr val="DD00D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TotalTime>
  <Words>771</Words>
  <Application>Microsoft Office PowerPoint</Application>
  <PresentationFormat>Widescreen</PresentationFormat>
  <Paragraphs>69</Paragraphs>
  <Slides>12</Slides>
  <Notes>9</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12</vt:i4>
      </vt:variant>
    </vt:vector>
  </HeadingPairs>
  <TitlesOfParts>
    <vt:vector size="24" baseType="lpstr">
      <vt:lpstr>等线</vt:lpstr>
      <vt:lpstr>微软雅黑</vt:lpstr>
      <vt:lpstr>Arial</vt:lpstr>
      <vt:lpstr>Calibri</vt:lpstr>
      <vt:lpstr>Cambria</vt:lpstr>
      <vt:lpstr>OpenSans</vt:lpstr>
      <vt:lpstr>Times New Roman</vt:lpstr>
      <vt:lpstr>字魂36号-正文宋楷</vt:lpstr>
      <vt:lpstr>方正卡通简体</vt:lpstr>
      <vt:lpstr>www.jpppt.com</vt:lpstr>
      <vt:lpstr>2_Office 主题​​</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Administrator</cp:lastModifiedBy>
  <cp:revision>38</cp:revision>
  <dcterms:created xsi:type="dcterms:W3CDTF">2022-06-25T08:30:54Z</dcterms:created>
  <dcterms:modified xsi:type="dcterms:W3CDTF">2025-09-28T13:35:02Z</dcterms:modified>
</cp:coreProperties>
</file>