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81" r:id="rId3"/>
  </p:sldMasterIdLst>
  <p:notesMasterIdLst>
    <p:notesMasterId r:id="rId22"/>
  </p:notesMasterIdLst>
  <p:sldIdLst>
    <p:sldId id="471" r:id="rId4"/>
    <p:sldId id="321" r:id="rId5"/>
    <p:sldId id="470" r:id="rId6"/>
    <p:sldId id="493" r:id="rId7"/>
    <p:sldId id="3182" r:id="rId8"/>
    <p:sldId id="3183" r:id="rId9"/>
    <p:sldId id="3220" r:id="rId10"/>
    <p:sldId id="503" r:id="rId11"/>
    <p:sldId id="3186" r:id="rId12"/>
    <p:sldId id="3188" r:id="rId13"/>
    <p:sldId id="3221" r:id="rId14"/>
    <p:sldId id="3212" r:id="rId15"/>
    <p:sldId id="510" r:id="rId16"/>
    <p:sldId id="287" r:id="rId17"/>
    <p:sldId id="288" r:id="rId18"/>
    <p:sldId id="301" r:id="rId19"/>
    <p:sldId id="3222" r:id="rId20"/>
    <p:sldId id="51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0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E2C8E6-3470-45EC-B9A9-B2A66A682B28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83AC95-3671-4CA2-BA5E-F9EEE7A8F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226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56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978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00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840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451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02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70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47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26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049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9638" y="330200"/>
            <a:ext cx="1047055" cy="104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64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24F3E8-C372-4802-997F-29A145C60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BE487C-559B-4C8C-B944-B135D64FE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C20B8F-A3DC-4612-A48C-4863B4D14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3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31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D6D9ED-F9FB-49C3-AC5F-096F855E9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474BC-EEC4-4EB4-84A4-8CC0AE70C55B}" type="datetimeFigureOut">
              <a:rPr lang="en-US"/>
              <a:pPr>
                <a:defRPr/>
              </a:pPr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A94A78-8653-4A6D-9C27-9CE9BF3BF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FBD249-5296-4A94-BE55-187CBAC02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3AB628-B616-4E73-B835-6B48AEA6D62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16037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4F66E-6BA5-4F7B-92A9-69DEBDF7F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9A148-C0AA-4EF4-B8D0-48C89C233A9F}" type="datetimeFigureOut">
              <a:rPr lang="en-US"/>
              <a:pPr>
                <a:defRPr/>
              </a:pPr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15C969-4FB6-4826-8058-675BF5A0B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1061F8-7993-4A58-9842-5A592FB1E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F3EFD9-D713-46E9-BE8D-3E20C923CDF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7552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AD784F-27FE-4FEA-BF25-1A15238FE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ECECA-11CA-42F0-BDCB-812169EEF4F7}" type="datetimeFigureOut">
              <a:rPr lang="en-US"/>
              <a:pPr>
                <a:defRPr/>
              </a:pPr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C2C8C2-70CA-4E30-A33F-1F0A43CD1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0A102-8B98-4E34-A5C9-8E8067CA7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0630C6-CBE2-4CCF-9DAE-B09B8FE1B337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42948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B070F42-7483-4646-9CAE-5C92F6392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75CA15-E997-4494-BF4E-91B6D23CFEE7}" type="datetimeFigureOut">
              <a:rPr lang="en-US"/>
              <a:pPr>
                <a:defRPr/>
              </a:pPr>
              <a:t>2/11/2025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466B0E1-A35D-451B-A45F-F085E003D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EB7EDB2-4C2A-4EF7-96C1-51473683B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61F9B6-3CF9-440A-93BC-8B7234D00CC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32392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85C1BCC-A040-478F-BEE0-A75693429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5D1580-321C-4217-BB9D-37AD75CA37E0}" type="datetimeFigureOut">
              <a:rPr lang="en-US"/>
              <a:pPr>
                <a:defRPr/>
              </a:pPr>
              <a:t>2/11/2025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632BC26-E6FB-4F61-9E7E-4C0B44B8B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CF5D89F-71E0-452A-9684-CF151C950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129C90-EC52-4D77-B1A3-408888471245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30477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88C5676-BC2A-478D-BC04-6D1C28110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E6E0E-597B-4BB1-BBCD-9D43DE423ABE}" type="datetimeFigureOut">
              <a:rPr lang="en-US"/>
              <a:pPr>
                <a:defRPr/>
              </a:pPr>
              <a:t>2/11/2025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0D2CB25-7DF1-4938-81EA-D766F4749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7D461CC-CF50-49FE-B301-118B3B32A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14DD6-6F96-4CCC-92A3-107888AA292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8593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A6CE800-C85A-43A6-B992-60058896A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5C6FA8-B568-4D77-91A5-71A65E2D4B6E}" type="datetimeFigureOut">
              <a:rPr lang="en-US"/>
              <a:pPr>
                <a:defRPr/>
              </a:pPr>
              <a:t>2/11/2025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BB442C7-3DE3-42DC-89A3-5CDAF02BE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3CDC222-17CA-446F-916E-1F02D04A9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1261A2-4831-4723-BB32-043F7E036F5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95519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5B0C478-B12C-47F2-A267-CE228382B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48CFD-0523-480B-9844-D993A88091E6}" type="datetimeFigureOut">
              <a:rPr lang="en-US"/>
              <a:pPr>
                <a:defRPr/>
              </a:pPr>
              <a:t>2/11/2025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F2173D0-D298-44B2-8474-CAC042AB7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79B827F-2438-4D9D-9F31-BA0427202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674636-B27D-4E22-B9BF-CDD08936B32B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21497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8180398-48A6-4C41-8170-24C20A54C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50C34E-0475-4D53-B6B7-A10615633AD7}" type="datetimeFigureOut">
              <a:rPr lang="en-US"/>
              <a:pPr>
                <a:defRPr/>
              </a:pPr>
              <a:t>2/11/2025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AD6050C-6479-49F0-A2CC-FA756FCC1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D497D8F-F13A-4821-A7E8-FC505679F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47310B-EAF0-4E11-9D62-25EB5C38AB6F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4161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3023CD-8E37-463D-86CA-FA9B69A4D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A08DB-F326-4F88-BF6A-63B3068BC868}" type="datetimeFigureOut">
              <a:rPr lang="en-US"/>
              <a:pPr>
                <a:defRPr/>
              </a:pPr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AF8D3F-DC8F-4CF2-A4C4-27754E6AF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6AFA4E-8E87-4FCC-94AC-2DDF1C2D5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450143-4150-4A67-88C3-32E87B32D22A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3578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23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853A2-8E20-44FC-8D31-0D61CEFE4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B5858-347C-4899-8BD4-7A00A0B594EA}" type="datetimeFigureOut">
              <a:rPr lang="en-US"/>
              <a:pPr>
                <a:defRPr/>
              </a:pPr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793F5A-82A0-402B-B296-06F802474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8FD62B-6EC8-42D8-82DB-0C542832F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DF2E56-135B-44EF-AF63-98AAE20E48A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73135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225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87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71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21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57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200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579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3260E772-50B0-439F-8511-725DA259F356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4073" y="417945"/>
            <a:ext cx="1152516" cy="115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081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B284EB29-42E5-48EE-8F15-ACA4333096C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2616B2CB-7CB4-40D8-9EFF-FF080B7DD5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-47602939" y="7942197"/>
            <a:ext cx="1341561" cy="1252603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719A0EB6-0099-4039-88F2-C166348021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4490058" y="-24874603"/>
            <a:ext cx="1341561" cy="1252603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69E502B9-B571-4ACB-98F0-EA8BF41FFA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57220458" y="4924360"/>
            <a:ext cx="1341561" cy="125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916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2FFAE84-DB6C-4884-B8FE-9D83DA2433B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9BEF200B-9098-43A0-A34C-C32D7A69A0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CA2B7A-DB3F-4B21-9E45-B55A91184B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802E3A8-FBCB-4536-8F63-2E3370ADA0D5}" type="datetimeFigureOut">
              <a:rPr lang="en-US"/>
              <a:pPr>
                <a:defRPr/>
              </a:pPr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C15E01-B7D2-40B6-BE30-EFCCB65E9B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C55DA5-B69F-484F-B477-B02CB89E89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BCE0A7D7-6D1D-4294-BAE5-DC56591EAE7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68148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file:///C:\Users\My%20PC\Downloads\sai-roi-ban-oi-.mp3" TargetMode="External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audio" Target="file:///C:\Users\My%20PC\Downloads\%5bnhacaucuchay%5dwin.mp3" TargetMode="External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11" Type="http://schemas.openxmlformats.org/officeDocument/2006/relationships/slide" Target="slide14.xml"/><Relationship Id="rId5" Type="http://schemas.openxmlformats.org/officeDocument/2006/relationships/audio" Target="../media/audio1.wav"/><Relationship Id="rId10" Type="http://schemas.openxmlformats.org/officeDocument/2006/relationships/image" Target="../media/image26.gif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25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file:///C:\Users\My%20PC\Downloads\sai-roi-ban-oi-.mp3" TargetMode="External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audio" Target="file:///C:\Users\My%20PC\Downloads\%5bnhacaucuchay%5dwin.mp3" TargetMode="External"/><Relationship Id="rId1" Type="http://schemas.openxmlformats.org/officeDocument/2006/relationships/tags" Target="../tags/tag2.xml"/><Relationship Id="rId6" Type="http://schemas.openxmlformats.org/officeDocument/2006/relationships/audio" Target="../media/audio2.wav"/><Relationship Id="rId11" Type="http://schemas.openxmlformats.org/officeDocument/2006/relationships/slide" Target="slide14.xml"/><Relationship Id="rId5" Type="http://schemas.openxmlformats.org/officeDocument/2006/relationships/audio" Target="../media/audio1.wav"/><Relationship Id="rId10" Type="http://schemas.openxmlformats.org/officeDocument/2006/relationships/image" Target="../media/image26.gif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25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file:///C:\Users\My%20PC\Downloads\sai-roi-ban-oi-.mp3" TargetMode="External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audio" Target="file:///C:\Users\My%20PC\Downloads\%5bnhacaucuchay%5dwin.mp3" TargetMode="External"/><Relationship Id="rId1" Type="http://schemas.openxmlformats.org/officeDocument/2006/relationships/tags" Target="../tags/tag3.xml"/><Relationship Id="rId6" Type="http://schemas.openxmlformats.org/officeDocument/2006/relationships/audio" Target="../media/audio2.wav"/><Relationship Id="rId11" Type="http://schemas.openxmlformats.org/officeDocument/2006/relationships/slide" Target="slide14.xml"/><Relationship Id="rId5" Type="http://schemas.openxmlformats.org/officeDocument/2006/relationships/audio" Target="../media/audio1.wav"/><Relationship Id="rId10" Type="http://schemas.openxmlformats.org/officeDocument/2006/relationships/image" Target="../media/image26.gif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25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288" y="5428047"/>
            <a:ext cx="1759944" cy="1429954"/>
          </a:xfrm>
          <a:prstGeom prst="rect">
            <a:avLst/>
          </a:prstGeom>
        </p:spPr>
      </p:pic>
      <p:pic>
        <p:nvPicPr>
          <p:cNvPr id="11" name="Picture 2" descr="Disposable Face Mask 3ply | Yebi Health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575" b="85062" l="0" r="100000">
                        <a14:foregroundMark x1="18805" y1="31810" x2="77153" y2="30228"/>
                        <a14:foregroundMark x1="36555" y1="26011" x2="58524" y2="26714"/>
                        <a14:foregroundMark x1="27065" y1="71178" x2="27065" y2="71178"/>
                        <a14:foregroundMark x1="23023" y1="67838" x2="24780" y2="68014"/>
                        <a14:foregroundMark x1="21617" y1="65905" x2="21617" y2="65905"/>
                        <a14:foregroundMark x1="71002" y1="72759" x2="79438" y2="65202"/>
                        <a14:foregroundMark x1="19859" y1="64499" x2="20211" y2="64499"/>
                        <a14:foregroundMark x1="15290" y1="57645" x2="15290" y2="57645"/>
                        <a14:foregroundMark x1="3163" y1="34622" x2="3163" y2="34622"/>
                        <a14:foregroundMark x1="6503" y1="27592" x2="9842" y2="26889"/>
                        <a14:foregroundMark x1="17399" y1="30580" x2="17399" y2="30580"/>
                        <a14:foregroundMark x1="14587" y1="28471" x2="14587" y2="28471"/>
                        <a14:foregroundMark x1="6151" y1="28471" x2="6151" y2="28471"/>
                        <a14:foregroundMark x1="3866" y1="40070" x2="7206" y2="46397"/>
                        <a14:foregroundMark x1="15290" y1="57645" x2="8260" y2="47452"/>
                        <a14:foregroundMark x1="3163" y1="38313" x2="3163" y2="38313"/>
                        <a14:foregroundMark x1="4394" y1="29525" x2="4394" y2="29525"/>
                        <a14:foregroundMark x1="2988" y1="31459" x2="2988" y2="31459"/>
                        <a14:foregroundMark x1="2988" y1="34095" x2="2988" y2="36204"/>
                        <a14:foregroundMark x1="4218" y1="29701" x2="2636" y2="32162"/>
                        <a14:foregroundMark x1="2812" y1="36731" x2="2812" y2="36731"/>
                        <a14:foregroundMark x1="2812" y1="37258" x2="3515" y2="38489"/>
                        <a14:foregroundMark x1="9666" y1="27592" x2="15993" y2="29350"/>
                        <a14:foregroundMark x1="17399" y1="28120" x2="17399" y2="29174"/>
                        <a14:foregroundMark x1="16520" y1="30756" x2="17047" y2="34446"/>
                        <a14:foregroundMark x1="84710" y1="29350" x2="86116" y2="28647"/>
                        <a14:foregroundMark x1="86995" y1="28471" x2="87522" y2="28295"/>
                        <a14:foregroundMark x1="88752" y1="27768" x2="89982" y2="27065"/>
                        <a14:foregroundMark x1="91213" y1="27592" x2="92267" y2="27944"/>
                        <a14:foregroundMark x1="93322" y1="28120" x2="94552" y2="28471"/>
                        <a14:foregroundMark x1="95431" y1="29525" x2="95958" y2="30404"/>
                        <a14:foregroundMark x1="96837" y1="31459" x2="97012" y2="33040"/>
                        <a14:foregroundMark x1="97188" y1="34974" x2="97364" y2="35149"/>
                        <a14:foregroundMark x1="96661" y1="38313" x2="96661" y2="38313"/>
                        <a14:foregroundMark x1="97364" y1="33919" x2="97188" y2="36731"/>
                        <a14:foregroundMark x1="96485" y1="39543" x2="95958" y2="41301"/>
                        <a14:foregroundMark x1="97188" y1="37434" x2="97188" y2="37434"/>
                        <a14:foregroundMark x1="95958" y1="41476" x2="92443" y2="47276"/>
                        <a14:foregroundMark x1="91916" y1="48330" x2="85589" y2="565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4" t="22214" r="8571" b="14900"/>
          <a:stretch/>
        </p:blipFill>
        <p:spPr bwMode="auto">
          <a:xfrm rot="21113504">
            <a:off x="5143102" y="5883796"/>
            <a:ext cx="602557" cy="31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isposable Face Mask 3ply | Yebi Health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575" b="85062" l="0" r="100000">
                        <a14:foregroundMark x1="18805" y1="31810" x2="77153" y2="30228"/>
                        <a14:foregroundMark x1="36555" y1="26011" x2="58524" y2="26714"/>
                        <a14:foregroundMark x1="27065" y1="71178" x2="27065" y2="71178"/>
                        <a14:foregroundMark x1="23023" y1="67838" x2="24780" y2="68014"/>
                        <a14:foregroundMark x1="21617" y1="65905" x2="21617" y2="65905"/>
                        <a14:foregroundMark x1="71002" y1="72759" x2="79438" y2="65202"/>
                        <a14:foregroundMark x1="19859" y1="64499" x2="20211" y2="64499"/>
                        <a14:foregroundMark x1="15290" y1="57645" x2="15290" y2="57645"/>
                        <a14:foregroundMark x1="3163" y1="34622" x2="3163" y2="34622"/>
                        <a14:foregroundMark x1="6503" y1="27592" x2="9842" y2="26889"/>
                        <a14:foregroundMark x1="17399" y1="30580" x2="17399" y2="30580"/>
                        <a14:foregroundMark x1="14587" y1="28471" x2="14587" y2="28471"/>
                        <a14:foregroundMark x1="6151" y1="28471" x2="6151" y2="28471"/>
                        <a14:foregroundMark x1="3866" y1="40070" x2="7206" y2="46397"/>
                        <a14:foregroundMark x1="15290" y1="57645" x2="8260" y2="47452"/>
                        <a14:foregroundMark x1="3163" y1="38313" x2="3163" y2="38313"/>
                        <a14:foregroundMark x1="4394" y1="29525" x2="4394" y2="29525"/>
                        <a14:foregroundMark x1="2988" y1="31459" x2="2988" y2="31459"/>
                        <a14:foregroundMark x1="2988" y1="34095" x2="2988" y2="36204"/>
                        <a14:foregroundMark x1="4218" y1="29701" x2="2636" y2="32162"/>
                        <a14:foregroundMark x1="2812" y1="36731" x2="2812" y2="36731"/>
                        <a14:foregroundMark x1="2812" y1="37258" x2="3515" y2="38489"/>
                        <a14:foregroundMark x1="9666" y1="27592" x2="15993" y2="29350"/>
                        <a14:foregroundMark x1="17399" y1="28120" x2="17399" y2="29174"/>
                        <a14:foregroundMark x1="16520" y1="30756" x2="17047" y2="34446"/>
                        <a14:foregroundMark x1="84710" y1="29350" x2="86116" y2="28647"/>
                        <a14:foregroundMark x1="86995" y1="28471" x2="87522" y2="28295"/>
                        <a14:foregroundMark x1="88752" y1="27768" x2="89982" y2="27065"/>
                        <a14:foregroundMark x1="91213" y1="27592" x2="92267" y2="27944"/>
                        <a14:foregroundMark x1="93322" y1="28120" x2="94552" y2="28471"/>
                        <a14:foregroundMark x1="95431" y1="29525" x2="95958" y2="30404"/>
                        <a14:foregroundMark x1="96837" y1="31459" x2="97012" y2="33040"/>
                        <a14:foregroundMark x1="97188" y1="34974" x2="97364" y2="35149"/>
                        <a14:foregroundMark x1="96661" y1="38313" x2="96661" y2="38313"/>
                        <a14:foregroundMark x1="97364" y1="33919" x2="97188" y2="36731"/>
                        <a14:foregroundMark x1="96485" y1="39543" x2="95958" y2="41301"/>
                        <a14:foregroundMark x1="97188" y1="37434" x2="97188" y2="37434"/>
                        <a14:foregroundMark x1="95958" y1="41476" x2="92443" y2="47276"/>
                        <a14:foregroundMark x1="91916" y1="48330" x2="85589" y2="565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4" t="22214" r="8571" b="14900"/>
          <a:stretch/>
        </p:blipFill>
        <p:spPr bwMode="auto">
          <a:xfrm rot="21383368">
            <a:off x="5926883" y="5939916"/>
            <a:ext cx="600702" cy="30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94" y="1676012"/>
            <a:ext cx="9416116" cy="236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ounded Rectangle 72"/>
          <p:cNvSpPr/>
          <p:nvPr/>
        </p:nvSpPr>
        <p:spPr>
          <a:xfrm>
            <a:off x="350777" y="165062"/>
            <a:ext cx="11594403" cy="6526289"/>
          </a:xfrm>
          <a:prstGeom prst="roundRect">
            <a:avLst>
              <a:gd name="adj" fmla="val 14846"/>
            </a:avLst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3" name="文本框 5">
            <a:extLst>
              <a:ext uri="{FF2B5EF4-FFF2-40B4-BE49-F238E27FC236}">
                <a16:creationId xmlns:a16="http://schemas.microsoft.com/office/drawing/2014/main" id="{BBDA848F-1F0B-4D3D-AD0C-3A2AAD818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8712" y="614568"/>
            <a:ext cx="953207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包图小白体"/>
                <a:cs typeface="Arial" panose="020B0604020202020204" pitchFamily="34" charset="0"/>
              </a:rPr>
              <a:t>Tính chu vi hình chữ nhật có: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包图小白体"/>
                <a:cs typeface="Arial" panose="020B0604020202020204" pitchFamily="34" charset="0"/>
              </a:rPr>
              <a:t>a) Chiều dài 6 cm, chiều rộng 4 cm.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B25531C-773B-411C-99F2-6E02494A56BF}"/>
              </a:ext>
            </a:extLst>
          </p:cNvPr>
          <p:cNvSpPr/>
          <p:nvPr/>
        </p:nvSpPr>
        <p:spPr>
          <a:xfrm>
            <a:off x="813177" y="693253"/>
            <a:ext cx="868395" cy="822115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A1B80C-0689-40E1-B099-6DBC98078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0800" y="2047046"/>
            <a:ext cx="6478265" cy="323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77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ounded Rectangle 72"/>
          <p:cNvSpPr/>
          <p:nvPr/>
        </p:nvSpPr>
        <p:spPr>
          <a:xfrm>
            <a:off x="350777" y="165062"/>
            <a:ext cx="11594403" cy="6526289"/>
          </a:xfrm>
          <a:prstGeom prst="roundRect">
            <a:avLst>
              <a:gd name="adj" fmla="val 14846"/>
            </a:avLst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3" name="文本框 5">
            <a:extLst>
              <a:ext uri="{FF2B5EF4-FFF2-40B4-BE49-F238E27FC236}">
                <a16:creationId xmlns:a16="http://schemas.microsoft.com/office/drawing/2014/main" id="{BBDA848F-1F0B-4D3D-AD0C-3A2AAD818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8712" y="614568"/>
            <a:ext cx="953207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包图小白体"/>
                <a:cs typeface="Arial" panose="020B0604020202020204" pitchFamily="34" charset="0"/>
              </a:rPr>
              <a:t>Tính chu vi hình chữ nhật có: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vi-VN" altLang="zh-CN" sz="3600" b="1" dirty="0">
                <a:solidFill>
                  <a:srgbClr val="000000"/>
                </a:solidFill>
                <a:latin typeface="Arial" panose="020B0604020202020204" pitchFamily="34" charset="0"/>
                <a:ea typeface="包图小白体"/>
                <a:cs typeface="Arial" panose="020B0604020202020204" pitchFamily="34" charset="0"/>
              </a:rPr>
              <a:t>b) Chiều dài 8m, chiều rộng 2m.</a:t>
            </a:r>
            <a:endParaRPr kumimoji="0" lang="vi-VN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包图小白体"/>
              <a:cs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B25531C-773B-411C-99F2-6E02494A56BF}"/>
              </a:ext>
            </a:extLst>
          </p:cNvPr>
          <p:cNvSpPr/>
          <p:nvPr/>
        </p:nvSpPr>
        <p:spPr>
          <a:xfrm>
            <a:off x="813177" y="693253"/>
            <a:ext cx="868395" cy="822115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DAAB28-7647-4489-8CAD-DE6092FD5159}"/>
              </a:ext>
            </a:extLst>
          </p:cNvPr>
          <p:cNvSpPr txBox="1"/>
          <p:nvPr/>
        </p:nvSpPr>
        <p:spPr>
          <a:xfrm>
            <a:off x="2004291" y="2189018"/>
            <a:ext cx="7998691" cy="2748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 </a:t>
            </a:r>
          </a:p>
          <a:p>
            <a:pPr algn="ctr">
              <a:lnSpc>
                <a:spcPct val="150000"/>
              </a:lnSpc>
            </a:pPr>
            <a:r>
              <a:rPr lang="en-US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(8 + 2) x 2 = 20 (m)</a:t>
            </a:r>
          </a:p>
          <a:p>
            <a:pPr algn="r">
              <a:lnSpc>
                <a:spcPct val="150000"/>
              </a:lnSpc>
            </a:pPr>
            <a:r>
              <a:rPr lang="en-US" sz="4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20 m</a:t>
            </a:r>
          </a:p>
        </p:txBody>
      </p:sp>
    </p:spTree>
    <p:extLst>
      <p:ext uri="{BB962C8B-B14F-4D97-AF65-F5344CB8AC3E}">
        <p14:creationId xmlns:p14="http://schemas.microsoft.com/office/powerpoint/2010/main" val="159270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ounded Rectangle 72"/>
          <p:cNvSpPr/>
          <p:nvPr/>
        </p:nvSpPr>
        <p:spPr>
          <a:xfrm>
            <a:off x="350777" y="165062"/>
            <a:ext cx="11594403" cy="6526289"/>
          </a:xfrm>
          <a:prstGeom prst="roundRect">
            <a:avLst>
              <a:gd name="adj" fmla="val 14846"/>
            </a:avLst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B25531C-773B-411C-99F2-6E02494A56BF}"/>
              </a:ext>
            </a:extLst>
          </p:cNvPr>
          <p:cNvSpPr/>
          <p:nvPr/>
        </p:nvSpPr>
        <p:spPr>
          <a:xfrm>
            <a:off x="545323" y="387476"/>
            <a:ext cx="868395" cy="822115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91D981-43A4-4D7B-A606-18A48DF0A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6402" y="496023"/>
            <a:ext cx="5865235" cy="35891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14D727-13D2-4ABA-AE82-7EC7A0D61E0B}"/>
              </a:ext>
            </a:extLst>
          </p:cNvPr>
          <p:cNvSpPr txBox="1"/>
          <p:nvPr/>
        </p:nvSpPr>
        <p:spPr>
          <a:xfrm>
            <a:off x="360219" y="1339273"/>
            <a:ext cx="584661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 em biết, Nam cần dùng bao nhiêu que tính để xếp thành một hình vuông có cạnh gồm 3 que tính như hình vẽ bên?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847F0F-E5AB-463E-836B-A352908A4A4D}"/>
              </a:ext>
            </a:extLst>
          </p:cNvPr>
          <p:cNvSpPr txBox="1"/>
          <p:nvPr/>
        </p:nvSpPr>
        <p:spPr>
          <a:xfrm>
            <a:off x="886691" y="4147127"/>
            <a:ext cx="1038167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 que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/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que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x 4 = 12 (que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12 que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en-US" sz="32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71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27" y="435191"/>
            <a:ext cx="9732047" cy="64228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74"/>
          <a:stretch/>
        </p:blipFill>
        <p:spPr>
          <a:xfrm>
            <a:off x="2337654" y="2245846"/>
            <a:ext cx="7461194" cy="213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27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Box 7">
            <a:extLst>
              <a:ext uri="{FF2B5EF4-FFF2-40B4-BE49-F238E27FC236}">
                <a16:creationId xmlns:a16="http://schemas.microsoft.com/office/drawing/2014/main" id="{8816F003-90F2-4010-AAD9-9FDD80F020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5664" y="1393825"/>
            <a:ext cx="5768975" cy="95408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19459" name="Group 51">
            <a:extLst>
              <a:ext uri="{FF2B5EF4-FFF2-40B4-BE49-F238E27FC236}">
                <a16:creationId xmlns:a16="http://schemas.microsoft.com/office/drawing/2014/main" id="{B0EBA3CF-8B46-43D1-B23D-A9EE22C9DDC3}"/>
              </a:ext>
            </a:extLst>
          </p:cNvPr>
          <p:cNvGrpSpPr>
            <a:grpSpLocks/>
          </p:cNvGrpSpPr>
          <p:nvPr/>
        </p:nvGrpSpPr>
        <p:grpSpPr bwMode="auto">
          <a:xfrm>
            <a:off x="1782764" y="22225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4C2422A-DEA7-43B1-9A31-605AFD808746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latin typeface=".VnTime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500" name="Rectangle 10">
              <a:extLst>
                <a:ext uri="{FF2B5EF4-FFF2-40B4-BE49-F238E27FC236}">
                  <a16:creationId xmlns:a16="http://schemas.microsoft.com/office/drawing/2014/main" id="{634C0AB1-3619-4274-AA31-411782D47C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vi-VN" altLang="vi-VN" sz="2000">
                <a:solidFill>
                  <a:prstClr val="black"/>
                </a:solidFill>
                <a:latin typeface=".VnTime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2AF8A2-0540-4D7E-9E0E-E52A6A7F08BF}"/>
                </a:ext>
              </a:extLst>
            </p:cNvPr>
            <p:cNvSpPr/>
            <p:nvPr/>
          </p:nvSpPr>
          <p:spPr bwMode="auto">
            <a:xfrm>
              <a:off x="324013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.VnTime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855D6E9C-DEB5-45F9-895E-DDB4CCFFE2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6425" y="2459038"/>
            <a:ext cx="7221538" cy="131445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endParaRPr lang="vi-VN" altLang="vi-VN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6F10520E-3C7A-4816-A836-401589368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4" y="29384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8" name="cached_combo42.wav"/>
            </a:hlinkHover>
            <a:extLst>
              <a:ext uri="{FF2B5EF4-FFF2-40B4-BE49-F238E27FC236}">
                <a16:creationId xmlns:a16="http://schemas.microsoft.com/office/drawing/2014/main" id="{0B73D300-9BA9-4EBC-96D4-FC9298A323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9013" y="2809876"/>
            <a:ext cx="817562" cy="612775"/>
          </a:xfrm>
          <a:prstGeom prst="ellipse">
            <a:avLst/>
          </a:prstGeom>
          <a:solidFill>
            <a:srgbClr val="FF00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vi-VN" sz="20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A04B4DB0-0D1C-4CF2-81DD-08717872977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14589" y="2901950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B6689F24-085B-42B8-8DBD-95235A473B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9914" y="4191001"/>
            <a:ext cx="6796087" cy="936625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9CBE5A6E-9ED5-4C91-A79B-31BEF1CB3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439" y="4398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226">
            <a:extLst>
              <a:ext uri="{FF2B5EF4-FFF2-40B4-BE49-F238E27FC236}">
                <a16:creationId xmlns:a16="http://schemas.microsoft.com/office/drawing/2014/main" id="{DE63DCDA-2C63-4EF0-B004-6790B570E3B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81251" y="4378325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id="{F81CBF98-A769-4BA4-BBAA-1D6FE82D18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2137" y="5518150"/>
            <a:ext cx="6749513" cy="95885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endParaRPr lang="en-US" altLang="vi-VN" sz="2400" b="1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5FE3AF45-3F41-49BF-9B67-07D7BAB6D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6" y="5678489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WordArt 226">
            <a:extLst>
              <a:ext uri="{FF2B5EF4-FFF2-40B4-BE49-F238E27FC236}">
                <a16:creationId xmlns:a16="http://schemas.microsoft.com/office/drawing/2014/main" id="{5EE5D743-EAEF-4927-AFD4-D1B416FFB2A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81251" y="5619750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20" name="WordArt 226">
            <a:extLst>
              <a:ext uri="{FF2B5EF4-FFF2-40B4-BE49-F238E27FC236}">
                <a16:creationId xmlns:a16="http://schemas.microsoft.com/office/drawing/2014/main" id="{C71B3BA6-B276-4B7A-823D-D06CC862B4D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5539" y="58737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10A9AEE3-A7F5-4D06-AC41-0EF1B81B1B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2475" y="1295400"/>
            <a:ext cx="1543050" cy="1358900"/>
          </a:xfrm>
          <a:prstGeom prst="sun">
            <a:avLst>
              <a:gd name="adj" fmla="val 19880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vi-VN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24CF7610-2BCA-4A09-8DE2-4DBDBE2CADA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63800" y="1619250"/>
            <a:ext cx="674688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Câu 1</a:t>
            </a:r>
          </a:p>
        </p:txBody>
      </p:sp>
      <p:pic>
        <p:nvPicPr>
          <p:cNvPr id="19473" name="Picture 31" descr="people008">
            <a:extLst>
              <a:ext uri="{FF2B5EF4-FFF2-40B4-BE49-F238E27FC236}">
                <a16:creationId xmlns:a16="http://schemas.microsoft.com/office/drawing/2014/main" id="{A7437938-65CC-4FC5-84DD-B1506B4A06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57150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4" name="Picture 32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CA0416EB-76E1-433D-9DB6-0E0B1DF5B6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-157163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0470F7DB-A232-4473-ACBB-1A9D73551EC8}"/>
              </a:ext>
            </a:extLst>
          </p:cNvPr>
          <p:cNvGrpSpPr>
            <a:grpSpLocks/>
          </p:cNvGrpSpPr>
          <p:nvPr/>
        </p:nvGrpSpPr>
        <p:grpSpPr bwMode="auto">
          <a:xfrm>
            <a:off x="8915400" y="914400"/>
            <a:ext cx="1752600" cy="1752600"/>
            <a:chOff x="4320" y="2928"/>
            <a:chExt cx="1104" cy="1104"/>
          </a:xfrm>
        </p:grpSpPr>
        <p:sp>
          <p:nvSpPr>
            <p:cNvPr id="23" name="AutoShape 34">
              <a:extLst>
                <a:ext uri="{FF2B5EF4-FFF2-40B4-BE49-F238E27FC236}">
                  <a16:creationId xmlns:a16="http://schemas.microsoft.com/office/drawing/2014/main" id="{86AA9495-2725-4333-A0B7-ADE3AC2330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endParaRPr lang="vi-VN" altLang="vi-VN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9498" name="WordArt 35">
              <a:extLst>
                <a:ext uri="{FF2B5EF4-FFF2-40B4-BE49-F238E27FC236}">
                  <a16:creationId xmlns:a16="http://schemas.microsoft.com/office/drawing/2014/main" id="{190D036C-4568-46F9-98BC-5BF46B425BBA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47F185BB-4698-40CB-9063-0AE6CAB686A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465BC956-1C71-41C1-AA7F-04FA3B5D289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6D3387FC-CE72-4734-ADD0-B20E725494C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480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1D6C6D5E-D4B1-4925-A6B4-6D0132CFCB0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2ACA54E6-13D8-40FE-AE60-AB0B6B35B3E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29763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9F89F67E-E67A-4F6F-B17C-F40FB13C558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96425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38649A26-F262-4294-B151-CD0E9487781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0DCB52B3-83D5-41E5-AE1A-1B13CED02D4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52026F3F-2237-4E08-A6F6-7683FA7D3C9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623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F893766E-0AAF-47AA-8C97-1CFF22B71DF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3AA6AFE0-07A9-482D-85D5-6491952C32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191" name="WordArt 47">
            <a:extLst>
              <a:ext uri="{FF2B5EF4-FFF2-40B4-BE49-F238E27FC236}">
                <a16:creationId xmlns:a16="http://schemas.microsoft.com/office/drawing/2014/main" id="{E678C7FF-8DEB-40FA-BFAF-34E386A9957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</a:p>
        </p:txBody>
      </p:sp>
      <p:sp>
        <p:nvSpPr>
          <p:cNvPr id="6192" name="WordArt 48">
            <a:extLst>
              <a:ext uri="{FF2B5EF4-FFF2-40B4-BE49-F238E27FC236}">
                <a16:creationId xmlns:a16="http://schemas.microsoft.com/office/drawing/2014/main" id="{5B202D12-7313-49A1-9F2B-94F226EF1B7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193" name="WordArt 49">
            <a:extLst>
              <a:ext uri="{FF2B5EF4-FFF2-40B4-BE49-F238E27FC236}">
                <a16:creationId xmlns:a16="http://schemas.microsoft.com/office/drawing/2014/main" id="{A623310D-674E-455B-B9AD-214B0115228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72613" y="335756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6194" name="WordArt 50">
            <a:extLst>
              <a:ext uri="{FF2B5EF4-FFF2-40B4-BE49-F238E27FC236}">
                <a16:creationId xmlns:a16="http://schemas.microsoft.com/office/drawing/2014/main" id="{CF8D34C7-BDBB-40EA-8573-30AA5B39C3F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</p:txBody>
      </p:sp>
      <p:sp>
        <p:nvSpPr>
          <p:cNvPr id="6195" name="WordArt 51">
            <a:extLst>
              <a:ext uri="{FF2B5EF4-FFF2-40B4-BE49-F238E27FC236}">
                <a16:creationId xmlns:a16="http://schemas.microsoft.com/office/drawing/2014/main" id="{31ADA852-60B9-4CE8-9D28-2B10070E735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25" name="Action Button: Home 24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1A62DFD1-D800-46E7-A759-B4B0C3E94806}"/>
              </a:ext>
            </a:extLst>
          </p:cNvPr>
          <p:cNvSpPr/>
          <p:nvPr/>
        </p:nvSpPr>
        <p:spPr>
          <a:xfrm>
            <a:off x="9196388" y="6311900"/>
            <a:ext cx="500062" cy="469900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6" name="[nhacaucuchay]win.mp3">
            <a:hlinkClick r:id="" action="ppaction://media"/>
            <a:extLst>
              <a:ext uri="{FF2B5EF4-FFF2-40B4-BE49-F238E27FC236}">
                <a16:creationId xmlns:a16="http://schemas.microsoft.com/office/drawing/2014/main" id="{8CA0AFA2-B278-4AD7-8DDD-A7B8706030E7}"/>
              </a:ext>
            </a:extLst>
          </p:cNvPr>
          <p:cNvPicPr>
            <a:picLocks noRot="1" noChangeAspect="1"/>
          </p:cNvPicPr>
          <p:nvPr>
            <a:audioFile r:link="rId2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788" y="6408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ai-roi-ban-oi-.mp3">
            <a:hlinkClick r:id="" action="ppaction://media"/>
            <a:extLst>
              <a:ext uri="{FF2B5EF4-FFF2-40B4-BE49-F238E27FC236}">
                <a16:creationId xmlns:a16="http://schemas.microsoft.com/office/drawing/2014/main" id="{E082E9C8-44AD-4122-BF0C-B4C2D04D1AA9}"/>
              </a:ext>
            </a:extLst>
          </p:cNvPr>
          <p:cNvPicPr>
            <a:picLocks noRot="1" noChangeAspect="1"/>
          </p:cNvPicPr>
          <p:nvPr>
            <a:audioFile r:link="rId3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788" y="6392863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sai-roi-ban-oi-.mp3">
            <a:hlinkClick r:id="" action="ppaction://media"/>
            <a:extLst>
              <a:ext uri="{FF2B5EF4-FFF2-40B4-BE49-F238E27FC236}">
                <a16:creationId xmlns:a16="http://schemas.microsoft.com/office/drawing/2014/main" id="{AC9B36BB-CBDE-4909-81C1-9CCC84072369}"/>
              </a:ext>
            </a:extLst>
          </p:cNvPr>
          <p:cNvPicPr>
            <a:picLocks noRot="1" noChangeAspect="1"/>
          </p:cNvPicPr>
          <p:nvPr>
            <a:audioFile r:link="rId3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788" y="6396038"/>
            <a:ext cx="487362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96" name="WordArt 12">
            <a:extLst>
              <a:ext uri="{FF2B5EF4-FFF2-40B4-BE49-F238E27FC236}">
                <a16:creationId xmlns:a16="http://schemas.microsoft.com/office/drawing/2014/main" id="{ECEA409C-4F94-4929-A47D-44A451ACC9E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65526" y="274639"/>
            <a:ext cx="5599113" cy="873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NHANH HƠN</a:t>
            </a:r>
            <a:endParaRPr lang="en-US" sz="3600" b="1" kern="1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1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2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7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7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 nodeType="clickPar">
                      <p:stCondLst>
                        <p:cond delay="indefinite"/>
                      </p:stCondLst>
                      <p:childTnLst>
                        <p:par>
                          <p:cTn id="2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8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 nodeType="clickPar">
                      <p:stCondLst>
                        <p:cond delay="0"/>
                      </p:stCondLst>
                      <p:childTnLst>
                        <p:par>
                          <p:cTn id="2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2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3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5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audio>
              <p:cMediaNode vol="80000">
                <p:cTn id="2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 nodeType="clickPar">
                      <p:stCondLst>
                        <p:cond delay="0"/>
                      </p:stCondLst>
                      <p:childTnLst>
                        <p:par>
                          <p:cTn id="2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 nodeType="clickPar">
                      <p:stCondLst>
                        <p:cond delay="0"/>
                      </p:stCondLst>
                      <p:childTnLst>
                        <p:par>
                          <p:cTn id="2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3" grpId="0" animBg="1"/>
      <p:bldP spid="3" grpId="0" animBg="1"/>
      <p:bldP spid="1043" grpId="0" animBg="1"/>
      <p:bldP spid="6171" grpId="0" animBg="1"/>
      <p:bldP spid="617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Box 7">
            <a:extLst>
              <a:ext uri="{FF2B5EF4-FFF2-40B4-BE49-F238E27FC236}">
                <a16:creationId xmlns:a16="http://schemas.microsoft.com/office/drawing/2014/main" id="{D11A3005-B778-47DC-938A-31FFE299B7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5664" y="1393825"/>
            <a:ext cx="5768975" cy="95408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bơi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15 m,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10 m?</a:t>
            </a:r>
          </a:p>
        </p:txBody>
      </p:sp>
      <p:grpSp>
        <p:nvGrpSpPr>
          <p:cNvPr id="20483" name="Group 51">
            <a:extLst>
              <a:ext uri="{FF2B5EF4-FFF2-40B4-BE49-F238E27FC236}">
                <a16:creationId xmlns:a16="http://schemas.microsoft.com/office/drawing/2014/main" id="{C054B3D8-D103-472A-84BD-A34AF9029089}"/>
              </a:ext>
            </a:extLst>
          </p:cNvPr>
          <p:cNvGrpSpPr>
            <a:grpSpLocks/>
          </p:cNvGrpSpPr>
          <p:nvPr/>
        </p:nvGrpSpPr>
        <p:grpSpPr bwMode="auto">
          <a:xfrm>
            <a:off x="1782764" y="22225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20B8997-2368-4FE0-B314-443F7A71D94D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latin typeface=".VnTime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524" name="Rectangle 10">
              <a:extLst>
                <a:ext uri="{FF2B5EF4-FFF2-40B4-BE49-F238E27FC236}">
                  <a16:creationId xmlns:a16="http://schemas.microsoft.com/office/drawing/2014/main" id="{C5EB95A4-B680-422E-A164-0C7A032F81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vi-VN" altLang="vi-VN" sz="2000">
                <a:solidFill>
                  <a:prstClr val="black"/>
                </a:solidFill>
                <a:latin typeface=".VnTime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1A731E7-74F0-4DCA-A6F9-1FD2640EE894}"/>
                </a:ext>
              </a:extLst>
            </p:cNvPr>
            <p:cNvSpPr/>
            <p:nvPr/>
          </p:nvSpPr>
          <p:spPr bwMode="auto">
            <a:xfrm>
              <a:off x="324013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.VnTime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047218C9-FB33-4455-86C8-1037D8C3E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1" y="2679700"/>
            <a:ext cx="5527675" cy="74930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25 m</a:t>
            </a: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898F06B2-48CE-4B91-8276-8B258676B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4" y="29384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" name="WordArt 226">
            <a:extLst>
              <a:ext uri="{FF2B5EF4-FFF2-40B4-BE49-F238E27FC236}">
                <a16:creationId xmlns:a16="http://schemas.microsoft.com/office/drawing/2014/main" id="{6A52B822-20C0-4455-B4F9-3508CC0175E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14589" y="2901950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6BBF6D40-8970-42B8-A02A-9621E24039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3192" y="3892550"/>
            <a:ext cx="5449888" cy="74930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50 m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D0FD02B6-3773-4D3C-8830-47FABCDF3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6" y="4121150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8" name="cached_combo42.wav"/>
            </a:hlinkHover>
            <a:extLst>
              <a:ext uri="{FF2B5EF4-FFF2-40B4-BE49-F238E27FC236}">
                <a16:creationId xmlns:a16="http://schemas.microsoft.com/office/drawing/2014/main" id="{C5AA30E6-3282-4FFC-8A94-83005B19CF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163" y="3949701"/>
            <a:ext cx="817562" cy="612775"/>
          </a:xfrm>
          <a:prstGeom prst="ellipse">
            <a:avLst/>
          </a:prstGeom>
          <a:solidFill>
            <a:srgbClr val="FF00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vi-VN" sz="20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5A087582-3455-46E1-977D-4CB9CCD2F92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5539" y="4024313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id="{249131AB-2B36-4A16-9D28-559A3C44F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3114" y="5012322"/>
            <a:ext cx="5565775" cy="74930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 35 m</a:t>
            </a:r>
            <a:endParaRPr lang="en-US" altLang="vi-VN" sz="1800" b="1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35E5B23D-32ED-4DB0-B74A-7FB0D289A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4" y="5278438"/>
            <a:ext cx="593725" cy="34925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WordArt 226">
            <a:extLst>
              <a:ext uri="{FF2B5EF4-FFF2-40B4-BE49-F238E27FC236}">
                <a16:creationId xmlns:a16="http://schemas.microsoft.com/office/drawing/2014/main" id="{3543BA91-CD71-4B8F-946A-6DC11438E12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20939" y="5251450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20" name="WordArt 226">
            <a:extLst>
              <a:ext uri="{FF2B5EF4-FFF2-40B4-BE49-F238E27FC236}">
                <a16:creationId xmlns:a16="http://schemas.microsoft.com/office/drawing/2014/main" id="{1E9C89CA-70B8-46CD-ACF8-36CB5C58D06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5539" y="58737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DE781546-C112-4F54-A384-251D390FF6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2475" y="1295400"/>
            <a:ext cx="1543050" cy="1358900"/>
          </a:xfrm>
          <a:prstGeom prst="sun">
            <a:avLst>
              <a:gd name="adj" fmla="val 19880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vi-VN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8891C1C2-CFCF-4E4D-8775-836672D76C7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63800" y="1619250"/>
            <a:ext cx="674688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Câu 2</a:t>
            </a:r>
          </a:p>
        </p:txBody>
      </p:sp>
      <p:pic>
        <p:nvPicPr>
          <p:cNvPr id="20497" name="Picture 31" descr="people008">
            <a:extLst>
              <a:ext uri="{FF2B5EF4-FFF2-40B4-BE49-F238E27FC236}">
                <a16:creationId xmlns:a16="http://schemas.microsoft.com/office/drawing/2014/main" id="{80C78106-F79A-469C-8C8E-D50A8A8BA5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57150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8" name="Picture 32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A09E5308-DE6C-4FAE-9E16-E53B4C9400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-157163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1DF345ED-7666-42A6-BDD6-CAB1CB739C5D}"/>
              </a:ext>
            </a:extLst>
          </p:cNvPr>
          <p:cNvGrpSpPr>
            <a:grpSpLocks/>
          </p:cNvGrpSpPr>
          <p:nvPr/>
        </p:nvGrpSpPr>
        <p:grpSpPr bwMode="auto">
          <a:xfrm>
            <a:off x="8915400" y="1447800"/>
            <a:ext cx="1752600" cy="1752600"/>
            <a:chOff x="4320" y="2928"/>
            <a:chExt cx="1104" cy="1104"/>
          </a:xfrm>
        </p:grpSpPr>
        <p:sp>
          <p:nvSpPr>
            <p:cNvPr id="23" name="AutoShape 34">
              <a:extLst>
                <a:ext uri="{FF2B5EF4-FFF2-40B4-BE49-F238E27FC236}">
                  <a16:creationId xmlns:a16="http://schemas.microsoft.com/office/drawing/2014/main" id="{4750FA40-CBB8-462F-9444-446393D61B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endParaRPr lang="vi-VN" altLang="vi-VN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0522" name="WordArt 35">
              <a:extLst>
                <a:ext uri="{FF2B5EF4-FFF2-40B4-BE49-F238E27FC236}">
                  <a16:creationId xmlns:a16="http://schemas.microsoft.com/office/drawing/2014/main" id="{C45CC067-E6DA-4BC3-9467-B6D0A14A263F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71091DCC-8F7E-4944-AFE8-D0FF49ADF95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5A71DD5A-FC94-4BF0-8D81-9428EA523F4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9641DF0C-1B22-4F94-8A17-23BA8E743C5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480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C37000CF-9188-4CBA-B83A-2AE895691CB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462FA354-4297-4677-88FA-7B7C3013099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29763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B0765275-E5F6-4EC0-B214-BAEAD027C39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96425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E8F8D3E6-8ACF-4298-B9C6-146CF73B13E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E0FCB59E-8F02-4790-B96D-D7D677691AE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0DB24A2D-E9D1-4732-8F0D-F20B9205D59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623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D1638C43-BF20-435F-AF40-3190D5BBEF3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1560A0B2-4F49-4B21-A0D6-AE1E4DE6044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191" name="WordArt 47">
            <a:extLst>
              <a:ext uri="{FF2B5EF4-FFF2-40B4-BE49-F238E27FC236}">
                <a16:creationId xmlns:a16="http://schemas.microsoft.com/office/drawing/2014/main" id="{A5AC00B5-ED41-48D8-9282-E649611A546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</a:p>
        </p:txBody>
      </p:sp>
      <p:sp>
        <p:nvSpPr>
          <p:cNvPr id="6192" name="WordArt 48">
            <a:extLst>
              <a:ext uri="{FF2B5EF4-FFF2-40B4-BE49-F238E27FC236}">
                <a16:creationId xmlns:a16="http://schemas.microsoft.com/office/drawing/2014/main" id="{7D132863-C668-43BE-84C5-8AE9BB6C4FA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193" name="WordArt 49">
            <a:extLst>
              <a:ext uri="{FF2B5EF4-FFF2-40B4-BE49-F238E27FC236}">
                <a16:creationId xmlns:a16="http://schemas.microsoft.com/office/drawing/2014/main" id="{7504FA53-B4AF-4226-8FDA-6942D44A032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72613" y="335756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6194" name="WordArt 50">
            <a:extLst>
              <a:ext uri="{FF2B5EF4-FFF2-40B4-BE49-F238E27FC236}">
                <a16:creationId xmlns:a16="http://schemas.microsoft.com/office/drawing/2014/main" id="{95357882-88DD-49F3-A760-897579F39A9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</p:txBody>
      </p:sp>
      <p:sp>
        <p:nvSpPr>
          <p:cNvPr id="6195" name="WordArt 51">
            <a:extLst>
              <a:ext uri="{FF2B5EF4-FFF2-40B4-BE49-F238E27FC236}">
                <a16:creationId xmlns:a16="http://schemas.microsoft.com/office/drawing/2014/main" id="{667076B0-B824-4B0A-98B3-47E224EE431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67850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25" name="Action Button: Home 24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69C94A52-9638-442A-8B90-BA46153B8640}"/>
              </a:ext>
            </a:extLst>
          </p:cNvPr>
          <p:cNvSpPr/>
          <p:nvPr/>
        </p:nvSpPr>
        <p:spPr>
          <a:xfrm>
            <a:off x="9196388" y="6311900"/>
            <a:ext cx="500062" cy="469900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" name="[nhacaucuchay]win.mp3">
            <a:hlinkClick r:id="" action="ppaction://media"/>
            <a:extLst>
              <a:ext uri="{FF2B5EF4-FFF2-40B4-BE49-F238E27FC236}">
                <a16:creationId xmlns:a16="http://schemas.microsoft.com/office/drawing/2014/main" id="{F8094913-54C4-49ED-8BF8-4B6D2D8A75F5}"/>
              </a:ext>
            </a:extLst>
          </p:cNvPr>
          <p:cNvPicPr>
            <a:picLocks noRot="1" noChangeAspect="1"/>
          </p:cNvPicPr>
          <p:nvPr>
            <a:audioFile r:link="rId2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276" y="6323013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ai-roi-ban-oi-.mp3">
            <a:hlinkClick r:id="" action="ppaction://media"/>
            <a:extLst>
              <a:ext uri="{FF2B5EF4-FFF2-40B4-BE49-F238E27FC236}">
                <a16:creationId xmlns:a16="http://schemas.microsoft.com/office/drawing/2014/main" id="{A9B94941-9042-441C-9290-33819693E087}"/>
              </a:ext>
            </a:extLst>
          </p:cNvPr>
          <p:cNvPicPr>
            <a:picLocks noRot="1" noChangeAspect="1"/>
          </p:cNvPicPr>
          <p:nvPr>
            <a:audioFile r:link="rId3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1088" y="6323013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sai-roi-ban-oi-.mp3">
            <a:hlinkClick r:id="" action="ppaction://media"/>
            <a:extLst>
              <a:ext uri="{FF2B5EF4-FFF2-40B4-BE49-F238E27FC236}">
                <a16:creationId xmlns:a16="http://schemas.microsoft.com/office/drawing/2014/main" id="{71CFEEA4-987B-4D11-9DD3-2BA05EBA1534}"/>
              </a:ext>
            </a:extLst>
          </p:cNvPr>
          <p:cNvPicPr>
            <a:picLocks noRot="1" noChangeAspect="1"/>
          </p:cNvPicPr>
          <p:nvPr>
            <a:audioFile r:link="rId3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6311901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0" name="WordArt 12">
            <a:extLst>
              <a:ext uri="{FF2B5EF4-FFF2-40B4-BE49-F238E27FC236}">
                <a16:creationId xmlns:a16="http://schemas.microsoft.com/office/drawing/2014/main" id="{028DF2CC-CF66-429D-9771-6832714C537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33800" y="152401"/>
            <a:ext cx="4724400" cy="9445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AI NHANH HƠN</a:t>
            </a:r>
            <a:endParaRPr lang="en-US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1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2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7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7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 nodeType="clickPar">
                      <p:stCondLst>
                        <p:cond delay="indefinite"/>
                      </p:stCondLst>
                      <p:childTnLst>
                        <p:par>
                          <p:cTn id="2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 nodeType="clickPar">
                      <p:stCondLst>
                        <p:cond delay="indefinite"/>
                      </p:stCondLst>
                      <p:childTnLst>
                        <p:par>
                          <p:cTn id="2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 nodeType="clickPar">
                      <p:stCondLst>
                        <p:cond delay="0"/>
                      </p:stCondLst>
                      <p:childTnLst>
                        <p:par>
                          <p:cTn id="2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 nodeType="clickPar">
                      <p:stCondLst>
                        <p:cond delay="0"/>
                      </p:stCondLst>
                      <p:childTnLst>
                        <p:par>
                          <p:cTn id="2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audio>
              <p:cMediaNode vol="80000">
                <p:cTn id="2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 nodeType="clickPar">
                      <p:stCondLst>
                        <p:cond delay="0"/>
                      </p:stCondLst>
                      <p:childTnLst>
                        <p:par>
                          <p:cTn id="2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8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3" grpId="0" animBg="1"/>
      <p:bldP spid="7" grpId="0" animBg="1"/>
      <p:bldP spid="6171" grpId="0" animBg="1"/>
      <p:bldP spid="617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Box 7">
            <a:extLst>
              <a:ext uri="{FF2B5EF4-FFF2-40B4-BE49-F238E27FC236}">
                <a16:creationId xmlns:a16="http://schemas.microsoft.com/office/drawing/2014/main" id="{5D51692C-8FD6-4B7E-AE8A-98A58ADFA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5664" y="1393825"/>
            <a:ext cx="5768975" cy="95408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vi-VN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vườn rau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vi-VN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m,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m?</a:t>
            </a:r>
          </a:p>
        </p:txBody>
      </p:sp>
      <p:grpSp>
        <p:nvGrpSpPr>
          <p:cNvPr id="21507" name="Group 51">
            <a:extLst>
              <a:ext uri="{FF2B5EF4-FFF2-40B4-BE49-F238E27FC236}">
                <a16:creationId xmlns:a16="http://schemas.microsoft.com/office/drawing/2014/main" id="{13447044-193C-429E-9C1F-F5FF67A1BFD6}"/>
              </a:ext>
            </a:extLst>
          </p:cNvPr>
          <p:cNvGrpSpPr>
            <a:grpSpLocks/>
          </p:cNvGrpSpPr>
          <p:nvPr/>
        </p:nvGrpSpPr>
        <p:grpSpPr bwMode="auto">
          <a:xfrm>
            <a:off x="1782764" y="22225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4D1C7D6-39A4-466D-B119-71F256F3DD1C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latin typeface=".VnTime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548" name="Rectangle 10">
              <a:extLst>
                <a:ext uri="{FF2B5EF4-FFF2-40B4-BE49-F238E27FC236}">
                  <a16:creationId xmlns:a16="http://schemas.microsoft.com/office/drawing/2014/main" id="{D65139D3-963F-4658-9EF8-B3C49C9D51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vi-VN" altLang="vi-VN" sz="2000">
                <a:solidFill>
                  <a:srgbClr val="000000"/>
                </a:solidFill>
                <a:latin typeface=".VnTime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74C1F41-83C2-418F-87FC-3802610C1360}"/>
                </a:ext>
              </a:extLst>
            </p:cNvPr>
            <p:cNvSpPr/>
            <p:nvPr/>
          </p:nvSpPr>
          <p:spPr bwMode="auto">
            <a:xfrm>
              <a:off x="324013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.VnTime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203A1F2D-0F29-47A6-935E-3A84ACC24D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1" y="2679700"/>
            <a:ext cx="5527675" cy="74930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vi-VN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16</a:t>
            </a:r>
            <a:r>
              <a:rPr lang="en-US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 m</a:t>
            </a: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36E95830-6F1A-4FEE-A137-E8F325D15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4" y="29384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" name="WordArt 226">
            <a:extLst>
              <a:ext uri="{FF2B5EF4-FFF2-40B4-BE49-F238E27FC236}">
                <a16:creationId xmlns:a16="http://schemas.microsoft.com/office/drawing/2014/main" id="{C22EF77C-7EB9-41EF-BDC3-1826C7A1C82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14589" y="2901950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AC455122-7DE5-440F-8DC5-7D5AC7984D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3192" y="3892550"/>
            <a:ext cx="5449888" cy="74930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vi-VN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32</a:t>
            </a:r>
            <a:r>
              <a:rPr lang="en-US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 m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A112038D-B3C8-4049-8BE3-21365B7A5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6" y="4121150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8" name="cached_combo42.wav"/>
            </a:hlinkHover>
            <a:extLst>
              <a:ext uri="{FF2B5EF4-FFF2-40B4-BE49-F238E27FC236}">
                <a16:creationId xmlns:a16="http://schemas.microsoft.com/office/drawing/2014/main" id="{35351FA0-3D38-4659-962C-3EC1953A59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163" y="3949701"/>
            <a:ext cx="817562" cy="612775"/>
          </a:xfrm>
          <a:prstGeom prst="ellipse">
            <a:avLst/>
          </a:prstGeom>
          <a:solidFill>
            <a:srgbClr val="FF00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vi-VN" sz="20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A5C98DE8-B4DF-4182-81F4-F9148BF9C8A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5539" y="4024313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id="{00F1B690-B6E5-41C6-8EEF-735C676E1A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3114" y="5012322"/>
            <a:ext cx="5565775" cy="74930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60</a:t>
            </a:r>
            <a:r>
              <a:rPr lang="en-US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 m</a:t>
            </a:r>
            <a:endParaRPr lang="en-US" altLang="vi-VN" sz="1800" b="1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BD0713C4-41AC-4202-A3AD-161EA7301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4" y="5278438"/>
            <a:ext cx="593725" cy="34925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WordArt 226">
            <a:extLst>
              <a:ext uri="{FF2B5EF4-FFF2-40B4-BE49-F238E27FC236}">
                <a16:creationId xmlns:a16="http://schemas.microsoft.com/office/drawing/2014/main" id="{CE5C205A-817D-4DBE-9213-AC164D567B3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20939" y="5251450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20" name="WordArt 226">
            <a:extLst>
              <a:ext uri="{FF2B5EF4-FFF2-40B4-BE49-F238E27FC236}">
                <a16:creationId xmlns:a16="http://schemas.microsoft.com/office/drawing/2014/main" id="{A7D1CDDC-AFDE-4779-9550-7F1A1FBE420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5539" y="58737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559D72FA-1A47-416E-A5EE-19AF8A9C68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2475" y="1295400"/>
            <a:ext cx="1543050" cy="1358900"/>
          </a:xfrm>
          <a:prstGeom prst="sun">
            <a:avLst>
              <a:gd name="adj" fmla="val 19880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vi-VN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87E91B2B-6074-439F-9546-299A3CC785F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38401" y="1676400"/>
            <a:ext cx="7731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Câu 3</a:t>
            </a:r>
          </a:p>
        </p:txBody>
      </p:sp>
      <p:pic>
        <p:nvPicPr>
          <p:cNvPr id="21521" name="Picture 31" descr="people008">
            <a:extLst>
              <a:ext uri="{FF2B5EF4-FFF2-40B4-BE49-F238E27FC236}">
                <a16:creationId xmlns:a16="http://schemas.microsoft.com/office/drawing/2014/main" id="{42331241-AF37-4047-98B3-99C97C99D4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57150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2" name="Picture 32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B1DCFDD-5AE4-42D2-A6FB-A9D99D7A96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-157163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563BB229-C1B6-469A-A071-ECA1D1B203BC}"/>
              </a:ext>
            </a:extLst>
          </p:cNvPr>
          <p:cNvGrpSpPr>
            <a:grpSpLocks/>
          </p:cNvGrpSpPr>
          <p:nvPr/>
        </p:nvGrpSpPr>
        <p:grpSpPr bwMode="auto">
          <a:xfrm>
            <a:off x="8915400" y="1447800"/>
            <a:ext cx="1752600" cy="1752600"/>
            <a:chOff x="4320" y="2928"/>
            <a:chExt cx="1104" cy="1104"/>
          </a:xfrm>
        </p:grpSpPr>
        <p:sp>
          <p:nvSpPr>
            <p:cNvPr id="23" name="AutoShape 34">
              <a:extLst>
                <a:ext uri="{FF2B5EF4-FFF2-40B4-BE49-F238E27FC236}">
                  <a16:creationId xmlns:a16="http://schemas.microsoft.com/office/drawing/2014/main" id="{89B2469A-F698-43F9-979D-76E001CB59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endParaRPr lang="vi-VN" altLang="vi-VN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1546" name="WordArt 35">
              <a:extLst>
                <a:ext uri="{FF2B5EF4-FFF2-40B4-BE49-F238E27FC236}">
                  <a16:creationId xmlns:a16="http://schemas.microsoft.com/office/drawing/2014/main" id="{3A6CF724-1748-4F13-8096-6103D2810954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E576A542-5A7E-4CD3-9E56-A4F59C70491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10481DD3-8424-4B87-961A-D3BB4439D89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43FF9127-0CFD-4634-AF7B-4A1A9E1038F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480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F0795A46-30D2-42CF-9B3F-2EDFA84C32B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E9865F59-54CE-4AAA-A8CE-5FA67D741A3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29763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6B8CDC2D-9067-4091-B855-D7E5D85C15F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96425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24562F59-C0BD-4BA3-A64C-98876AA28F9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CB5CD7DC-6274-465A-B655-E2EAD0943E3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E3061F55-59B8-45E2-99F5-1CCF1DA8DEA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623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38C99E96-5B34-4CC9-9456-1E07062E1F2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CC342304-B61B-447D-B10F-854EEB08429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191" name="WordArt 47">
            <a:extLst>
              <a:ext uri="{FF2B5EF4-FFF2-40B4-BE49-F238E27FC236}">
                <a16:creationId xmlns:a16="http://schemas.microsoft.com/office/drawing/2014/main" id="{A7F7235A-FA1F-415D-86E9-CFDA1736A2A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</a:p>
        </p:txBody>
      </p:sp>
      <p:sp>
        <p:nvSpPr>
          <p:cNvPr id="6192" name="WordArt 48">
            <a:extLst>
              <a:ext uri="{FF2B5EF4-FFF2-40B4-BE49-F238E27FC236}">
                <a16:creationId xmlns:a16="http://schemas.microsoft.com/office/drawing/2014/main" id="{7D2C725E-218A-40CC-9A6C-861A5E171DB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193" name="WordArt 49">
            <a:extLst>
              <a:ext uri="{FF2B5EF4-FFF2-40B4-BE49-F238E27FC236}">
                <a16:creationId xmlns:a16="http://schemas.microsoft.com/office/drawing/2014/main" id="{3AC3A3C5-2539-428E-9126-80A708A1736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72613" y="335756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6194" name="WordArt 50">
            <a:extLst>
              <a:ext uri="{FF2B5EF4-FFF2-40B4-BE49-F238E27FC236}">
                <a16:creationId xmlns:a16="http://schemas.microsoft.com/office/drawing/2014/main" id="{AA125E80-FD61-486E-AD35-4216A3DD7D7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</p:txBody>
      </p:sp>
      <p:sp>
        <p:nvSpPr>
          <p:cNvPr id="6195" name="WordArt 51">
            <a:extLst>
              <a:ext uri="{FF2B5EF4-FFF2-40B4-BE49-F238E27FC236}">
                <a16:creationId xmlns:a16="http://schemas.microsoft.com/office/drawing/2014/main" id="{FBFDD509-2619-4B44-A0C1-F05534AC3AC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25" name="Action Button: Home 24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0B49F498-14D4-4D37-96CF-7733E7A8896A}"/>
              </a:ext>
            </a:extLst>
          </p:cNvPr>
          <p:cNvSpPr/>
          <p:nvPr/>
        </p:nvSpPr>
        <p:spPr>
          <a:xfrm>
            <a:off x="9196388" y="6311900"/>
            <a:ext cx="500062" cy="469900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" name="[nhacaucuchay]win.mp3">
            <a:hlinkClick r:id="" action="ppaction://media"/>
            <a:extLst>
              <a:ext uri="{FF2B5EF4-FFF2-40B4-BE49-F238E27FC236}">
                <a16:creationId xmlns:a16="http://schemas.microsoft.com/office/drawing/2014/main" id="{80D344C8-210D-4BB7-8490-2EB7BC248AAE}"/>
              </a:ext>
            </a:extLst>
          </p:cNvPr>
          <p:cNvPicPr>
            <a:picLocks noRot="1" noChangeAspect="1"/>
          </p:cNvPicPr>
          <p:nvPr>
            <a:audioFile r:link="rId2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276" y="6323013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ai-roi-ban-oi-.mp3">
            <a:hlinkClick r:id="" action="ppaction://media"/>
            <a:extLst>
              <a:ext uri="{FF2B5EF4-FFF2-40B4-BE49-F238E27FC236}">
                <a16:creationId xmlns:a16="http://schemas.microsoft.com/office/drawing/2014/main" id="{679F1D07-85FC-4BB3-BEDA-A69C440C4EF9}"/>
              </a:ext>
            </a:extLst>
          </p:cNvPr>
          <p:cNvPicPr>
            <a:picLocks noRot="1" noChangeAspect="1"/>
          </p:cNvPicPr>
          <p:nvPr>
            <a:audioFile r:link="rId3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1088" y="6323013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sai-roi-ban-oi-.mp3">
            <a:hlinkClick r:id="" action="ppaction://media"/>
            <a:extLst>
              <a:ext uri="{FF2B5EF4-FFF2-40B4-BE49-F238E27FC236}">
                <a16:creationId xmlns:a16="http://schemas.microsoft.com/office/drawing/2014/main" id="{EDB8847E-798D-4EB7-9EE5-30233A6A042D}"/>
              </a:ext>
            </a:extLst>
          </p:cNvPr>
          <p:cNvPicPr>
            <a:picLocks noRot="1" noChangeAspect="1"/>
          </p:cNvPicPr>
          <p:nvPr>
            <a:audioFile r:link="rId3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6311901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44" name="WordArt 12">
            <a:extLst>
              <a:ext uri="{FF2B5EF4-FFF2-40B4-BE49-F238E27FC236}">
                <a16:creationId xmlns:a16="http://schemas.microsoft.com/office/drawing/2014/main" id="{A8ECDA0C-EDB5-43A0-867D-5DC189009A7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33800" y="152401"/>
            <a:ext cx="4724400" cy="9445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AI NHANH HƠN</a:t>
            </a:r>
            <a:endParaRPr lang="en-US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1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2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7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7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 nodeType="clickPar">
                      <p:stCondLst>
                        <p:cond delay="indefinite"/>
                      </p:stCondLst>
                      <p:childTnLst>
                        <p:par>
                          <p:cTn id="2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 nodeType="clickPar">
                      <p:stCondLst>
                        <p:cond delay="indefinite"/>
                      </p:stCondLst>
                      <p:childTnLst>
                        <p:par>
                          <p:cTn id="2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 nodeType="clickPar">
                      <p:stCondLst>
                        <p:cond delay="0"/>
                      </p:stCondLst>
                      <p:childTnLst>
                        <p:par>
                          <p:cTn id="2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 nodeType="clickPar">
                      <p:stCondLst>
                        <p:cond delay="0"/>
                      </p:stCondLst>
                      <p:childTnLst>
                        <p:par>
                          <p:cTn id="2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audio>
              <p:cMediaNode vol="80000">
                <p:cTn id="2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 nodeType="clickPar">
                      <p:stCondLst>
                        <p:cond delay="0"/>
                      </p:stCondLst>
                      <p:childTnLst>
                        <p:par>
                          <p:cTn id="2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8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3" grpId="0" animBg="1"/>
      <p:bldP spid="7" grpId="0" animBg="1"/>
      <p:bldP spid="6171" grpId="0" animBg="1"/>
      <p:bldP spid="617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room, doll, gambling house&#10;&#10;Description automatically generated">
            <a:extLst>
              <a:ext uri="{FF2B5EF4-FFF2-40B4-BE49-F238E27FC236}">
                <a16:creationId xmlns:a16="http://schemas.microsoft.com/office/drawing/2014/main" id="{13CAB117-38D7-4B69-9C35-0C1AF1CCA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479" y="99820"/>
            <a:ext cx="10551556" cy="60482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AF679B-A287-40AF-B0D7-BED7BC34F7C6}"/>
              </a:ext>
            </a:extLst>
          </p:cNvPr>
          <p:cNvSpPr txBox="1"/>
          <p:nvPr/>
        </p:nvSpPr>
        <p:spPr>
          <a:xfrm>
            <a:off x="4359563" y="2641601"/>
            <a:ext cx="67425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Thuộc</a:t>
            </a:r>
            <a:r>
              <a:rPr lang="en-US" altLang="en-US" sz="3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quy</a:t>
            </a:r>
            <a:r>
              <a:rPr lang="en-US" altLang="en-US" sz="3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tắc</a:t>
            </a:r>
            <a:r>
              <a:rPr lang="en-US" altLang="en-US" sz="3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chu vi </a:t>
            </a: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nhật</a:t>
            </a:r>
            <a:r>
              <a:rPr lang="en-US" altLang="en-US" sz="3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, chu vi </a:t>
            </a: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vuông</a:t>
            </a:r>
            <a:r>
              <a:rPr lang="en-US" altLang="en-US" sz="3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Chuẩn</a:t>
            </a:r>
            <a:r>
              <a:rPr lang="en-US" altLang="en-US" sz="3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bị</a:t>
            </a:r>
            <a:r>
              <a:rPr lang="en-US" altLang="en-US" sz="3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Tiếp</a:t>
            </a:r>
            <a:r>
              <a:rPr lang="en-US" altLang="en-US" sz="3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theo</a:t>
            </a:r>
            <a:endParaRPr lang="en-US" altLang="en-US" sz="3200" b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WordArt 7">
            <a:extLst>
              <a:ext uri="{FF2B5EF4-FFF2-40B4-BE49-F238E27FC236}">
                <a16:creationId xmlns:a16="http://schemas.microsoft.com/office/drawing/2014/main" id="{1A927E13-E18B-46A0-AC99-CD2B4CD5907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412509" y="642072"/>
            <a:ext cx="4343400" cy="17526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3600" kern="1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Calibri" panose="020F0502020204030204" pitchFamily="34" charset="0"/>
              </a:rPr>
              <a:t>DẶN DÒ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5FEE51-5C98-4CEE-BDE2-A113E5FCF48C}"/>
              </a:ext>
            </a:extLst>
          </p:cNvPr>
          <p:cNvSpPr txBox="1"/>
          <p:nvPr/>
        </p:nvSpPr>
        <p:spPr>
          <a:xfrm>
            <a:off x="5724961" y="6338707"/>
            <a:ext cx="68682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dirty="0"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zalo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0972115126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80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192" y="1905200"/>
            <a:ext cx="9260440" cy="342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cho bé - BÉ YÊU HÌNH HỌC - Nhạc thiếu nhi vui nhộn cho bé - POMPOM4kids">
            <a:hlinkClick r:id="" action="ppaction://media"/>
            <a:extLst>
              <a:ext uri="{FF2B5EF4-FFF2-40B4-BE49-F238E27FC236}">
                <a16:creationId xmlns:a16="http://schemas.microsoft.com/office/drawing/2014/main" id="{E857278D-D973-4E10-8ECD-2C1E01FEDE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94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3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05783" y="1543216"/>
            <a:ext cx="7763019" cy="7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9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Thứ Tư</a:t>
            </a:r>
            <a:r>
              <a:rPr kumimoji="0" lang="en-US" sz="3999" b="0" i="0" u="none" strike="noStrike" kern="1200" cap="none" spc="0" normalizeH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999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ngày 12 tháng 2 năm 2025</a:t>
            </a:r>
            <a:endParaRPr kumimoji="0" lang="en-US" sz="39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b="37814"/>
          <a:stretch/>
        </p:blipFill>
        <p:spPr>
          <a:xfrm>
            <a:off x="4495800" y="1912351"/>
            <a:ext cx="2474618" cy="11146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1080" y="3002243"/>
            <a:ext cx="9589839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27" y="435191"/>
            <a:ext cx="9732047" cy="64228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805827-6A0F-49A0-BA0F-93925A49B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257" y="1890421"/>
            <a:ext cx="7669433" cy="309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44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ounded Rectangle 72"/>
          <p:cNvSpPr/>
          <p:nvPr/>
        </p:nvSpPr>
        <p:spPr>
          <a:xfrm>
            <a:off x="350777" y="165062"/>
            <a:ext cx="11594403" cy="6526289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A11BD1A8-8C78-4523-87FE-90F364E592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162" y="3329609"/>
            <a:ext cx="8070366" cy="2582517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DBEA216E-574E-447B-8AAF-3C79B473AD15}"/>
              </a:ext>
            </a:extLst>
          </p:cNvPr>
          <p:cNvSpPr/>
          <p:nvPr/>
        </p:nvSpPr>
        <p:spPr>
          <a:xfrm>
            <a:off x="844826" y="808522"/>
            <a:ext cx="3226905" cy="2331829"/>
          </a:xfrm>
          <a:prstGeom prst="wedgeRoundRectCallout">
            <a:avLst>
              <a:gd name="adj1" fmla="val 31988"/>
              <a:gd name="adj2" fmla="val 64186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nghệ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thuật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F4825983-42E2-4CF5-98EE-A6F35AD40093}"/>
              </a:ext>
            </a:extLst>
          </p:cNvPr>
          <p:cNvSpPr/>
          <p:nvPr/>
        </p:nvSpPr>
        <p:spPr>
          <a:xfrm>
            <a:off x="7879848" y="576451"/>
            <a:ext cx="3226905" cy="2341769"/>
          </a:xfrm>
          <a:prstGeom prst="wedgeRoundRectCallout">
            <a:avLst>
              <a:gd name="adj1" fmla="val 3651"/>
              <a:gd name="adj2" fmla="val 74981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sợi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dây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kim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tuyến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chu vi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0114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ounded Rectangle 72"/>
          <p:cNvSpPr/>
          <p:nvPr/>
        </p:nvSpPr>
        <p:spPr>
          <a:xfrm>
            <a:off x="350777" y="165062"/>
            <a:ext cx="11594403" cy="6526289"/>
          </a:xfrm>
          <a:prstGeom prst="roundRect">
            <a:avLst>
              <a:gd name="adj" fmla="val 7549"/>
            </a:avLst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31B52DD-AFDA-4F66-806B-E58B1F7050AD}"/>
              </a:ext>
            </a:extLst>
          </p:cNvPr>
          <p:cNvGrpSpPr/>
          <p:nvPr/>
        </p:nvGrpSpPr>
        <p:grpSpPr>
          <a:xfrm>
            <a:off x="367747" y="1043609"/>
            <a:ext cx="6301409" cy="3429000"/>
            <a:chOff x="367747" y="1798983"/>
            <a:chExt cx="6639339" cy="3669746"/>
          </a:xfrm>
        </p:grpSpPr>
        <p:pic>
          <p:nvPicPr>
            <p:cNvPr id="1026" name="Picture 2" descr="Trường học Toán Pitago – Hướng dẫn Giải toán – Hỏi toán - Học toán lớp  3,4,5,6,7,8,9 - Học toán trên mạng - Học toán online">
              <a:extLst>
                <a:ext uri="{FF2B5EF4-FFF2-40B4-BE49-F238E27FC236}">
                  <a16:creationId xmlns:a16="http://schemas.microsoft.com/office/drawing/2014/main" id="{C35431F3-46C0-4608-9A6E-76F945E665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952" y="1955109"/>
              <a:ext cx="5250552" cy="3302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A51AC28-62C9-4D95-B9ED-5E38BEC7A61B}"/>
                </a:ext>
              </a:extLst>
            </p:cNvPr>
            <p:cNvSpPr txBox="1"/>
            <p:nvPr/>
          </p:nvSpPr>
          <p:spPr>
            <a:xfrm>
              <a:off x="2902226" y="1798983"/>
              <a:ext cx="14113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5 cm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52D219D1-6C85-4859-B186-258143DA288A}"/>
                </a:ext>
              </a:extLst>
            </p:cNvPr>
            <p:cNvSpPr txBox="1"/>
            <p:nvPr/>
          </p:nvSpPr>
          <p:spPr>
            <a:xfrm>
              <a:off x="5595730" y="3299791"/>
              <a:ext cx="14113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3 cm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CC4AD7EB-916A-44D8-A955-EA9F3F04ED48}"/>
                </a:ext>
              </a:extLst>
            </p:cNvPr>
            <p:cNvSpPr txBox="1"/>
            <p:nvPr/>
          </p:nvSpPr>
          <p:spPr>
            <a:xfrm>
              <a:off x="2922103" y="4760843"/>
              <a:ext cx="14113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5 cm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CEB877C3-6A19-4D90-A5A3-669E2981DFA6}"/>
                </a:ext>
              </a:extLst>
            </p:cNvPr>
            <p:cNvSpPr txBox="1"/>
            <p:nvPr/>
          </p:nvSpPr>
          <p:spPr>
            <a:xfrm>
              <a:off x="367747" y="3190461"/>
              <a:ext cx="14113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3 cm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7A90C71-47CB-4076-B9B5-E4A0634444DF}"/>
              </a:ext>
            </a:extLst>
          </p:cNvPr>
          <p:cNvSpPr txBox="1"/>
          <p:nvPr/>
        </p:nvSpPr>
        <p:spPr>
          <a:xfrm>
            <a:off x="6715539" y="1610138"/>
            <a:ext cx="53969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Chu vi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chữ</a:t>
            </a:r>
            <a:r>
              <a:rPr lang="en-US" sz="3200" dirty="0"/>
              <a:t> </a:t>
            </a:r>
            <a:r>
              <a:rPr lang="en-US" sz="3200" dirty="0" err="1"/>
              <a:t>nhật</a:t>
            </a:r>
            <a:r>
              <a:rPr lang="en-US" sz="3200" dirty="0"/>
              <a:t> ABCD </a:t>
            </a:r>
            <a:r>
              <a:rPr lang="en-US" sz="3200" dirty="0" err="1"/>
              <a:t>là</a:t>
            </a:r>
            <a:r>
              <a:rPr lang="en-US" sz="3200" dirty="0"/>
              <a:t>:</a:t>
            </a:r>
          </a:p>
          <a:p>
            <a:pPr marL="342900" indent="-342900">
              <a:buAutoNum type="arabicPlain" startAt="5"/>
            </a:pPr>
            <a:r>
              <a:rPr lang="en-US" sz="3200" dirty="0"/>
              <a:t>+ 3 + 5 + 3 = 16 (cm)</a:t>
            </a:r>
          </a:p>
          <a:p>
            <a:r>
              <a:rPr lang="en-US" sz="3200" dirty="0" err="1"/>
              <a:t>Hoặc</a:t>
            </a:r>
            <a:r>
              <a:rPr lang="en-US" sz="3200" dirty="0"/>
              <a:t> </a:t>
            </a:r>
            <a:r>
              <a:rPr lang="en-US" sz="3200" dirty="0">
                <a:highlight>
                  <a:srgbClr val="FFFF00"/>
                </a:highlight>
              </a:rPr>
              <a:t>(5 + 3) x 2 = 16 cm</a:t>
            </a:r>
          </a:p>
        </p:txBody>
      </p:sp>
    </p:spTree>
    <p:extLst>
      <p:ext uri="{BB962C8B-B14F-4D97-AF65-F5344CB8AC3E}">
        <p14:creationId xmlns:p14="http://schemas.microsoft.com/office/powerpoint/2010/main" val="82212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ounded Rectangle 72"/>
          <p:cNvSpPr/>
          <p:nvPr/>
        </p:nvSpPr>
        <p:spPr>
          <a:xfrm>
            <a:off x="350777" y="165062"/>
            <a:ext cx="11594403" cy="6526289"/>
          </a:xfrm>
          <a:prstGeom prst="roundRect">
            <a:avLst>
              <a:gd name="adj" fmla="val 7549"/>
            </a:avLst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A90C71-47CB-4076-B9B5-E4A0634444DF}"/>
              </a:ext>
            </a:extLst>
          </p:cNvPr>
          <p:cNvSpPr txBox="1"/>
          <p:nvPr/>
        </p:nvSpPr>
        <p:spPr>
          <a:xfrm>
            <a:off x="6715539" y="1610138"/>
            <a:ext cx="53969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 vi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vuông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Calibri"/>
              </a:rPr>
              <a:t>MNPQ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lain" startAt="5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+ 5  + 5 + 5 = 20 (cm)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5 x 4 = 20 cm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32A7A315-71C2-4E70-A9FB-C952A2065A01}"/>
              </a:ext>
            </a:extLst>
          </p:cNvPr>
          <p:cNvSpPr/>
          <p:nvPr/>
        </p:nvSpPr>
        <p:spPr>
          <a:xfrm>
            <a:off x="1230381" y="5327374"/>
            <a:ext cx="10001250" cy="1019175"/>
          </a:xfrm>
          <a:prstGeom prst="roundRect">
            <a:avLst/>
          </a:prstGeom>
          <a:solidFill>
            <a:srgbClr val="EB61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Muốn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chu vi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vuông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050" name="Picture 2" descr="Cho hình vuông (MNPQ ), khẳng định nào sau đây đúng?">
            <a:extLst>
              <a:ext uri="{FF2B5EF4-FFF2-40B4-BE49-F238E27FC236}">
                <a16:creationId xmlns:a16="http://schemas.microsoft.com/office/drawing/2014/main" id="{B1CEADA0-D2F1-401A-A4A8-E43D1407F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529" y="1348617"/>
            <a:ext cx="3702862" cy="335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EC95FD9-2559-4490-8BCD-40AADE9C7B8B}"/>
              </a:ext>
            </a:extLst>
          </p:cNvPr>
          <p:cNvSpPr txBox="1"/>
          <p:nvPr/>
        </p:nvSpPr>
        <p:spPr>
          <a:xfrm>
            <a:off x="2127183" y="1133062"/>
            <a:ext cx="1339521" cy="661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cm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FD8CD3-29D3-4775-9BF7-67BB607FDCAC}"/>
              </a:ext>
            </a:extLst>
          </p:cNvPr>
          <p:cNvSpPr txBox="1"/>
          <p:nvPr/>
        </p:nvSpPr>
        <p:spPr>
          <a:xfrm>
            <a:off x="2255377" y="4218666"/>
            <a:ext cx="1339521" cy="661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cm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57580F-7029-46FC-AEF5-7015D1937F5D}"/>
              </a:ext>
            </a:extLst>
          </p:cNvPr>
          <p:cNvSpPr txBox="1"/>
          <p:nvPr/>
        </p:nvSpPr>
        <p:spPr>
          <a:xfrm>
            <a:off x="337930" y="2532645"/>
            <a:ext cx="13395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cm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601B30-70EB-4E8F-ADD6-1D717E4372B5}"/>
              </a:ext>
            </a:extLst>
          </p:cNvPr>
          <p:cNvSpPr txBox="1"/>
          <p:nvPr/>
        </p:nvSpPr>
        <p:spPr>
          <a:xfrm>
            <a:off x="3984787" y="2767552"/>
            <a:ext cx="1339521" cy="661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cm</a:t>
            </a:r>
          </a:p>
        </p:txBody>
      </p:sp>
    </p:spTree>
    <p:extLst>
      <p:ext uri="{BB962C8B-B14F-4D97-AF65-F5344CB8AC3E}">
        <p14:creationId xmlns:p14="http://schemas.microsoft.com/office/powerpoint/2010/main" val="116564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27" y="435191"/>
            <a:ext cx="9732047" cy="64228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E80170-08CC-4346-812C-3E8B7818D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8333" y="2406113"/>
            <a:ext cx="5956308" cy="19265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CCC3CA-6258-48DB-83F5-6D993241E695}"/>
              </a:ext>
            </a:extLst>
          </p:cNvPr>
          <p:cNvSpPr txBox="1"/>
          <p:nvPr/>
        </p:nvSpPr>
        <p:spPr>
          <a:xfrm>
            <a:off x="0" y="6403361"/>
            <a:ext cx="68682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dirty="0"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zalo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0972115126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29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ounded Rectangle 72"/>
          <p:cNvSpPr/>
          <p:nvPr/>
        </p:nvSpPr>
        <p:spPr>
          <a:xfrm>
            <a:off x="350777" y="165062"/>
            <a:ext cx="11594403" cy="6526289"/>
          </a:xfrm>
          <a:prstGeom prst="roundRect">
            <a:avLst>
              <a:gd name="adj" fmla="val 14846"/>
            </a:avLst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1" name="Isosceles Triangle 50">
            <a:extLst>
              <a:ext uri="{FF2B5EF4-FFF2-40B4-BE49-F238E27FC236}">
                <a16:creationId xmlns:a16="http://schemas.microsoft.com/office/drawing/2014/main" id="{F3375AD2-853D-4520-8709-8C47E2D38CFB}"/>
              </a:ext>
            </a:extLst>
          </p:cNvPr>
          <p:cNvSpPr/>
          <p:nvPr/>
        </p:nvSpPr>
        <p:spPr>
          <a:xfrm>
            <a:off x="595130" y="282756"/>
            <a:ext cx="816227" cy="711157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88D6DDB-0C28-4B4F-939F-C14BB551BA0F}"/>
              </a:ext>
            </a:extLst>
          </p:cNvPr>
          <p:cNvSpPr/>
          <p:nvPr/>
        </p:nvSpPr>
        <p:spPr>
          <a:xfrm>
            <a:off x="821499" y="370002"/>
            <a:ext cx="444352" cy="707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9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3" name="文本框 5">
            <a:extLst>
              <a:ext uri="{FF2B5EF4-FFF2-40B4-BE49-F238E27FC236}">
                <a16:creationId xmlns:a16="http://schemas.microsoft.com/office/drawing/2014/main" id="{BBDA848F-1F0B-4D3D-AD0C-3A2AAD818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8166" y="433459"/>
            <a:ext cx="9475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包图小白体"/>
                <a:cs typeface="Arial" panose="020B0604020202020204" pitchFamily="34" charset="0"/>
              </a:rPr>
              <a:t>Số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包图小白体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BB38B7-68C1-4060-A64E-92F0EB409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103" y="1595438"/>
            <a:ext cx="10775888" cy="129685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8D80D05-66C2-4F21-9276-50512847413D}"/>
              </a:ext>
            </a:extLst>
          </p:cNvPr>
          <p:cNvSpPr/>
          <p:nvPr/>
        </p:nvSpPr>
        <p:spPr>
          <a:xfrm>
            <a:off x="6221896" y="2325757"/>
            <a:ext cx="646044" cy="34786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32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BBB2513-4C1E-484A-A501-9EE39CE1D450}"/>
              </a:ext>
            </a:extLst>
          </p:cNvPr>
          <p:cNvSpPr/>
          <p:nvPr/>
        </p:nvSpPr>
        <p:spPr>
          <a:xfrm>
            <a:off x="7851913" y="2315818"/>
            <a:ext cx="646044" cy="34786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D8236BD-0427-4FDD-BBA8-5A7699137183}"/>
              </a:ext>
            </a:extLst>
          </p:cNvPr>
          <p:cNvSpPr/>
          <p:nvPr/>
        </p:nvSpPr>
        <p:spPr>
          <a:xfrm>
            <a:off x="9680713" y="2335696"/>
            <a:ext cx="646044" cy="34786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326171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485</Words>
  <Application>Microsoft Office PowerPoint</Application>
  <PresentationFormat>Widescreen</PresentationFormat>
  <Paragraphs>129</Paragraphs>
  <Slides>18</Slides>
  <Notes>3</Notes>
  <HiddenSlides>0</HiddenSlides>
  <MMClips>10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宋体</vt:lpstr>
      <vt:lpstr>.VnHelvetInsH</vt:lpstr>
      <vt:lpstr>.VnTime</vt:lpstr>
      <vt:lpstr>Arial</vt:lpstr>
      <vt:lpstr>Calibri</vt:lpstr>
      <vt:lpstr>Cambria</vt:lpstr>
      <vt:lpstr>等线</vt:lpstr>
      <vt:lpstr>ITC Avant Garde Std Bk</vt:lpstr>
      <vt:lpstr>Times New Roman</vt:lpstr>
      <vt:lpstr>Wingdings</vt:lpstr>
      <vt:lpstr>Wingdings 3</vt:lpstr>
      <vt:lpstr>包图小白体</vt:lpstr>
      <vt:lpstr>2_Office Theme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BICH LIEN</cp:lastModifiedBy>
  <cp:revision>26</cp:revision>
  <dcterms:created xsi:type="dcterms:W3CDTF">2022-10-23T06:00:00Z</dcterms:created>
  <dcterms:modified xsi:type="dcterms:W3CDTF">2025-02-11T01:22:31Z</dcterms:modified>
</cp:coreProperties>
</file>