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9"/>
  </p:notesMasterIdLst>
  <p:sldIdLst>
    <p:sldId id="381" r:id="rId3"/>
    <p:sldId id="383" r:id="rId4"/>
    <p:sldId id="385" r:id="rId5"/>
    <p:sldId id="384" r:id="rId6"/>
    <p:sldId id="386" r:id="rId7"/>
    <p:sldId id="257" r:id="rId8"/>
    <p:sldId id="316" r:id="rId9"/>
    <p:sldId id="387" r:id="rId10"/>
    <p:sldId id="318" r:id="rId11"/>
    <p:sldId id="319" r:id="rId12"/>
    <p:sldId id="323" r:id="rId13"/>
    <p:sldId id="322" r:id="rId14"/>
    <p:sldId id="390" r:id="rId15"/>
    <p:sldId id="388" r:id="rId16"/>
    <p:sldId id="389" r:id="rId17"/>
    <p:sldId id="325" r:id="rId18"/>
    <p:sldId id="326" r:id="rId19"/>
    <p:sldId id="391" r:id="rId20"/>
    <p:sldId id="337" r:id="rId21"/>
    <p:sldId id="393" r:id="rId22"/>
    <p:sldId id="394" r:id="rId23"/>
    <p:sldId id="395" r:id="rId24"/>
    <p:sldId id="396" r:id="rId25"/>
    <p:sldId id="397" r:id="rId26"/>
    <p:sldId id="392" r:id="rId27"/>
    <p:sldId id="3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8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985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9408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929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40229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81489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3024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76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2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9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3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29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551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1226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57" name="Google Shape;57;p15"/>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58" name="Google Shape;5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2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5" name="Google Shape;6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474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4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428875" y="-1612900"/>
            <a:ext cx="4387851"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92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93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6" name="Google Shape;2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33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2" name="Google Shape;32;p11"/>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3" name="Google Shape;3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7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9" name="Google Shape;39;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0" name="Google Shape;40;p12"/>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1" name="Google Shape;41;p1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2" name="Google Shape;4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9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07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10" name="Picture 9" descr="A picture containing shape&#10;&#10;Description automatically generated">
            <a:extLst>
              <a:ext uri="{FF2B5EF4-FFF2-40B4-BE49-F238E27FC236}">
                <a16:creationId xmlns:a16="http://schemas.microsoft.com/office/drawing/2014/main" xmlns="" id="{F5FAAA35-8BA1-466A-A9C8-BE2B71D2EE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2" name="9Slide.vn - 2019">
            <a:extLst>
              <a:ext uri="{FF2B5EF4-FFF2-40B4-BE49-F238E27FC236}">
                <a16:creationId xmlns:a16="http://schemas.microsoft.com/office/drawing/2014/main" xmlns="" id="{11656DF7-C11A-4CD6-91C4-3224538EE4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Picture 10" descr="A picture containing shape&#10;&#10;Description automatically generated">
            <a:extLst>
              <a:ext uri="{FF2B5EF4-FFF2-40B4-BE49-F238E27FC236}">
                <a16:creationId xmlns:a16="http://schemas.microsoft.com/office/drawing/2014/main" xmlns="" id="{09C69568-B696-486F-A9B5-B98E34D61CA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978179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07" name="Google Shape;107;p2"/>
          <p:cNvGrpSpPr/>
          <p:nvPr/>
        </p:nvGrpSpPr>
        <p:grpSpPr>
          <a:xfrm flipH="1">
            <a:off x="-2392824" y="4075481"/>
            <a:ext cx="2088693" cy="1150596"/>
            <a:chOff x="9445780" y="4114581"/>
            <a:chExt cx="1277374" cy="862947"/>
          </a:xfrm>
        </p:grpSpPr>
        <p:pic>
          <p:nvPicPr>
            <p:cNvPr id="108" name="Google Shape;108;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09" name="Google Shape;109;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0" name="Google Shape;110;p2"/>
          <p:cNvGrpSpPr/>
          <p:nvPr/>
        </p:nvGrpSpPr>
        <p:grpSpPr>
          <a:xfrm flipH="1">
            <a:off x="-1262924" y="5388437"/>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4</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3" name="Google Shape;113;p2"/>
          <p:cNvGrpSpPr/>
          <p:nvPr/>
        </p:nvGrpSpPr>
        <p:grpSpPr>
          <a:xfrm>
            <a:off x="12410577" y="4074600"/>
            <a:ext cx="1703165" cy="1107941"/>
            <a:chOff x="9445780" y="4149750"/>
            <a:chExt cx="1277374" cy="830956"/>
          </a:xfrm>
        </p:grpSpPr>
        <p:pic>
          <p:nvPicPr>
            <p:cNvPr id="114" name="Google Shape;114;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5" name="Google Shape;115;p2"/>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3</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12594373" y="5533000"/>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283089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xmlns=""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xmlns="" id="{213B6FA7-EBBE-4677-9939-39A560295BF6}"/>
              </a:ext>
            </a:extLst>
          </p:cNvPr>
          <p:cNvPicPr>
            <a:picLocks noChangeAspect="1"/>
          </p:cNvPicPr>
          <p:nvPr/>
        </p:nvPicPr>
        <p:blipFill>
          <a:blip r:embed="rId7"/>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xmlns="" id="{60D71862-C679-4A1F-8D3E-B78341838523}"/>
              </a:ext>
            </a:extLst>
          </p:cNvPr>
          <p:cNvPicPr>
            <a:picLocks noChangeAspect="1"/>
          </p:cNvPicPr>
          <p:nvPr/>
        </p:nvPicPr>
        <p:blipFill>
          <a:blip r:embed="rId8"/>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xmlns="" id="{2A21E9D8-3A4A-4BAB-B513-3EB9E6FC31E7}"/>
              </a:ext>
            </a:extLst>
          </p:cNvPr>
          <p:cNvPicPr>
            <a:picLocks noChangeAspect="1"/>
          </p:cNvPicPr>
          <p:nvPr/>
        </p:nvPicPr>
        <p:blipFill>
          <a:blip r:embed="rId9"/>
          <a:stretch>
            <a:fillRect/>
          </a:stretch>
        </p:blipFill>
        <p:spPr>
          <a:xfrm>
            <a:off x="4001033" y="4711203"/>
            <a:ext cx="3830257" cy="2146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xmlns=""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xmlns="" id="{0ECA0BA4-40EA-4D2B-B709-B6BBF9341E6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xmlns="" id="{3D0C36C8-C638-43E0-A8F0-F6307DEFB8F2}"/>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xmlns=""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xmlns=""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xmlns=""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xmlns=""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xmlns=""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spTree>
    <p:extLst>
      <p:ext uri="{BB962C8B-B14F-4D97-AF65-F5344CB8AC3E}">
        <p14:creationId xmlns:p14="http://schemas.microsoft.com/office/powerpoint/2010/main" val="410908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xmlns=""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xmlns=""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spTree>
    <p:extLst>
      <p:ext uri="{BB962C8B-B14F-4D97-AF65-F5344CB8AC3E}">
        <p14:creationId xmlns:p14="http://schemas.microsoft.com/office/powerpoint/2010/main" val="339513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xmlns=""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xmlns=""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spTree>
    <p:extLst>
      <p:ext uri="{BB962C8B-B14F-4D97-AF65-F5344CB8AC3E}">
        <p14:creationId xmlns:p14="http://schemas.microsoft.com/office/powerpoint/2010/main" val="140670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xmlns=""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đàu 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xmlns=""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xmlns=""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xmlns=""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xmlns=""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xmlns=""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xmlns=""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xmlns=""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xmlns=""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xmlns=""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xmlns=""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xmlns=""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xmlns=""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xmlns=""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xmlns="" id="{5F7AC97F-15BA-4D05-AF95-D501701EBDB6}"/>
              </a:ext>
            </a:extLst>
          </p:cNvPr>
          <p:cNvSpPr/>
          <p:nvPr/>
        </p:nvSpPr>
        <p:spPr>
          <a:xfrm>
            <a:off x="337457" y="0"/>
            <a:ext cx="11429999" cy="65151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26" name="Google Shape;3661;p31">
            <a:extLst>
              <a:ext uri="{FF2B5EF4-FFF2-40B4-BE49-F238E27FC236}">
                <a16:creationId xmlns:a16="http://schemas.microsoft.com/office/drawing/2014/main" xmlns="" id="{9A2F3863-49D0-4BC5-9FFC-2B6EFE564CF6}"/>
              </a:ext>
            </a:extLst>
          </p:cNvPr>
          <p:cNvSpPr/>
          <p:nvPr/>
        </p:nvSpPr>
        <p:spPr>
          <a:xfrm rot="16200000">
            <a:off x="5421111" y="-4145158"/>
            <a:ext cx="1644119" cy="10091143"/>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rgbClr val="FFFF00"/>
          </a:solidFill>
          <a:ln w="28575">
            <a:solidFill>
              <a:srgbClr val="733333"/>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3A537">
                  <a:lumMod val="75000"/>
                </a:srgbClr>
              </a:solidFill>
              <a:effectLst/>
              <a:highlight>
                <a:srgbClr val="FFFF00"/>
              </a:highlight>
              <a:uLnTx/>
              <a:uFillTx/>
              <a:latin typeface="Arial"/>
              <a:ea typeface="+mn-ea"/>
              <a:cs typeface="Arial"/>
              <a:sym typeface="Arial"/>
            </a:endParaRPr>
          </a:p>
        </p:txBody>
      </p:sp>
      <p:sp>
        <p:nvSpPr>
          <p:cNvPr id="27" name="TextBox 26">
            <a:extLst>
              <a:ext uri="{FF2B5EF4-FFF2-40B4-BE49-F238E27FC236}">
                <a16:creationId xmlns:a16="http://schemas.microsoft.com/office/drawing/2014/main" xmlns="" id="{B194BC6A-CD7A-4410-BC62-4C4FCE0B8D6F}"/>
              </a:ext>
            </a:extLst>
          </p:cNvPr>
          <p:cNvSpPr txBox="1"/>
          <p:nvPr/>
        </p:nvSpPr>
        <p:spPr>
          <a:xfrm>
            <a:off x="1698598" y="462454"/>
            <a:ext cx="96539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Sản phẩm thủ công này được làm từ vật liệu và dụng cụ làm thủ công nào?</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Rounded Corners 27">
            <a:extLst>
              <a:ext uri="{FF2B5EF4-FFF2-40B4-BE49-F238E27FC236}">
                <a16:creationId xmlns:a16="http://schemas.microsoft.com/office/drawing/2014/main" xmlns="" id="{A82E0E3A-EA65-4A3A-B16B-171EB80970BC}"/>
              </a:ext>
            </a:extLst>
          </p:cNvPr>
          <p:cNvSpPr/>
          <p:nvPr/>
        </p:nvSpPr>
        <p:spPr>
          <a:xfrm>
            <a:off x="5347342" y="2940877"/>
            <a:ext cx="6242146" cy="2197051"/>
          </a:xfrm>
          <a:custGeom>
            <a:avLst/>
            <a:gdLst>
              <a:gd name="connsiteX0" fmla="*/ 0 w 6242146"/>
              <a:gd name="connsiteY0" fmla="*/ 366182 h 2197051"/>
              <a:gd name="connsiteX1" fmla="*/ 366182 w 6242146"/>
              <a:gd name="connsiteY1" fmla="*/ 0 h 2197051"/>
              <a:gd name="connsiteX2" fmla="*/ 944709 w 6242146"/>
              <a:gd name="connsiteY2" fmla="*/ 0 h 2197051"/>
              <a:gd name="connsiteX3" fmla="*/ 1523236 w 6242146"/>
              <a:gd name="connsiteY3" fmla="*/ 0 h 2197051"/>
              <a:gd name="connsiteX4" fmla="*/ 2267057 w 6242146"/>
              <a:gd name="connsiteY4" fmla="*/ 0 h 2197051"/>
              <a:gd name="connsiteX5" fmla="*/ 2845584 w 6242146"/>
              <a:gd name="connsiteY5" fmla="*/ 0 h 2197051"/>
              <a:gd name="connsiteX6" fmla="*/ 3479209 w 6242146"/>
              <a:gd name="connsiteY6" fmla="*/ 0 h 2197051"/>
              <a:gd name="connsiteX7" fmla="*/ 4002638 w 6242146"/>
              <a:gd name="connsiteY7" fmla="*/ 0 h 2197051"/>
              <a:gd name="connsiteX8" fmla="*/ 4636263 w 6242146"/>
              <a:gd name="connsiteY8" fmla="*/ 0 h 2197051"/>
              <a:gd name="connsiteX9" fmla="*/ 5875964 w 6242146"/>
              <a:gd name="connsiteY9" fmla="*/ 0 h 2197051"/>
              <a:gd name="connsiteX10" fmla="*/ 6242146 w 6242146"/>
              <a:gd name="connsiteY10" fmla="*/ 366182 h 2197051"/>
              <a:gd name="connsiteX11" fmla="*/ 6242146 w 6242146"/>
              <a:gd name="connsiteY11" fmla="*/ 839764 h 2197051"/>
              <a:gd name="connsiteX12" fmla="*/ 6242146 w 6242146"/>
              <a:gd name="connsiteY12" fmla="*/ 1298699 h 2197051"/>
              <a:gd name="connsiteX13" fmla="*/ 6242146 w 6242146"/>
              <a:gd name="connsiteY13" fmla="*/ 1830869 h 2197051"/>
              <a:gd name="connsiteX14" fmla="*/ 5875964 w 6242146"/>
              <a:gd name="connsiteY14" fmla="*/ 2197051 h 2197051"/>
              <a:gd name="connsiteX15" fmla="*/ 5077046 w 6242146"/>
              <a:gd name="connsiteY15" fmla="*/ 2197051 h 2197051"/>
              <a:gd name="connsiteX16" fmla="*/ 4388323 w 6242146"/>
              <a:gd name="connsiteY16" fmla="*/ 2197051 h 2197051"/>
              <a:gd name="connsiteX17" fmla="*/ 3699600 w 6242146"/>
              <a:gd name="connsiteY17" fmla="*/ 2197051 h 2197051"/>
              <a:gd name="connsiteX18" fmla="*/ 2955780 w 6242146"/>
              <a:gd name="connsiteY18" fmla="*/ 2197051 h 2197051"/>
              <a:gd name="connsiteX19" fmla="*/ 2377252 w 6242146"/>
              <a:gd name="connsiteY19" fmla="*/ 2197051 h 2197051"/>
              <a:gd name="connsiteX20" fmla="*/ 1578334 w 6242146"/>
              <a:gd name="connsiteY20" fmla="*/ 2197051 h 2197051"/>
              <a:gd name="connsiteX21" fmla="*/ 366182 w 6242146"/>
              <a:gd name="connsiteY21" fmla="*/ 2197051 h 2197051"/>
              <a:gd name="connsiteX22" fmla="*/ 0 w 6242146"/>
              <a:gd name="connsiteY22" fmla="*/ 1830869 h 2197051"/>
              <a:gd name="connsiteX23" fmla="*/ 0 w 6242146"/>
              <a:gd name="connsiteY23" fmla="*/ 1386581 h 2197051"/>
              <a:gd name="connsiteX24" fmla="*/ 0 w 6242146"/>
              <a:gd name="connsiteY24" fmla="*/ 883705 h 2197051"/>
              <a:gd name="connsiteX25" fmla="*/ 0 w 6242146"/>
              <a:gd name="connsiteY25" fmla="*/ 366182 h 21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2146" h="2197051" fill="none" extrusionOk="0">
                <a:moveTo>
                  <a:pt x="0" y="366182"/>
                </a:moveTo>
                <a:cubicBezTo>
                  <a:pt x="42462" y="186597"/>
                  <a:pt x="178848" y="-8521"/>
                  <a:pt x="366182" y="0"/>
                </a:cubicBezTo>
                <a:cubicBezTo>
                  <a:pt x="531581" y="10235"/>
                  <a:pt x="725174" y="21716"/>
                  <a:pt x="944709" y="0"/>
                </a:cubicBezTo>
                <a:cubicBezTo>
                  <a:pt x="1164244" y="-21716"/>
                  <a:pt x="1288120" y="-15912"/>
                  <a:pt x="1523236" y="0"/>
                </a:cubicBezTo>
                <a:cubicBezTo>
                  <a:pt x="1758352" y="15912"/>
                  <a:pt x="2102279" y="-6214"/>
                  <a:pt x="2267057" y="0"/>
                </a:cubicBezTo>
                <a:cubicBezTo>
                  <a:pt x="2431835" y="6214"/>
                  <a:pt x="2683439" y="-26753"/>
                  <a:pt x="2845584" y="0"/>
                </a:cubicBezTo>
                <a:cubicBezTo>
                  <a:pt x="3007729" y="26753"/>
                  <a:pt x="3231314" y="-20623"/>
                  <a:pt x="3479209" y="0"/>
                </a:cubicBezTo>
                <a:cubicBezTo>
                  <a:pt x="3727104" y="20623"/>
                  <a:pt x="3774302" y="-7457"/>
                  <a:pt x="4002638" y="0"/>
                </a:cubicBezTo>
                <a:cubicBezTo>
                  <a:pt x="4230974" y="7457"/>
                  <a:pt x="4462813" y="18359"/>
                  <a:pt x="4636263" y="0"/>
                </a:cubicBezTo>
                <a:cubicBezTo>
                  <a:pt x="4809713" y="-18359"/>
                  <a:pt x="5274731" y="24394"/>
                  <a:pt x="5875964" y="0"/>
                </a:cubicBezTo>
                <a:cubicBezTo>
                  <a:pt x="6065254" y="-36654"/>
                  <a:pt x="6252385" y="127025"/>
                  <a:pt x="6242146" y="366182"/>
                </a:cubicBezTo>
                <a:cubicBezTo>
                  <a:pt x="6245199" y="461297"/>
                  <a:pt x="6223607" y="736504"/>
                  <a:pt x="6242146" y="839764"/>
                </a:cubicBezTo>
                <a:cubicBezTo>
                  <a:pt x="6260685" y="943024"/>
                  <a:pt x="6258740" y="1179625"/>
                  <a:pt x="6242146" y="1298699"/>
                </a:cubicBezTo>
                <a:cubicBezTo>
                  <a:pt x="6225552" y="1417774"/>
                  <a:pt x="6265357" y="1580882"/>
                  <a:pt x="6242146" y="1830869"/>
                </a:cubicBezTo>
                <a:cubicBezTo>
                  <a:pt x="6257360" y="2012583"/>
                  <a:pt x="6048252" y="2178828"/>
                  <a:pt x="5875964" y="2197051"/>
                </a:cubicBezTo>
                <a:cubicBezTo>
                  <a:pt x="5653945" y="2234586"/>
                  <a:pt x="5440851" y="2230348"/>
                  <a:pt x="5077046" y="2197051"/>
                </a:cubicBezTo>
                <a:cubicBezTo>
                  <a:pt x="4713241" y="2163754"/>
                  <a:pt x="4669008" y="2197018"/>
                  <a:pt x="4388323" y="2197051"/>
                </a:cubicBezTo>
                <a:cubicBezTo>
                  <a:pt x="4107638" y="2197084"/>
                  <a:pt x="3857749" y="2194425"/>
                  <a:pt x="3699600" y="2197051"/>
                </a:cubicBezTo>
                <a:cubicBezTo>
                  <a:pt x="3541451" y="2199677"/>
                  <a:pt x="3265077" y="2221684"/>
                  <a:pt x="2955780" y="2197051"/>
                </a:cubicBezTo>
                <a:cubicBezTo>
                  <a:pt x="2646483" y="2172418"/>
                  <a:pt x="2503428" y="2221991"/>
                  <a:pt x="2377252" y="2197051"/>
                </a:cubicBezTo>
                <a:cubicBezTo>
                  <a:pt x="2251076" y="2172111"/>
                  <a:pt x="1968792" y="2218926"/>
                  <a:pt x="1578334" y="2197051"/>
                </a:cubicBezTo>
                <a:cubicBezTo>
                  <a:pt x="1187876" y="2175176"/>
                  <a:pt x="714408" y="2240796"/>
                  <a:pt x="366182" y="2197051"/>
                </a:cubicBezTo>
                <a:cubicBezTo>
                  <a:pt x="163150" y="2205953"/>
                  <a:pt x="42144" y="2053208"/>
                  <a:pt x="0" y="1830869"/>
                </a:cubicBezTo>
                <a:cubicBezTo>
                  <a:pt x="-4991" y="1696218"/>
                  <a:pt x="-713" y="1582359"/>
                  <a:pt x="0" y="1386581"/>
                </a:cubicBezTo>
                <a:cubicBezTo>
                  <a:pt x="713" y="1190803"/>
                  <a:pt x="6048" y="1096545"/>
                  <a:pt x="0" y="883705"/>
                </a:cubicBezTo>
                <a:cubicBezTo>
                  <a:pt x="-6048" y="670865"/>
                  <a:pt x="12720" y="544664"/>
                  <a:pt x="0" y="366182"/>
                </a:cubicBezTo>
                <a:close/>
              </a:path>
              <a:path w="6242146" h="2197051" stroke="0" extrusionOk="0">
                <a:moveTo>
                  <a:pt x="0" y="366182"/>
                </a:moveTo>
                <a:cubicBezTo>
                  <a:pt x="14664" y="121885"/>
                  <a:pt x="147512" y="-21560"/>
                  <a:pt x="366182" y="0"/>
                </a:cubicBezTo>
                <a:cubicBezTo>
                  <a:pt x="634400" y="31177"/>
                  <a:pt x="758743" y="34786"/>
                  <a:pt x="1110003" y="0"/>
                </a:cubicBezTo>
                <a:cubicBezTo>
                  <a:pt x="1461263" y="-34786"/>
                  <a:pt x="1628027" y="-7946"/>
                  <a:pt x="1798725" y="0"/>
                </a:cubicBezTo>
                <a:cubicBezTo>
                  <a:pt x="1969423" y="7946"/>
                  <a:pt x="2207268" y="-17453"/>
                  <a:pt x="2597644" y="0"/>
                </a:cubicBezTo>
                <a:cubicBezTo>
                  <a:pt x="2988020" y="17453"/>
                  <a:pt x="3182624" y="28882"/>
                  <a:pt x="3396562" y="0"/>
                </a:cubicBezTo>
                <a:cubicBezTo>
                  <a:pt x="3610500" y="-28882"/>
                  <a:pt x="3857694" y="16825"/>
                  <a:pt x="4085285" y="0"/>
                </a:cubicBezTo>
                <a:cubicBezTo>
                  <a:pt x="4312876" y="-16825"/>
                  <a:pt x="4427530" y="16891"/>
                  <a:pt x="4718910" y="0"/>
                </a:cubicBezTo>
                <a:cubicBezTo>
                  <a:pt x="5010291" y="-16891"/>
                  <a:pt x="5432044" y="-38761"/>
                  <a:pt x="5875964" y="0"/>
                </a:cubicBezTo>
                <a:cubicBezTo>
                  <a:pt x="6103820" y="-30317"/>
                  <a:pt x="6249616" y="199358"/>
                  <a:pt x="6242146" y="366182"/>
                </a:cubicBezTo>
                <a:cubicBezTo>
                  <a:pt x="6255453" y="608697"/>
                  <a:pt x="6225163" y="644000"/>
                  <a:pt x="6242146" y="869058"/>
                </a:cubicBezTo>
                <a:cubicBezTo>
                  <a:pt x="6259129" y="1094116"/>
                  <a:pt x="6233759" y="1174774"/>
                  <a:pt x="6242146" y="1342640"/>
                </a:cubicBezTo>
                <a:cubicBezTo>
                  <a:pt x="6250533" y="1510506"/>
                  <a:pt x="6217934" y="1586893"/>
                  <a:pt x="6242146" y="1830869"/>
                </a:cubicBezTo>
                <a:cubicBezTo>
                  <a:pt x="6201916" y="2047128"/>
                  <a:pt x="6071594" y="2189213"/>
                  <a:pt x="5875964" y="2197051"/>
                </a:cubicBezTo>
                <a:cubicBezTo>
                  <a:pt x="5613885" y="2180405"/>
                  <a:pt x="5461746" y="2187984"/>
                  <a:pt x="5297437" y="2197051"/>
                </a:cubicBezTo>
                <a:cubicBezTo>
                  <a:pt x="5133128" y="2206118"/>
                  <a:pt x="4859338" y="2214544"/>
                  <a:pt x="4663812" y="2197051"/>
                </a:cubicBezTo>
                <a:cubicBezTo>
                  <a:pt x="4468287" y="2179558"/>
                  <a:pt x="4215451" y="2201532"/>
                  <a:pt x="3864894" y="2197051"/>
                </a:cubicBezTo>
                <a:cubicBezTo>
                  <a:pt x="3514337" y="2192570"/>
                  <a:pt x="3395182" y="2170195"/>
                  <a:pt x="3176171" y="2197051"/>
                </a:cubicBezTo>
                <a:cubicBezTo>
                  <a:pt x="2957160" y="2223907"/>
                  <a:pt x="2777690" y="2212782"/>
                  <a:pt x="2652742" y="2197051"/>
                </a:cubicBezTo>
                <a:cubicBezTo>
                  <a:pt x="2527794" y="2181320"/>
                  <a:pt x="2203146" y="2209735"/>
                  <a:pt x="1908921" y="2197051"/>
                </a:cubicBezTo>
                <a:cubicBezTo>
                  <a:pt x="1614696" y="2184367"/>
                  <a:pt x="1526194" y="2210865"/>
                  <a:pt x="1220198" y="2197051"/>
                </a:cubicBezTo>
                <a:cubicBezTo>
                  <a:pt x="914202" y="2183237"/>
                  <a:pt x="740489" y="2214675"/>
                  <a:pt x="366182" y="2197051"/>
                </a:cubicBezTo>
                <a:cubicBezTo>
                  <a:pt x="177267" y="2238669"/>
                  <a:pt x="-27445" y="2023778"/>
                  <a:pt x="0" y="1830869"/>
                </a:cubicBezTo>
                <a:cubicBezTo>
                  <a:pt x="23099" y="1716334"/>
                  <a:pt x="5199" y="1482255"/>
                  <a:pt x="0" y="1327993"/>
                </a:cubicBezTo>
                <a:cubicBezTo>
                  <a:pt x="-5199" y="1173731"/>
                  <a:pt x="11672" y="1060243"/>
                  <a:pt x="0" y="825117"/>
                </a:cubicBezTo>
                <a:cubicBezTo>
                  <a:pt x="-11672" y="589991"/>
                  <a:pt x="10995" y="543923"/>
                  <a:pt x="0" y="366182"/>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xmln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xmlns="" id="{D6C9CF69-3071-47B8-B8ED-3BABE8B7686D}"/>
              </a:ext>
            </a:extLst>
          </p:cNvPr>
          <p:cNvSpPr txBox="1"/>
          <p:nvPr/>
        </p:nvSpPr>
        <p:spPr>
          <a:xfrm>
            <a:off x="5612130" y="3374289"/>
            <a:ext cx="5849768" cy="1446550"/>
          </a:xfrm>
          <a:prstGeom prst="rect">
            <a:avLst/>
          </a:prstGeom>
          <a:noFill/>
        </p:spPr>
        <p:txBody>
          <a:bodyPr wrap="square" rtlCol="0">
            <a:spAutoFit/>
          </a:bodyPr>
          <a:lstStyle/>
          <a:p>
            <a:pPr lvl="0" algn="ctr">
              <a:defRPr/>
            </a:pPr>
            <a:r>
              <a:rPr lang="en-US" sz="4400" b="1" dirty="0" err="1">
                <a:solidFill>
                  <a:srgbClr val="44C1A3">
                    <a:lumMod val="50000"/>
                  </a:srgbClr>
                </a:solidFill>
                <a:latin typeface="Calibri" panose="020F0502020204030204"/>
              </a:rPr>
              <a:t>Vật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liệu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Vải</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nỉ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màu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Dụng</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cụ</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Kéo</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bút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chì</a:t>
            </a:r>
            <a:r>
              <a:rPr lang="en-US" sz="4400" b="1" dirty="0">
                <a:solidFill>
                  <a:srgbClr val="44C1A3">
                    <a:lumMod val="50000"/>
                  </a:srgbClr>
                </a:solidFill>
                <a:latin typeface="Calibri" panose="020F0502020204030204"/>
              </a:rPr>
              <a:t>)</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11" name="Picture 10">
            <a:extLst>
              <a:ext uri="{FF2B5EF4-FFF2-40B4-BE49-F238E27FC236}">
                <a16:creationId xmlns:a16="http://schemas.microsoft.com/office/drawing/2014/main" xmlns="" id="{DD5510F8-1236-49E9-8C57-18535375BF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66" y="2157168"/>
            <a:ext cx="3860859" cy="3860859"/>
          </a:xfrm>
          <a:prstGeom prst="rect">
            <a:avLst/>
          </a:prstGeom>
          <a:noFill/>
          <a:ln>
            <a:noFill/>
          </a:ln>
        </p:spPr>
      </p:pic>
    </p:spTree>
    <p:extLst>
      <p:ext uri="{BB962C8B-B14F-4D97-AF65-F5344CB8AC3E}">
        <p14:creationId xmlns:p14="http://schemas.microsoft.com/office/powerpoint/2010/main" val="85995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xmlns=""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xmlns=""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xmlns=""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xmlns=""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xmlns=""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xmlns=""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xmlns=""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xmlns=""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xmlns=""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xmlns=""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xmlns="" id="{781E3B85-1580-4693-901B-53FC75A2F5FE}"/>
              </a:ext>
            </a:extLst>
          </p:cNvPr>
          <p:cNvPicPr>
            <a:picLocks noChangeAspect="1"/>
          </p:cNvPicPr>
          <p:nvPr/>
        </p:nvPicPr>
        <p:blipFill>
          <a:blip r:embed="rId7"/>
          <a:stretch>
            <a:fillRect/>
          </a:stretch>
        </p:blipFill>
        <p:spPr>
          <a:xfrm>
            <a:off x="728769" y="2208730"/>
            <a:ext cx="10422226" cy="1829014"/>
          </a:xfrm>
          <a:prstGeom prst="rect">
            <a:avLst/>
          </a:prstGeom>
        </p:spPr>
      </p:pic>
    </p:spTree>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xmlns=""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xmlns=""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xmlns=""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xmlns=""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xmlns=""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53096"/>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xmlns="" val="1722006515"/>
                    </a:ext>
                  </a:extLst>
                </a:gridCol>
                <a:gridCol w="964702">
                  <a:extLst>
                    <a:ext uri="{9D8B030D-6E8A-4147-A177-3AD203B41FA5}">
                      <a16:colId xmlns:a16="http://schemas.microsoft.com/office/drawing/2014/main" xmlns="" val="4018564706"/>
                    </a:ext>
                  </a:extLst>
                </a:gridCol>
                <a:gridCol w="1616872">
                  <a:extLst>
                    <a:ext uri="{9D8B030D-6E8A-4147-A177-3AD203B41FA5}">
                      <a16:colId xmlns:a16="http://schemas.microsoft.com/office/drawing/2014/main" xmlns="" val="4182539039"/>
                    </a:ext>
                  </a:extLst>
                </a:gridCol>
                <a:gridCol w="1561064">
                  <a:extLst>
                    <a:ext uri="{9D8B030D-6E8A-4147-A177-3AD203B41FA5}">
                      <a16:colId xmlns:a16="http://schemas.microsoft.com/office/drawing/2014/main" xmlns=""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53913924"/>
                  </a:ext>
                </a:extLst>
              </a:tr>
            </a:tbl>
          </a:graphicData>
        </a:graphic>
      </p:graphicFrame>
    </p:spTree>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xmlns=""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0" name="Google Shape;110;p2"/>
          <p:cNvGrpSpPr/>
          <p:nvPr/>
        </p:nvGrpSpPr>
        <p:grpSpPr>
          <a:xfrm flipH="1">
            <a:off x="5326804" y="4648200"/>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8122639" y="5093308"/>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08581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3.95833E-6 -4.07407E-6 L 0.12916 -0.28657 " pathEditMode="relative" rAng="0" ptsTypes="AA">
                                      <p:cBhvr>
                                        <p:cTn id="12" dur="2000" fill="hold"/>
                                        <p:tgtEl>
                                          <p:spTgt spid="110"/>
                                        </p:tgtEl>
                                        <p:attrNameLst>
                                          <p:attrName>ppt_x</p:attrName>
                                          <p:attrName>ppt_y</p:attrName>
                                        </p:attrNameLst>
                                      </p:cBhvr>
                                      <p:rCtr x="6458" y="-14329"/>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0"/>
                                        </p:tgtEl>
                                      </p:cBhvr>
                                    </p:animEffect>
                                    <p:set>
                                      <p:cBhvr>
                                        <p:cTn id="16"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xmlns="" id="{5F7AC97F-15BA-4D05-AF95-D501701EBDB6}"/>
              </a:ext>
            </a:extLst>
          </p:cNvPr>
          <p:cNvSpPr/>
          <p:nvPr/>
        </p:nvSpPr>
        <p:spPr>
          <a:xfrm>
            <a:off x="337457" y="342900"/>
            <a:ext cx="11429999" cy="61722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11" name="Rectangle: Rounded Corners 10">
            <a:extLst>
              <a:ext uri="{FF2B5EF4-FFF2-40B4-BE49-F238E27FC236}">
                <a16:creationId xmlns:a16="http://schemas.microsoft.com/office/drawing/2014/main" xmlns="" id="{888315CE-BC82-4927-835D-5D843BCB0277}"/>
              </a:ext>
            </a:extLst>
          </p:cNvPr>
          <p:cNvSpPr/>
          <p:nvPr/>
        </p:nvSpPr>
        <p:spPr>
          <a:xfrm>
            <a:off x="289278" y="372570"/>
            <a:ext cx="11613443" cy="608538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xmlns="" id="{413AC87A-E15F-4E96-AC30-2FC101E31364}"/>
              </a:ext>
            </a:extLst>
          </p:cNvPr>
          <p:cNvSpPr/>
          <p:nvPr/>
        </p:nvSpPr>
        <p:spPr>
          <a:xfrm>
            <a:off x="704680" y="147145"/>
            <a:ext cx="10811688" cy="1463675"/>
          </a:xfrm>
          <a:custGeom>
            <a:avLst/>
            <a:gdLst>
              <a:gd name="connsiteX0" fmla="*/ 0 w 10811688"/>
              <a:gd name="connsiteY0" fmla="*/ 243951 h 1463675"/>
              <a:gd name="connsiteX1" fmla="*/ 243951 w 10811688"/>
              <a:gd name="connsiteY1" fmla="*/ 0 h 1463675"/>
              <a:gd name="connsiteX2" fmla="*/ 932203 w 10811688"/>
              <a:gd name="connsiteY2" fmla="*/ 0 h 1463675"/>
              <a:gd name="connsiteX3" fmla="*/ 1826932 w 10811688"/>
              <a:gd name="connsiteY3" fmla="*/ 0 h 1463675"/>
              <a:gd name="connsiteX4" fmla="*/ 2618422 w 10811688"/>
              <a:gd name="connsiteY4" fmla="*/ 0 h 1463675"/>
              <a:gd name="connsiteX5" fmla="*/ 2996961 w 10811688"/>
              <a:gd name="connsiteY5" fmla="*/ 0 h 1463675"/>
              <a:gd name="connsiteX6" fmla="*/ 3788451 w 10811688"/>
              <a:gd name="connsiteY6" fmla="*/ 0 h 1463675"/>
              <a:gd name="connsiteX7" fmla="*/ 4476703 w 10811688"/>
              <a:gd name="connsiteY7" fmla="*/ 0 h 1463675"/>
              <a:gd name="connsiteX8" fmla="*/ 5061718 w 10811688"/>
              <a:gd name="connsiteY8" fmla="*/ 0 h 1463675"/>
              <a:gd name="connsiteX9" fmla="*/ 5853208 w 10811688"/>
              <a:gd name="connsiteY9" fmla="*/ 0 h 1463675"/>
              <a:gd name="connsiteX10" fmla="*/ 6334985 w 10811688"/>
              <a:gd name="connsiteY10" fmla="*/ 0 h 1463675"/>
              <a:gd name="connsiteX11" fmla="*/ 7126475 w 10811688"/>
              <a:gd name="connsiteY11" fmla="*/ 0 h 1463675"/>
              <a:gd name="connsiteX12" fmla="*/ 7711490 w 10811688"/>
              <a:gd name="connsiteY12" fmla="*/ 0 h 1463675"/>
              <a:gd name="connsiteX13" fmla="*/ 8502980 w 10811688"/>
              <a:gd name="connsiteY13" fmla="*/ 0 h 1463675"/>
              <a:gd name="connsiteX14" fmla="*/ 8881519 w 10811688"/>
              <a:gd name="connsiteY14" fmla="*/ 0 h 1463675"/>
              <a:gd name="connsiteX15" fmla="*/ 9466533 w 10811688"/>
              <a:gd name="connsiteY15" fmla="*/ 0 h 1463675"/>
              <a:gd name="connsiteX16" fmla="*/ 9845072 w 10811688"/>
              <a:gd name="connsiteY16" fmla="*/ 0 h 1463675"/>
              <a:gd name="connsiteX17" fmla="*/ 10567737 w 10811688"/>
              <a:gd name="connsiteY17" fmla="*/ 0 h 1463675"/>
              <a:gd name="connsiteX18" fmla="*/ 10811688 w 10811688"/>
              <a:gd name="connsiteY18" fmla="*/ 243951 h 1463675"/>
              <a:gd name="connsiteX19" fmla="*/ 10811688 w 10811688"/>
              <a:gd name="connsiteY19" fmla="*/ 722080 h 1463675"/>
              <a:gd name="connsiteX20" fmla="*/ 10811688 w 10811688"/>
              <a:gd name="connsiteY20" fmla="*/ 1219724 h 1463675"/>
              <a:gd name="connsiteX21" fmla="*/ 10567737 w 10811688"/>
              <a:gd name="connsiteY21" fmla="*/ 1463675 h 1463675"/>
              <a:gd name="connsiteX22" fmla="*/ 9879485 w 10811688"/>
              <a:gd name="connsiteY22" fmla="*/ 1463675 h 1463675"/>
              <a:gd name="connsiteX23" fmla="*/ 9087994 w 10811688"/>
              <a:gd name="connsiteY23" fmla="*/ 1463675 h 1463675"/>
              <a:gd name="connsiteX24" fmla="*/ 8399742 w 10811688"/>
              <a:gd name="connsiteY24" fmla="*/ 1463675 h 1463675"/>
              <a:gd name="connsiteX25" fmla="*/ 7917965 w 10811688"/>
              <a:gd name="connsiteY25" fmla="*/ 1463675 h 1463675"/>
              <a:gd name="connsiteX26" fmla="*/ 7332951 w 10811688"/>
              <a:gd name="connsiteY26" fmla="*/ 1463675 h 1463675"/>
              <a:gd name="connsiteX27" fmla="*/ 6438223 w 10811688"/>
              <a:gd name="connsiteY27" fmla="*/ 1463675 h 1463675"/>
              <a:gd name="connsiteX28" fmla="*/ 5956446 w 10811688"/>
              <a:gd name="connsiteY28" fmla="*/ 1463675 h 1463675"/>
              <a:gd name="connsiteX29" fmla="*/ 5164956 w 10811688"/>
              <a:gd name="connsiteY29" fmla="*/ 1463675 h 1463675"/>
              <a:gd name="connsiteX30" fmla="*/ 4786417 w 10811688"/>
              <a:gd name="connsiteY30" fmla="*/ 1463675 h 1463675"/>
              <a:gd name="connsiteX31" fmla="*/ 4201402 w 10811688"/>
              <a:gd name="connsiteY31" fmla="*/ 1463675 h 1463675"/>
              <a:gd name="connsiteX32" fmla="*/ 3719626 w 10811688"/>
              <a:gd name="connsiteY32" fmla="*/ 1463675 h 1463675"/>
              <a:gd name="connsiteX33" fmla="*/ 3341087 w 10811688"/>
              <a:gd name="connsiteY33" fmla="*/ 1463675 h 1463675"/>
              <a:gd name="connsiteX34" fmla="*/ 2549597 w 10811688"/>
              <a:gd name="connsiteY34" fmla="*/ 1463675 h 1463675"/>
              <a:gd name="connsiteX35" fmla="*/ 1861344 w 10811688"/>
              <a:gd name="connsiteY35" fmla="*/ 1463675 h 1463675"/>
              <a:gd name="connsiteX36" fmla="*/ 1276330 w 10811688"/>
              <a:gd name="connsiteY36" fmla="*/ 1463675 h 1463675"/>
              <a:gd name="connsiteX37" fmla="*/ 243951 w 10811688"/>
              <a:gd name="connsiteY37" fmla="*/ 1463675 h 1463675"/>
              <a:gd name="connsiteX38" fmla="*/ 0 w 10811688"/>
              <a:gd name="connsiteY38" fmla="*/ 1219724 h 1463675"/>
              <a:gd name="connsiteX39" fmla="*/ 0 w 10811688"/>
              <a:gd name="connsiteY39" fmla="*/ 751353 h 1463675"/>
              <a:gd name="connsiteX40" fmla="*/ 0 w 10811688"/>
              <a:gd name="connsiteY40" fmla="*/ 243951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11688" h="1463675" fill="none" extrusionOk="0">
                <a:moveTo>
                  <a:pt x="0" y="243951"/>
                </a:moveTo>
                <a:cubicBezTo>
                  <a:pt x="-5077" y="108957"/>
                  <a:pt x="135806" y="11473"/>
                  <a:pt x="243951" y="0"/>
                </a:cubicBezTo>
                <a:cubicBezTo>
                  <a:pt x="417668" y="-13031"/>
                  <a:pt x="748949" y="33205"/>
                  <a:pt x="932203" y="0"/>
                </a:cubicBezTo>
                <a:cubicBezTo>
                  <a:pt x="1115457" y="-33205"/>
                  <a:pt x="1644867" y="-43911"/>
                  <a:pt x="1826932" y="0"/>
                </a:cubicBezTo>
                <a:cubicBezTo>
                  <a:pt x="2008997" y="43911"/>
                  <a:pt x="2251354" y="-12820"/>
                  <a:pt x="2618422" y="0"/>
                </a:cubicBezTo>
                <a:cubicBezTo>
                  <a:pt x="2985490" y="12820"/>
                  <a:pt x="2873444" y="10546"/>
                  <a:pt x="2996961" y="0"/>
                </a:cubicBezTo>
                <a:cubicBezTo>
                  <a:pt x="3120478" y="-10546"/>
                  <a:pt x="3489344" y="-30317"/>
                  <a:pt x="3788451" y="0"/>
                </a:cubicBezTo>
                <a:cubicBezTo>
                  <a:pt x="4087558" y="30317"/>
                  <a:pt x="4326928" y="25835"/>
                  <a:pt x="4476703" y="0"/>
                </a:cubicBezTo>
                <a:cubicBezTo>
                  <a:pt x="4626478" y="-25835"/>
                  <a:pt x="4835330" y="5345"/>
                  <a:pt x="5061718" y="0"/>
                </a:cubicBezTo>
                <a:cubicBezTo>
                  <a:pt x="5288106" y="-5345"/>
                  <a:pt x="5593071" y="38011"/>
                  <a:pt x="5853208" y="0"/>
                </a:cubicBezTo>
                <a:cubicBezTo>
                  <a:pt x="6113345" y="-38011"/>
                  <a:pt x="6226592" y="8026"/>
                  <a:pt x="6334985" y="0"/>
                </a:cubicBezTo>
                <a:cubicBezTo>
                  <a:pt x="6443378" y="-8026"/>
                  <a:pt x="6912842" y="20214"/>
                  <a:pt x="7126475" y="0"/>
                </a:cubicBezTo>
                <a:cubicBezTo>
                  <a:pt x="7340108" y="-20214"/>
                  <a:pt x="7426656" y="28986"/>
                  <a:pt x="7711490" y="0"/>
                </a:cubicBezTo>
                <a:cubicBezTo>
                  <a:pt x="7996324" y="-28986"/>
                  <a:pt x="8239049" y="10949"/>
                  <a:pt x="8502980" y="0"/>
                </a:cubicBezTo>
                <a:cubicBezTo>
                  <a:pt x="8766911" y="-10949"/>
                  <a:pt x="8750618" y="11320"/>
                  <a:pt x="8881519" y="0"/>
                </a:cubicBezTo>
                <a:cubicBezTo>
                  <a:pt x="9012420" y="-11320"/>
                  <a:pt x="9310656" y="-9093"/>
                  <a:pt x="9466533" y="0"/>
                </a:cubicBezTo>
                <a:cubicBezTo>
                  <a:pt x="9622410" y="9093"/>
                  <a:pt x="9728635" y="4086"/>
                  <a:pt x="9845072" y="0"/>
                </a:cubicBezTo>
                <a:cubicBezTo>
                  <a:pt x="9961509" y="-4086"/>
                  <a:pt x="10343588" y="-21996"/>
                  <a:pt x="10567737" y="0"/>
                </a:cubicBezTo>
                <a:cubicBezTo>
                  <a:pt x="10713235" y="-10493"/>
                  <a:pt x="10794859" y="101507"/>
                  <a:pt x="10811688" y="243951"/>
                </a:cubicBezTo>
                <a:cubicBezTo>
                  <a:pt x="10835065" y="425324"/>
                  <a:pt x="10790652" y="524950"/>
                  <a:pt x="10811688" y="722080"/>
                </a:cubicBezTo>
                <a:cubicBezTo>
                  <a:pt x="10832724" y="919210"/>
                  <a:pt x="10833621" y="1086661"/>
                  <a:pt x="10811688" y="1219724"/>
                </a:cubicBezTo>
                <a:cubicBezTo>
                  <a:pt x="10796430" y="1364745"/>
                  <a:pt x="10694873" y="1472811"/>
                  <a:pt x="10567737" y="1463675"/>
                </a:cubicBezTo>
                <a:cubicBezTo>
                  <a:pt x="10295238" y="1450277"/>
                  <a:pt x="10069796" y="1488924"/>
                  <a:pt x="9879485" y="1463675"/>
                </a:cubicBezTo>
                <a:cubicBezTo>
                  <a:pt x="9689174" y="1438426"/>
                  <a:pt x="9268979" y="1446932"/>
                  <a:pt x="9087994" y="1463675"/>
                </a:cubicBezTo>
                <a:cubicBezTo>
                  <a:pt x="8907009" y="1480418"/>
                  <a:pt x="8704338" y="1448140"/>
                  <a:pt x="8399742" y="1463675"/>
                </a:cubicBezTo>
                <a:cubicBezTo>
                  <a:pt x="8095146" y="1479210"/>
                  <a:pt x="8065292" y="1472004"/>
                  <a:pt x="7917965" y="1463675"/>
                </a:cubicBezTo>
                <a:cubicBezTo>
                  <a:pt x="7770638" y="1455346"/>
                  <a:pt x="7597616" y="1438676"/>
                  <a:pt x="7332951" y="1463675"/>
                </a:cubicBezTo>
                <a:cubicBezTo>
                  <a:pt x="7068286" y="1488674"/>
                  <a:pt x="6710787" y="1494006"/>
                  <a:pt x="6438223" y="1463675"/>
                </a:cubicBezTo>
                <a:cubicBezTo>
                  <a:pt x="6165659" y="1433344"/>
                  <a:pt x="6075383" y="1455465"/>
                  <a:pt x="5956446" y="1463675"/>
                </a:cubicBezTo>
                <a:cubicBezTo>
                  <a:pt x="5837509" y="1471885"/>
                  <a:pt x="5330789" y="1498558"/>
                  <a:pt x="5164956" y="1463675"/>
                </a:cubicBezTo>
                <a:cubicBezTo>
                  <a:pt x="4999123" y="1428793"/>
                  <a:pt x="4865396" y="1454083"/>
                  <a:pt x="4786417" y="1463675"/>
                </a:cubicBezTo>
                <a:cubicBezTo>
                  <a:pt x="4707438" y="1473267"/>
                  <a:pt x="4419584" y="1447295"/>
                  <a:pt x="4201402" y="1463675"/>
                </a:cubicBezTo>
                <a:cubicBezTo>
                  <a:pt x="3983220" y="1480055"/>
                  <a:pt x="3923600" y="1464691"/>
                  <a:pt x="3719626" y="1463675"/>
                </a:cubicBezTo>
                <a:cubicBezTo>
                  <a:pt x="3515652" y="1462659"/>
                  <a:pt x="3498013" y="1474439"/>
                  <a:pt x="3341087" y="1463675"/>
                </a:cubicBezTo>
                <a:cubicBezTo>
                  <a:pt x="3184161" y="1452911"/>
                  <a:pt x="2812858" y="1492006"/>
                  <a:pt x="2549597" y="1463675"/>
                </a:cubicBezTo>
                <a:cubicBezTo>
                  <a:pt x="2286336" y="1435345"/>
                  <a:pt x="2103915" y="1487869"/>
                  <a:pt x="1861344" y="1463675"/>
                </a:cubicBezTo>
                <a:cubicBezTo>
                  <a:pt x="1618773" y="1439481"/>
                  <a:pt x="1503069" y="1458763"/>
                  <a:pt x="1276330" y="1463675"/>
                </a:cubicBezTo>
                <a:cubicBezTo>
                  <a:pt x="1049591" y="1468587"/>
                  <a:pt x="661231" y="1469854"/>
                  <a:pt x="243951" y="1463675"/>
                </a:cubicBezTo>
                <a:cubicBezTo>
                  <a:pt x="125713" y="1473752"/>
                  <a:pt x="4031" y="1370407"/>
                  <a:pt x="0" y="1219724"/>
                </a:cubicBezTo>
                <a:cubicBezTo>
                  <a:pt x="-11182" y="1114393"/>
                  <a:pt x="-984" y="846156"/>
                  <a:pt x="0" y="751353"/>
                </a:cubicBezTo>
                <a:cubicBezTo>
                  <a:pt x="984" y="656550"/>
                  <a:pt x="-4231" y="484188"/>
                  <a:pt x="0" y="243951"/>
                </a:cubicBezTo>
                <a:close/>
              </a:path>
              <a:path w="10811688" h="1463675" stroke="0" extrusionOk="0">
                <a:moveTo>
                  <a:pt x="0" y="243951"/>
                </a:moveTo>
                <a:cubicBezTo>
                  <a:pt x="-3968" y="111807"/>
                  <a:pt x="114223" y="-1205"/>
                  <a:pt x="243951" y="0"/>
                </a:cubicBezTo>
                <a:cubicBezTo>
                  <a:pt x="580023" y="14149"/>
                  <a:pt x="615981" y="-7346"/>
                  <a:pt x="932203" y="0"/>
                </a:cubicBezTo>
                <a:cubicBezTo>
                  <a:pt x="1248425" y="7346"/>
                  <a:pt x="1295074" y="-22188"/>
                  <a:pt x="1413980" y="0"/>
                </a:cubicBezTo>
                <a:cubicBezTo>
                  <a:pt x="1532886" y="22188"/>
                  <a:pt x="1753243" y="29065"/>
                  <a:pt x="1998995" y="0"/>
                </a:cubicBezTo>
                <a:cubicBezTo>
                  <a:pt x="2244747" y="-29065"/>
                  <a:pt x="2391161" y="-6548"/>
                  <a:pt x="2687247" y="0"/>
                </a:cubicBezTo>
                <a:cubicBezTo>
                  <a:pt x="2983333" y="6548"/>
                  <a:pt x="3003325" y="8081"/>
                  <a:pt x="3169024" y="0"/>
                </a:cubicBezTo>
                <a:cubicBezTo>
                  <a:pt x="3334723" y="-8081"/>
                  <a:pt x="3389161" y="1143"/>
                  <a:pt x="3547563" y="0"/>
                </a:cubicBezTo>
                <a:cubicBezTo>
                  <a:pt x="3705965" y="-1143"/>
                  <a:pt x="3844201" y="2778"/>
                  <a:pt x="4029339" y="0"/>
                </a:cubicBezTo>
                <a:cubicBezTo>
                  <a:pt x="4214477" y="-2778"/>
                  <a:pt x="4599619" y="-19283"/>
                  <a:pt x="4820829" y="0"/>
                </a:cubicBezTo>
                <a:cubicBezTo>
                  <a:pt x="5042039" y="19283"/>
                  <a:pt x="5023319" y="18839"/>
                  <a:pt x="5199368" y="0"/>
                </a:cubicBezTo>
                <a:cubicBezTo>
                  <a:pt x="5375417" y="-18839"/>
                  <a:pt x="5456841" y="-8568"/>
                  <a:pt x="5577907" y="0"/>
                </a:cubicBezTo>
                <a:cubicBezTo>
                  <a:pt x="5698973" y="8568"/>
                  <a:pt x="6005395" y="26290"/>
                  <a:pt x="6266160" y="0"/>
                </a:cubicBezTo>
                <a:cubicBezTo>
                  <a:pt x="6526925" y="-26290"/>
                  <a:pt x="6567976" y="13175"/>
                  <a:pt x="6851174" y="0"/>
                </a:cubicBezTo>
                <a:cubicBezTo>
                  <a:pt x="7134372" y="-13175"/>
                  <a:pt x="7070031" y="-15652"/>
                  <a:pt x="7229713" y="0"/>
                </a:cubicBezTo>
                <a:cubicBezTo>
                  <a:pt x="7389395" y="15652"/>
                  <a:pt x="7770479" y="16333"/>
                  <a:pt x="7917965" y="0"/>
                </a:cubicBezTo>
                <a:cubicBezTo>
                  <a:pt x="8065451" y="-16333"/>
                  <a:pt x="8126453" y="6714"/>
                  <a:pt x="8296504" y="0"/>
                </a:cubicBezTo>
                <a:cubicBezTo>
                  <a:pt x="8466555" y="-6714"/>
                  <a:pt x="8641230" y="8307"/>
                  <a:pt x="8881519" y="0"/>
                </a:cubicBezTo>
                <a:cubicBezTo>
                  <a:pt x="9121809" y="-8307"/>
                  <a:pt x="9185627" y="9972"/>
                  <a:pt x="9363295" y="0"/>
                </a:cubicBezTo>
                <a:cubicBezTo>
                  <a:pt x="9540963" y="-9972"/>
                  <a:pt x="9689056" y="-25344"/>
                  <a:pt x="9948310" y="0"/>
                </a:cubicBezTo>
                <a:cubicBezTo>
                  <a:pt x="10207565" y="25344"/>
                  <a:pt x="10302274" y="25251"/>
                  <a:pt x="10567737" y="0"/>
                </a:cubicBezTo>
                <a:cubicBezTo>
                  <a:pt x="10706315" y="11499"/>
                  <a:pt x="10798259" y="133049"/>
                  <a:pt x="10811688" y="243951"/>
                </a:cubicBezTo>
                <a:cubicBezTo>
                  <a:pt x="10812209" y="382312"/>
                  <a:pt x="10790705" y="583813"/>
                  <a:pt x="10811688" y="751353"/>
                </a:cubicBezTo>
                <a:cubicBezTo>
                  <a:pt x="10832671" y="918893"/>
                  <a:pt x="10817987" y="1058942"/>
                  <a:pt x="10811688" y="1219724"/>
                </a:cubicBezTo>
                <a:cubicBezTo>
                  <a:pt x="10788390" y="1366061"/>
                  <a:pt x="10678710" y="1455463"/>
                  <a:pt x="10567737" y="1463675"/>
                </a:cubicBezTo>
                <a:cubicBezTo>
                  <a:pt x="10262948" y="1446217"/>
                  <a:pt x="9882809" y="1503468"/>
                  <a:pt x="9673009" y="1463675"/>
                </a:cubicBezTo>
                <a:cubicBezTo>
                  <a:pt x="9463209" y="1423882"/>
                  <a:pt x="9230853" y="1475804"/>
                  <a:pt x="9087994" y="1463675"/>
                </a:cubicBezTo>
                <a:cubicBezTo>
                  <a:pt x="8945136" y="1451546"/>
                  <a:pt x="8743528" y="1460686"/>
                  <a:pt x="8502980" y="1463675"/>
                </a:cubicBezTo>
                <a:cubicBezTo>
                  <a:pt x="8262432" y="1466664"/>
                  <a:pt x="8062008" y="1453540"/>
                  <a:pt x="7814727" y="1463675"/>
                </a:cubicBezTo>
                <a:cubicBezTo>
                  <a:pt x="7567446" y="1473810"/>
                  <a:pt x="7381569" y="1434721"/>
                  <a:pt x="7126475" y="1463675"/>
                </a:cubicBezTo>
                <a:cubicBezTo>
                  <a:pt x="6871381" y="1492629"/>
                  <a:pt x="6736129" y="1478235"/>
                  <a:pt x="6541460" y="1463675"/>
                </a:cubicBezTo>
                <a:cubicBezTo>
                  <a:pt x="6346792" y="1449115"/>
                  <a:pt x="6178433" y="1432097"/>
                  <a:pt x="5853208" y="1463675"/>
                </a:cubicBezTo>
                <a:cubicBezTo>
                  <a:pt x="5527983" y="1495253"/>
                  <a:pt x="5402417" y="1485661"/>
                  <a:pt x="5061718" y="1463675"/>
                </a:cubicBezTo>
                <a:cubicBezTo>
                  <a:pt x="4721019" y="1441690"/>
                  <a:pt x="4871130" y="1463320"/>
                  <a:pt x="4683179" y="1463675"/>
                </a:cubicBezTo>
                <a:cubicBezTo>
                  <a:pt x="4495228" y="1464030"/>
                  <a:pt x="4298011" y="1476846"/>
                  <a:pt x="3994927" y="1463675"/>
                </a:cubicBezTo>
                <a:cubicBezTo>
                  <a:pt x="3691843" y="1450504"/>
                  <a:pt x="3509999" y="1493974"/>
                  <a:pt x="3203436" y="1463675"/>
                </a:cubicBezTo>
                <a:cubicBezTo>
                  <a:pt x="2896873" y="1433376"/>
                  <a:pt x="2846388" y="1453348"/>
                  <a:pt x="2721660" y="1463675"/>
                </a:cubicBezTo>
                <a:cubicBezTo>
                  <a:pt x="2596932" y="1474002"/>
                  <a:pt x="2258803" y="1426934"/>
                  <a:pt x="1826932" y="1463675"/>
                </a:cubicBezTo>
                <a:cubicBezTo>
                  <a:pt x="1395061" y="1500416"/>
                  <a:pt x="1425001" y="1475182"/>
                  <a:pt x="1241917" y="1463675"/>
                </a:cubicBezTo>
                <a:cubicBezTo>
                  <a:pt x="1058834" y="1452168"/>
                  <a:pt x="568401" y="1470776"/>
                  <a:pt x="243951" y="1463675"/>
                </a:cubicBezTo>
                <a:cubicBezTo>
                  <a:pt x="113192" y="1454966"/>
                  <a:pt x="16249" y="1363509"/>
                  <a:pt x="0" y="1219724"/>
                </a:cubicBezTo>
                <a:cubicBezTo>
                  <a:pt x="7601" y="1016440"/>
                  <a:pt x="20639" y="918166"/>
                  <a:pt x="0" y="731838"/>
                </a:cubicBezTo>
                <a:cubicBezTo>
                  <a:pt x="-20639" y="545510"/>
                  <a:pt x="-2787" y="435349"/>
                  <a:pt x="0" y="243951"/>
                </a:cubicBezTo>
                <a:close/>
              </a:path>
            </a:pathLst>
          </a:custGeom>
          <a:solidFill>
            <a:schemeClr val="bg1"/>
          </a:solidFill>
          <a:ln w="57150">
            <a:solidFill>
              <a:schemeClr val="accent6">
                <a:lumMod val="50000"/>
              </a:schemeClr>
            </a:solidFill>
            <a:extLst>
              <a:ext uri="{C807C97D-BFC1-408E-A445-0C87EB9F89A2}">
                <ask:lineSketchStyleProps xmlns:ask="http://schemas.microsoft.com/office/drawing/2018/sketchyshapes" xmlns="" sd="25070404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C247DF07-6977-4A5E-976E-C12E759E6889}"/>
              </a:ext>
            </a:extLst>
          </p:cNvPr>
          <p:cNvSpPr txBox="1"/>
          <p:nvPr/>
        </p:nvSpPr>
        <p:spPr>
          <a:xfrm>
            <a:off x="1163451" y="295998"/>
            <a:ext cx="100931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dụng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cụ</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vật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liệu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thủ</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DapAnA - 9Slide.vn">
            <a:extLst>
              <a:ext uri="{FF2B5EF4-FFF2-40B4-BE49-F238E27FC236}">
                <a16:creationId xmlns:a16="http://schemas.microsoft.com/office/drawing/2014/main" xmlns="" id="{3BDBF2D3-B79D-42F4-A3D2-40273A9E3C32}"/>
              </a:ext>
            </a:extLst>
          </p:cNvPr>
          <p:cNvGrpSpPr/>
          <p:nvPr/>
        </p:nvGrpSpPr>
        <p:grpSpPr>
          <a:xfrm>
            <a:off x="609600" y="3061123"/>
            <a:ext cx="5044329" cy="1421875"/>
            <a:chOff x="609600" y="3061123"/>
            <a:chExt cx="5044329" cy="1421875"/>
          </a:xfrm>
        </p:grpSpPr>
        <p:grpSp>
          <p:nvGrpSpPr>
            <p:cNvPr id="10" name="Group 9">
              <a:extLst>
                <a:ext uri="{FF2B5EF4-FFF2-40B4-BE49-F238E27FC236}">
                  <a16:creationId xmlns:a16="http://schemas.microsoft.com/office/drawing/2014/main" xmlns="" id="{1300DAA8-C7DE-42FF-9226-4D4BD814C58E}"/>
                </a:ext>
              </a:extLst>
            </p:cNvPr>
            <p:cNvGrpSpPr/>
            <p:nvPr/>
          </p:nvGrpSpPr>
          <p:grpSpPr>
            <a:xfrm>
              <a:off x="609600" y="3061123"/>
              <a:ext cx="5044329" cy="1421875"/>
              <a:chOff x="289671" y="3263476"/>
              <a:chExt cx="10591800" cy="1981200"/>
            </a:xfrm>
          </p:grpSpPr>
          <p:sp>
            <p:nvSpPr>
              <p:cNvPr id="18" name="Rectangle: Rounded Corners 17">
                <a:extLst>
                  <a:ext uri="{FF2B5EF4-FFF2-40B4-BE49-F238E27FC236}">
                    <a16:creationId xmlns:a16="http://schemas.microsoft.com/office/drawing/2014/main" xmlns="" id="{417F5F01-0F86-4832-B66A-0619B5147A85}"/>
                  </a:ext>
                </a:extLst>
              </p:cNvPr>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6C7DD8AC-27D6-4922-8BDA-73A24A994DF7}"/>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xmlns="" id="{9CDB379B-BB98-499C-B715-BEA833F5E7F3}"/>
                </a:ext>
              </a:extLst>
            </p:cNvPr>
            <p:cNvSpPr txBox="1"/>
            <p:nvPr/>
          </p:nvSpPr>
          <p:spPr>
            <a:xfrm>
              <a:off x="2557261" y="3341620"/>
              <a:ext cx="24030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Giấy</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màu</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xmlns="" id="{7D8B6C9C-C36E-4C29-AA1A-D286F1FFF9A2}"/>
                </a:ext>
              </a:extLst>
            </p:cNvPr>
            <p:cNvGrpSpPr/>
            <p:nvPr/>
          </p:nvGrpSpPr>
          <p:grpSpPr>
            <a:xfrm>
              <a:off x="742754" y="3134284"/>
              <a:ext cx="1320383" cy="1229921"/>
              <a:chOff x="812176" y="3134284"/>
              <a:chExt cx="1320383" cy="1229921"/>
            </a:xfrm>
          </p:grpSpPr>
          <p:pic>
            <p:nvPicPr>
              <p:cNvPr id="16" name="Picture 15">
                <a:extLst>
                  <a:ext uri="{FF2B5EF4-FFF2-40B4-BE49-F238E27FC236}">
                    <a16:creationId xmlns:a16="http://schemas.microsoft.com/office/drawing/2014/main" xmlns="" id="{FF1F6E41-F86D-449F-B16F-4AD5F73469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17" name="TextBox 16">
                <a:extLst>
                  <a:ext uri="{FF2B5EF4-FFF2-40B4-BE49-F238E27FC236}">
                    <a16:creationId xmlns:a16="http://schemas.microsoft.com/office/drawing/2014/main" xmlns="" id="{C60EECD1-677B-47B5-B2F8-AE3EFF815864}"/>
                  </a:ext>
                </a:extLst>
              </p:cNvPr>
              <p:cNvSpPr txBox="1"/>
              <p:nvPr/>
            </p:nvSpPr>
            <p:spPr>
              <a:xfrm>
                <a:off x="1215887" y="3134284"/>
                <a:ext cx="512961"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A</a:t>
                </a:r>
              </a:p>
            </p:txBody>
          </p:sp>
        </p:grpSp>
      </p:grpSp>
      <p:grpSp>
        <p:nvGrpSpPr>
          <p:cNvPr id="20" name="DapAnB - 9Slide.vn">
            <a:extLst>
              <a:ext uri="{FF2B5EF4-FFF2-40B4-BE49-F238E27FC236}">
                <a16:creationId xmlns:a16="http://schemas.microsoft.com/office/drawing/2014/main" xmlns="" id="{7A132C57-B8DA-46E9-AC88-3CD7BBC0D55B}"/>
              </a:ext>
            </a:extLst>
          </p:cNvPr>
          <p:cNvGrpSpPr/>
          <p:nvPr/>
        </p:nvGrpSpPr>
        <p:grpSpPr>
          <a:xfrm>
            <a:off x="6835816" y="3061123"/>
            <a:ext cx="5044329" cy="1421875"/>
            <a:chOff x="6835816" y="3061123"/>
            <a:chExt cx="5044329" cy="1421875"/>
          </a:xfrm>
        </p:grpSpPr>
        <p:grpSp>
          <p:nvGrpSpPr>
            <p:cNvPr id="21" name="Group 20">
              <a:extLst>
                <a:ext uri="{FF2B5EF4-FFF2-40B4-BE49-F238E27FC236}">
                  <a16:creationId xmlns:a16="http://schemas.microsoft.com/office/drawing/2014/main" xmlns="" id="{AC55FB0E-7904-4D04-8A42-E1036CAABC8A}"/>
                </a:ext>
              </a:extLst>
            </p:cNvPr>
            <p:cNvGrpSpPr/>
            <p:nvPr/>
          </p:nvGrpSpPr>
          <p:grpSpPr>
            <a:xfrm>
              <a:off x="6835816" y="3061123"/>
              <a:ext cx="5044329" cy="1421875"/>
              <a:chOff x="289671" y="3263477"/>
              <a:chExt cx="10591800" cy="1981200"/>
            </a:xfrm>
          </p:grpSpPr>
          <p:sp>
            <p:nvSpPr>
              <p:cNvPr id="27" name="Rectangle: Rounded Corners 26">
                <a:extLst>
                  <a:ext uri="{FF2B5EF4-FFF2-40B4-BE49-F238E27FC236}">
                    <a16:creationId xmlns:a16="http://schemas.microsoft.com/office/drawing/2014/main" xmlns="" id="{ABC1240B-1853-45CC-813A-AE992F304623}"/>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xmlns="" id="{76CAD022-D337-45E4-9F3E-502D8B2A96C4}"/>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1A995CCE-26D1-4CF9-87A9-65875A04A354}"/>
                </a:ext>
              </a:extLst>
            </p:cNvPr>
            <p:cNvSpPr txBox="1"/>
            <p:nvPr/>
          </p:nvSpPr>
          <p:spPr>
            <a:xfrm>
              <a:off x="9173658" y="3315149"/>
              <a:ext cx="1766509"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Bút</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chì</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xmlns="" id="{8D0449E0-B552-408B-B043-5F23DBDC0E6B}"/>
                </a:ext>
              </a:extLst>
            </p:cNvPr>
            <p:cNvGrpSpPr/>
            <p:nvPr/>
          </p:nvGrpSpPr>
          <p:grpSpPr>
            <a:xfrm>
              <a:off x="6980629" y="3134284"/>
              <a:ext cx="1320383" cy="1229921"/>
              <a:chOff x="7038392" y="3134284"/>
              <a:chExt cx="1320383" cy="1229921"/>
            </a:xfrm>
          </p:grpSpPr>
          <p:pic>
            <p:nvPicPr>
              <p:cNvPr id="24" name="Picture 23">
                <a:extLst>
                  <a:ext uri="{FF2B5EF4-FFF2-40B4-BE49-F238E27FC236}">
                    <a16:creationId xmlns:a16="http://schemas.microsoft.com/office/drawing/2014/main" xmlns="" id="{A378938E-BC48-467D-8AC3-062A54F4BB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26" name="TextBox 25">
                <a:extLst>
                  <a:ext uri="{FF2B5EF4-FFF2-40B4-BE49-F238E27FC236}">
                    <a16:creationId xmlns:a16="http://schemas.microsoft.com/office/drawing/2014/main" xmlns="" id="{0B1199B0-79DC-4480-ADC6-054919C45813}"/>
                  </a:ext>
                </a:extLst>
              </p:cNvPr>
              <p:cNvSpPr txBox="1"/>
              <p:nvPr/>
            </p:nvSpPr>
            <p:spPr>
              <a:xfrm>
                <a:off x="7461340" y="3134284"/>
                <a:ext cx="474489"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B</a:t>
                </a:r>
              </a:p>
            </p:txBody>
          </p:sp>
        </p:grpSp>
      </p:grpSp>
      <p:grpSp>
        <p:nvGrpSpPr>
          <p:cNvPr id="29" name="Dap an C - 9Slide.vn">
            <a:extLst>
              <a:ext uri="{FF2B5EF4-FFF2-40B4-BE49-F238E27FC236}">
                <a16:creationId xmlns:a16="http://schemas.microsoft.com/office/drawing/2014/main" xmlns="" id="{1BF189EB-5B62-4FE2-BA14-22FCC88C81E5}"/>
              </a:ext>
            </a:extLst>
          </p:cNvPr>
          <p:cNvGrpSpPr/>
          <p:nvPr/>
        </p:nvGrpSpPr>
        <p:grpSpPr>
          <a:xfrm>
            <a:off x="4062080" y="5105400"/>
            <a:ext cx="5044329" cy="1421875"/>
            <a:chOff x="4062080" y="5105400"/>
            <a:chExt cx="5044329" cy="1421875"/>
          </a:xfrm>
        </p:grpSpPr>
        <p:grpSp>
          <p:nvGrpSpPr>
            <p:cNvPr id="30" name="Group 29">
              <a:extLst>
                <a:ext uri="{FF2B5EF4-FFF2-40B4-BE49-F238E27FC236}">
                  <a16:creationId xmlns:a16="http://schemas.microsoft.com/office/drawing/2014/main" xmlns="" id="{4169F668-9F01-4787-BC76-B7ED3F876E79}"/>
                </a:ext>
              </a:extLst>
            </p:cNvPr>
            <p:cNvGrpSpPr/>
            <p:nvPr/>
          </p:nvGrpSpPr>
          <p:grpSpPr>
            <a:xfrm>
              <a:off x="4062080" y="5105400"/>
              <a:ext cx="5044329" cy="1421875"/>
              <a:chOff x="289671" y="3263477"/>
              <a:chExt cx="10591800" cy="1981200"/>
            </a:xfrm>
          </p:grpSpPr>
          <p:sp>
            <p:nvSpPr>
              <p:cNvPr id="35" name="Rectangle: Rounded Corners 34">
                <a:extLst>
                  <a:ext uri="{FF2B5EF4-FFF2-40B4-BE49-F238E27FC236}">
                    <a16:creationId xmlns:a16="http://schemas.microsoft.com/office/drawing/2014/main" xmlns="" id="{C41C9195-3420-4256-A59C-EBED94C08427}"/>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xmlns="" id="{8745B235-81C3-4F2E-9209-48198FF165CB}"/>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xmlns="" id="{3CCBC7D7-E4D3-43F8-ADC8-86A496029DD7}"/>
                </a:ext>
              </a:extLst>
            </p:cNvPr>
            <p:cNvSpPr txBox="1"/>
            <p:nvPr/>
          </p:nvSpPr>
          <p:spPr>
            <a:xfrm>
              <a:off x="6661211" y="5344801"/>
              <a:ext cx="12439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Cuốc</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xmlns="" id="{FF30C375-8A0E-494C-BCA7-D800E838396F}"/>
                </a:ext>
              </a:extLst>
            </p:cNvPr>
            <p:cNvGrpSpPr/>
            <p:nvPr/>
          </p:nvGrpSpPr>
          <p:grpSpPr>
            <a:xfrm>
              <a:off x="4215284" y="5208081"/>
              <a:ext cx="1320383" cy="1200401"/>
              <a:chOff x="4264656" y="5208081"/>
              <a:chExt cx="1320383" cy="1200401"/>
            </a:xfrm>
          </p:grpSpPr>
          <p:pic>
            <p:nvPicPr>
              <p:cNvPr id="33" name="Picture 32">
                <a:extLst>
                  <a:ext uri="{FF2B5EF4-FFF2-40B4-BE49-F238E27FC236}">
                    <a16:creationId xmlns:a16="http://schemas.microsoft.com/office/drawing/2014/main" xmlns="" id="{252F2F16-5665-4E12-A9E6-4FE4C5622A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264656" y="5244754"/>
                <a:ext cx="1320383" cy="1163728"/>
              </a:xfrm>
              <a:prstGeom prst="rect">
                <a:avLst/>
              </a:prstGeom>
            </p:spPr>
          </p:pic>
          <p:sp>
            <p:nvSpPr>
              <p:cNvPr id="34" name="TextBox 33">
                <a:extLst>
                  <a:ext uri="{FF2B5EF4-FFF2-40B4-BE49-F238E27FC236}">
                    <a16:creationId xmlns:a16="http://schemas.microsoft.com/office/drawing/2014/main" xmlns="" id="{350AAF5A-E5A8-495B-B88C-524F7FB14635}"/>
                  </a:ext>
                </a:extLst>
              </p:cNvPr>
              <p:cNvSpPr txBox="1"/>
              <p:nvPr/>
            </p:nvSpPr>
            <p:spPr>
              <a:xfrm>
                <a:off x="4701229" y="5208081"/>
                <a:ext cx="447237"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C</a:t>
                </a:r>
              </a:p>
            </p:txBody>
          </p:sp>
        </p:grpSp>
      </p:grpSp>
      <p:pic>
        <p:nvPicPr>
          <p:cNvPr id="3" name="Picture 2" descr="Shape&#10;&#10;Description automatically generated">
            <a:extLst>
              <a:ext uri="{FF2B5EF4-FFF2-40B4-BE49-F238E27FC236}">
                <a16:creationId xmlns:a16="http://schemas.microsoft.com/office/drawing/2014/main" xmlns="" id="{B32BE66C-C562-4538-9D9E-EA20DD874F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8455" y="4592548"/>
            <a:ext cx="1844466" cy="1561672"/>
          </a:xfrm>
          <a:prstGeom prst="rect">
            <a:avLst/>
          </a:prstGeom>
        </p:spPr>
      </p:pic>
    </p:spTree>
    <p:extLst>
      <p:ext uri="{BB962C8B-B14F-4D97-AF65-F5344CB8AC3E}">
        <p14:creationId xmlns:p14="http://schemas.microsoft.com/office/powerpoint/2010/main" val="588000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mThanhDung_2.wav"/>
                                        </p:tgtEl>
                                      </p:cMediaNode>
                                    </p:audio>
                                  </p:subTnLst>
                                </p:cTn>
                              </p:par>
                              <p:par>
                                <p:cTn id="27" presetID="1" presetClass="exit" presetSubtype="0" fill="hold"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nextCondLst>
                <p:cond evt="onClick" delay="0">
                  <p:tgtEl>
                    <p:spTgt spid="2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6" name="Google Shape;116;p2"/>
          <p:cNvGrpSpPr/>
          <p:nvPr/>
        </p:nvGrpSpPr>
        <p:grpSpPr>
          <a:xfrm>
            <a:off x="6675595" y="4751674"/>
            <a:ext cx="1703165" cy="1107941"/>
            <a:chOff x="9445780" y="4149750"/>
            <a:chExt cx="1277374" cy="830956"/>
          </a:xfrm>
        </p:grpSpPr>
        <p:pic>
          <p:nvPicPr>
            <p:cNvPr id="117" name="Google Shape;117;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8" name="Google Shape;118;p2">
              <a:hlinkClick r:id="rId11"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84311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2.29167E-6 -1.11111E-6 L 0.04453 -0.27361 " pathEditMode="relative" rAng="0" ptsTypes="AA">
                                      <p:cBhvr>
                                        <p:cTn id="12" dur="2000" fill="hold"/>
                                        <p:tgtEl>
                                          <p:spTgt spid="116"/>
                                        </p:tgtEl>
                                        <p:attrNameLst>
                                          <p:attrName>ppt_x</p:attrName>
                                          <p:attrName>ppt_y</p:attrName>
                                        </p:attrNameLst>
                                      </p:cBhvr>
                                      <p:rCtr x="2227" y="-13681"/>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11" name="Picture 10">
            <a:extLst>
              <a:ext uri="{FF2B5EF4-FFF2-40B4-BE49-F238E27FC236}">
                <a16:creationId xmlns:a16="http://schemas.microsoft.com/office/drawing/2014/main" xmlns=""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xmlns=""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任意多边形: 形状 40">
            <a:extLst>
              <a:ext uri="{FF2B5EF4-FFF2-40B4-BE49-F238E27FC236}">
                <a16:creationId xmlns:a16="http://schemas.microsoft.com/office/drawing/2014/main" xmlns="" id="{D51F200A-C462-44E4-AB25-B864EF78544B}"/>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TextBox 6">
            <a:extLst>
              <a:ext uri="{FF2B5EF4-FFF2-40B4-BE49-F238E27FC236}">
                <a16:creationId xmlns:a16="http://schemas.microsoft.com/office/drawing/2014/main" xmlns="" id="{8E6DA3E4-006F-45B7-9DE8-AFDFDC8C2685}"/>
              </a:ext>
            </a:extLst>
          </p:cNvPr>
          <p:cNvSpPr txBox="1"/>
          <p:nvPr/>
        </p:nvSpPr>
        <p:spPr>
          <a:xfrm>
            <a:off x="1276585" y="2074476"/>
            <a:ext cx="10257514" cy="3458704"/>
          </a:xfrm>
          <a:prstGeom prst="rect">
            <a:avLst/>
          </a:prstGeom>
          <a:noFill/>
        </p:spPr>
        <p:txBody>
          <a:bodyPr wrap="square" rtlCol="0">
            <a:spAutoFit/>
          </a:bodyPr>
          <a:lstStyle/>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Kể được tên một số vật liệu, dụng cụ đơn giản để làm thủ công</a:t>
            </a:r>
          </a:p>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Sử dụng các dụng cụ làm thủ công đúng cách và an toàn.</a:t>
            </a:r>
          </a:p>
        </p:txBody>
      </p:sp>
      <p:pic>
        <p:nvPicPr>
          <p:cNvPr id="8" name="Picture 7">
            <a:extLst>
              <a:ext uri="{FF2B5EF4-FFF2-40B4-BE49-F238E27FC236}">
                <a16:creationId xmlns:a16="http://schemas.microsoft.com/office/drawing/2014/main" xmlns="" id="{9E065942-5231-4A51-87CD-0226E8E593D4}"/>
              </a:ext>
            </a:extLst>
          </p:cNvPr>
          <p:cNvPicPr>
            <a:picLocks noChangeAspect="1"/>
          </p:cNvPicPr>
          <p:nvPr/>
        </p:nvPicPr>
        <p:blipFill>
          <a:blip r:embed="rId4"/>
          <a:stretch>
            <a:fillRect/>
          </a:stretch>
        </p:blipFill>
        <p:spPr>
          <a:xfrm>
            <a:off x="561119" y="2327040"/>
            <a:ext cx="764626" cy="727133"/>
          </a:xfrm>
          <a:prstGeom prst="rect">
            <a:avLst/>
          </a:prstGeom>
        </p:spPr>
      </p:pic>
      <p:pic>
        <p:nvPicPr>
          <p:cNvPr id="9" name="Picture 8">
            <a:extLst>
              <a:ext uri="{FF2B5EF4-FFF2-40B4-BE49-F238E27FC236}">
                <a16:creationId xmlns:a16="http://schemas.microsoft.com/office/drawing/2014/main" xmlns="" id="{90E23B57-1704-4995-B0F4-CCFB88568153}"/>
              </a:ext>
            </a:extLst>
          </p:cNvPr>
          <p:cNvPicPr>
            <a:picLocks noChangeAspect="1"/>
          </p:cNvPicPr>
          <p:nvPr/>
        </p:nvPicPr>
        <p:blipFill>
          <a:blip r:embed="rId4"/>
          <a:stretch>
            <a:fillRect/>
          </a:stretch>
        </p:blipFill>
        <p:spPr>
          <a:xfrm>
            <a:off x="561119" y="3930110"/>
            <a:ext cx="764626" cy="727133"/>
          </a:xfrm>
          <a:prstGeom prst="rect">
            <a:avLst/>
          </a:prstGeom>
        </p:spPr>
      </p:pic>
      <p:pic>
        <p:nvPicPr>
          <p:cNvPr id="12" name="Picture 11">
            <a:extLst>
              <a:ext uri="{FF2B5EF4-FFF2-40B4-BE49-F238E27FC236}">
                <a16:creationId xmlns:a16="http://schemas.microsoft.com/office/drawing/2014/main" xmlns="" id="{E4B1D646-D7A4-417E-B59E-F5E665D33273}"/>
              </a:ext>
            </a:extLst>
          </p:cNvPr>
          <p:cNvPicPr>
            <a:picLocks noChangeAspect="1"/>
          </p:cNvPicPr>
          <p:nvPr/>
        </p:nvPicPr>
        <p:blipFill>
          <a:blip r:embed="rId5"/>
          <a:stretch>
            <a:fillRect/>
          </a:stretch>
        </p:blipFill>
        <p:spPr>
          <a:xfrm>
            <a:off x="561119" y="383227"/>
            <a:ext cx="10833531" cy="1298561"/>
          </a:xfrm>
          <a:prstGeom prst="rect">
            <a:avLst/>
          </a:prstGeom>
        </p:spPr>
      </p:pic>
      <p:sp>
        <p:nvSpPr>
          <p:cNvPr id="13" name="TextBox 12">
            <a:extLst>
              <a:ext uri="{FF2B5EF4-FFF2-40B4-BE49-F238E27FC236}">
                <a16:creationId xmlns:a16="http://schemas.microsoft.com/office/drawing/2014/main" xmlns="" id="{574EEE23-EDA2-4B50-8852-30378A4A7938}"/>
              </a:ext>
            </a:extLst>
          </p:cNvPr>
          <p:cNvSpPr txBox="1"/>
          <p:nvPr/>
        </p:nvSpPr>
        <p:spPr>
          <a:xfrm>
            <a:off x="4620802" y="6380520"/>
            <a:ext cx="6097712" cy="369332"/>
          </a:xfrm>
          <a:prstGeom prst="rect">
            <a:avLst/>
          </a:prstGeom>
          <a:noFill/>
        </p:spPr>
        <p:txBody>
          <a:bodyPr wrap="square">
            <a:spAutoFit/>
          </a:bodyPr>
          <a:lstStyle/>
          <a:p>
            <a:r>
              <a:rPr lang="en-US" altLang="zh-CN" dirty="0">
                <a:latin typeface="Calibri" panose="020F0502020204030204" pitchFamily="34" charset="0"/>
                <a:cs typeface="Calibri" panose="020F0502020204030204" pitchFamily="34" charset="0"/>
              </a:rPr>
              <a:t>Design: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11" name="Picture 10">
            <a:extLst>
              <a:ext uri="{FF2B5EF4-FFF2-40B4-BE49-F238E27FC236}">
                <a16:creationId xmlns:a16="http://schemas.microsoft.com/office/drawing/2014/main" xmlns=""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xmlns=""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extLst>
      <p:ext uri="{BB962C8B-B14F-4D97-AF65-F5344CB8AC3E}">
        <p14:creationId xmlns:p14="http://schemas.microsoft.com/office/powerpoint/2010/main" val="3366322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xmlns="" id="{6046699C-8824-423E-9A12-9C16A93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632</Words>
  <Application>Microsoft Office PowerPoint</Application>
  <PresentationFormat>Widescreen</PresentationFormat>
  <Paragraphs>93</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微软雅黑</vt:lpstr>
      <vt:lpstr>Arial</vt:lpstr>
      <vt:lpstr>Calibri</vt:lpstr>
      <vt:lpstr>Times New Roman</vt:lpstr>
      <vt:lpstr>义启小魏楷</vt:lpstr>
      <vt:lpstr>字魂107号-萌趣欢乐体</vt:lpstr>
      <vt:lpstr>思源黑体 CN Bold</vt:lpstr>
      <vt:lpstr>等线</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49</cp:revision>
  <dcterms:created xsi:type="dcterms:W3CDTF">2022-10-30T11:14:27Z</dcterms:created>
  <dcterms:modified xsi:type="dcterms:W3CDTF">2025-02-11T18:36:02Z</dcterms:modified>
</cp:coreProperties>
</file>