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8"/>
  </p:notesMasterIdLst>
  <p:sldIdLst>
    <p:sldId id="257" r:id="rId3"/>
    <p:sldId id="259" r:id="rId4"/>
    <p:sldId id="258" r:id="rId5"/>
    <p:sldId id="329" r:id="rId6"/>
    <p:sldId id="321" r:id="rId7"/>
    <p:sldId id="340" r:id="rId8"/>
    <p:sldId id="320" r:id="rId9"/>
    <p:sldId id="327" r:id="rId10"/>
    <p:sldId id="331" r:id="rId11"/>
    <p:sldId id="341" r:id="rId12"/>
    <p:sldId id="281" r:id="rId13"/>
    <p:sldId id="286" r:id="rId14"/>
    <p:sldId id="342" r:id="rId15"/>
    <p:sldId id="277" r:id="rId16"/>
    <p:sldId id="33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77" d="100"/>
          <a:sy n="77" d="100"/>
        </p:scale>
        <p:origin x="912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68C7-837F-49F6-8696-1A62F935AF4A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32E04-210B-4EF4-AA0A-A769C83BD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3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4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7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2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93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03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8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9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2F03F-5A65-4332-93C3-538B561A44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3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9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11574-EF26-4E2A-AE6D-376A5D71A6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8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8BBE8-D5E9-41DD-81F8-5C1B7FFAD8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90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0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4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5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1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0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7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9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0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5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5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2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4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1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4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8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F373C4-1483-4C7F-ABA2-D425C5E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840F9-39A6-4752-81FF-BE613107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E5025-DB34-4127-882E-E193E8543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664C2-3CDE-461A-9BB7-93CF42E1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74263-E865-4DE9-9869-17B582F6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79308A-9654-4E40-AED9-E4885929B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36195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2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F2DFE-812E-4AE0-857F-B4B4D14506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6944" y="1453863"/>
            <a:ext cx="5773412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A7B95-D8ED-484A-B5F3-9ED43049D2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9148" y="2448599"/>
            <a:ext cx="6053853" cy="2017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2A3F3-4DC5-4799-BF0E-7DA0F585C5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1253" y="3883105"/>
            <a:ext cx="2645893" cy="10729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E6A68EC-19B5-4600-3AD8-EB0A95A3F77E}"/>
              </a:ext>
            </a:extLst>
          </p:cNvPr>
          <p:cNvSpPr/>
          <p:nvPr/>
        </p:nvSpPr>
        <p:spPr>
          <a:xfrm>
            <a:off x="-1252330" y="576470"/>
            <a:ext cx="45719" cy="596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87DF69-5C26-4490-1A59-836D54D3A130}"/>
              </a:ext>
            </a:extLst>
          </p:cNvPr>
          <p:cNvSpPr/>
          <p:nvPr/>
        </p:nvSpPr>
        <p:spPr>
          <a:xfrm>
            <a:off x="-1406639" y="51489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nam thấy mình có điểm mạnh là người hài hước, trung thực và có điểm yếu là sợ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124450" y="4409436"/>
            <a:ext cx="5148647" cy="1655810"/>
            <a:chOff x="903320" y="1985272"/>
            <a:chExt cx="4290531" cy="2744373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252507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đi học bơi để không còn sợ nước.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C952D2E5-A7E8-9A2D-3806-E5D7D6743856}"/>
              </a:ext>
            </a:extLst>
          </p:cNvPr>
          <p:cNvSpPr/>
          <p:nvPr/>
        </p:nvSpPr>
        <p:spPr>
          <a:xfrm>
            <a:off x="-1441173" y="52320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87ec9db96d05da8aa10259b6dae4d4a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20" y="1281430"/>
            <a:ext cx="4768850" cy="476885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A6C039E-19A0-42A5-9EA8-3EC90D133A65}"/>
              </a:ext>
            </a:extLst>
          </p:cNvPr>
          <p:cNvSpPr/>
          <p:nvPr/>
        </p:nvSpPr>
        <p:spPr>
          <a:xfrm>
            <a:off x="1885950" y="1628774"/>
            <a:ext cx="5162550" cy="2341881"/>
          </a:xfrm>
          <a:prstGeom prst="wedgeRoundRectCallout">
            <a:avLst>
              <a:gd name="adj1" fmla="val 69393"/>
              <a:gd name="adj2" fmla="val -3486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FD02E1-E598-1181-0E60-60AC2F68BE81}"/>
              </a:ext>
            </a:extLst>
          </p:cNvPr>
          <p:cNvSpPr/>
          <p:nvPr/>
        </p:nvSpPr>
        <p:spPr>
          <a:xfrm>
            <a:off x="-1441174" y="54665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mạnh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lợi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huy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yếu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thiếu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chưa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khắc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phục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D4A5F-316E-4CD8-8C19-AA4FCD5785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8706" y="1294868"/>
            <a:ext cx="4060288" cy="348721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8CBCCDF-795E-5DFB-184F-443DF9B1C4C2}"/>
              </a:ext>
            </a:extLst>
          </p:cNvPr>
          <p:cNvSpPr/>
          <p:nvPr/>
        </p:nvSpPr>
        <p:spPr>
          <a:xfrm>
            <a:off x="-1396499" y="48134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EA04C-CDD3-4AC7-A88F-4642260D6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08" y="745965"/>
            <a:ext cx="4858933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585AD-EC02-4420-927D-E34304D9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128837"/>
            <a:ext cx="4000500" cy="3362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E29EB4-FEBA-411B-8EDA-26802DA1A16C}"/>
              </a:ext>
            </a:extLst>
          </p:cNvPr>
          <p:cNvGrpSpPr/>
          <p:nvPr/>
        </p:nvGrpSpPr>
        <p:grpSpPr>
          <a:xfrm>
            <a:off x="4524374" y="1428111"/>
            <a:ext cx="6877050" cy="956140"/>
            <a:chOff x="897377" y="1480673"/>
            <a:chExt cx="4290531" cy="1882315"/>
          </a:xfrm>
        </p:grpSpPr>
        <p:sp>
          <p:nvSpPr>
            <p:cNvPr id="14" name="矩形 17">
              <a:extLst>
                <a:ext uri="{FF2B5EF4-FFF2-40B4-BE49-F238E27FC236}">
                  <a16:creationId xmlns:a16="http://schemas.microsoft.com/office/drawing/2014/main" id="{54FCF35E-426B-4BBE-94DC-E9E325D09D0A}"/>
                </a:ext>
              </a:extLst>
            </p:cNvPr>
            <p:cNvSpPr/>
            <p:nvPr/>
          </p:nvSpPr>
          <p:spPr>
            <a:xfrm>
              <a:off x="897377" y="1480673"/>
              <a:ext cx="4290531" cy="188231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F6A3F8-511E-460D-8131-FE26C24C02FC}"/>
                </a:ext>
              </a:extLst>
            </p:cNvPr>
            <p:cNvSpPr txBox="1"/>
            <p:nvPr/>
          </p:nvSpPr>
          <p:spPr>
            <a:xfrm>
              <a:off x="1050623" y="1677039"/>
              <a:ext cx="4137285" cy="154506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defRPr/>
              </a:pPr>
              <a:r>
                <a:rPr lang="nl-NL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</a:t>
              </a:r>
              <a:r>
                <a:rPr lang="nl-NL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 vào giấy cắt thành hình trái cây và dán lên cây</a:t>
              </a:r>
              <a:endPara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FF58C-615D-472C-98A9-706FD887D39F}"/>
              </a:ext>
            </a:extLst>
          </p:cNvPr>
          <p:cNvGrpSpPr/>
          <p:nvPr/>
        </p:nvGrpSpPr>
        <p:grpSpPr>
          <a:xfrm>
            <a:off x="4600575" y="2590161"/>
            <a:ext cx="6629400" cy="2162814"/>
            <a:chOff x="903320" y="1985270"/>
            <a:chExt cx="4290531" cy="3943132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14B06FA7-F6AD-40DC-A7C7-D8C652B50153}"/>
                </a:ext>
              </a:extLst>
            </p:cNvPr>
            <p:cNvSpPr/>
            <p:nvPr/>
          </p:nvSpPr>
          <p:spPr>
            <a:xfrm>
              <a:off x="903320" y="1985270"/>
              <a:ext cx="4290531" cy="356890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3B1E06-D4E2-4F41-9473-51D929A44CEB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372382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Gợi ý thành công có thể là: giải được bài toán khó, được cô khen bài làm tốt, giúp đỡ được 1 ai đó hay khắc phục được lỗi hay điểm yếu của mình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BDD9DC-D1A7-4E79-AE4A-09E02EAAB813}"/>
              </a:ext>
            </a:extLst>
          </p:cNvPr>
          <p:cNvGrpSpPr/>
          <p:nvPr/>
        </p:nvGrpSpPr>
        <p:grpSpPr>
          <a:xfrm>
            <a:off x="4619625" y="4885685"/>
            <a:ext cx="6877050" cy="932859"/>
            <a:chOff x="903320" y="1985272"/>
            <a:chExt cx="4290531" cy="1469477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D7D62956-0AAA-408E-9D02-7F7245CEFD1D}"/>
                </a:ext>
              </a:extLst>
            </p:cNvPr>
            <p:cNvSpPr/>
            <p:nvPr/>
          </p:nvSpPr>
          <p:spPr>
            <a:xfrm>
              <a:off x="903320" y="1985272"/>
              <a:ext cx="4290531" cy="1377717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4E1B65-730A-4614-A23E-DC9BEDE1AF3D}"/>
                </a:ext>
              </a:extLst>
            </p:cNvPr>
            <p:cNvSpPr txBox="1"/>
            <p:nvPr/>
          </p:nvSpPr>
          <p:spPr>
            <a:xfrm>
              <a:off x="1032796" y="2024524"/>
              <a:ext cx="4149170" cy="143022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thành viên trong lớp nhận xét trao giải cho nhóm có nhiều thành công nhất.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6C61907-3BC2-7295-AA6C-50354073A6F5}"/>
              </a:ext>
            </a:extLst>
          </p:cNvPr>
          <p:cNvSpPr/>
          <p:nvPr/>
        </p:nvSpPr>
        <p:spPr>
          <a:xfrm>
            <a:off x="-1411357" y="51371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AC3570-AD52-4B30-AAD6-FEBDF2C7C0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8915" y="1953385"/>
            <a:ext cx="5950212" cy="212159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0C17C3B-F78A-1572-DD5C-8764E73DC6F5}"/>
              </a:ext>
            </a:extLst>
          </p:cNvPr>
          <p:cNvSpPr/>
          <p:nvPr/>
        </p:nvSpPr>
        <p:spPr>
          <a:xfrm>
            <a:off x="-1464875" y="51489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34A5-9AD9-4A47-95B7-9BD2777631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9941" y="990068"/>
            <a:ext cx="4096867" cy="348721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84B2A55-07FD-0D30-5B60-2CA1F7A5A1FC}"/>
              </a:ext>
            </a:extLst>
          </p:cNvPr>
          <p:cNvSpPr/>
          <p:nvPr/>
        </p:nvSpPr>
        <p:spPr>
          <a:xfrm>
            <a:off x="-1462588" y="53286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7040381-9E4C-4C47-9459-7B953A22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2" name="图片 1" descr="ce1ed7f935192fceca30dfb2bcebe602">
            <a:extLst>
              <a:ext uri="{FF2B5EF4-FFF2-40B4-BE49-F238E27FC236}">
                <a16:creationId xmlns:a16="http://schemas.microsoft.com/office/drawing/2014/main" id="{DE36970A-B2F5-4ADC-BE65-29BD0B884B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1699895" y="73343"/>
            <a:ext cx="8792210" cy="67113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31ED65C-4DDA-477F-A659-91DF96914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766BC2-8E1B-4B3A-98E3-1A9C7218C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F6D96F-CC9B-43B0-8339-0B63CE3063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04655E-73FF-42F4-9093-BBAA0D2E11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2C26B3-4B62-4150-B3DD-CB48AAB88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2DC5C3-3421-4D13-941B-A9B8B74A63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1C008-CA3E-42BA-826C-DFFFF27FDA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8995" y="2288949"/>
            <a:ext cx="7620660" cy="22801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380223F-014C-19D7-B8EA-AD37AC136C11}"/>
              </a:ext>
            </a:extLst>
          </p:cNvPr>
          <p:cNvSpPr/>
          <p:nvPr/>
        </p:nvSpPr>
        <p:spPr>
          <a:xfrm>
            <a:off x="-1462588" y="48134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2CDEC0-74DC-4B2C-AD6C-E08B64A14BA7}"/>
              </a:ext>
            </a:extLst>
          </p:cNvPr>
          <p:cNvSpPr txBox="1"/>
          <p:nvPr/>
        </p:nvSpPr>
        <p:spPr>
          <a:xfrm>
            <a:off x="1058545" y="1381125"/>
            <a:ext cx="1043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8849F-9C7E-4FAB-B1CC-8110CEBB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1982359"/>
            <a:ext cx="5981700" cy="36421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E3AD1FE-498D-A578-7810-0B16345A318A}"/>
              </a:ext>
            </a:extLst>
          </p:cNvPr>
          <p:cNvSpPr/>
          <p:nvPr/>
        </p:nvSpPr>
        <p:spPr>
          <a:xfrm>
            <a:off x="-1431234" y="4667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2">
            <a:extLst>
              <a:ext uri="{FF2B5EF4-FFF2-40B4-BE49-F238E27FC236}">
                <a16:creationId xmlns:a16="http://schemas.microsoft.com/office/drawing/2014/main" id="{ED938087-2009-42C2-88F4-12831CA82267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25" name="任意多边形 14">
              <a:extLst>
                <a:ext uri="{FF2B5EF4-FFF2-40B4-BE49-F238E27FC236}">
                  <a16:creationId xmlns:a16="http://schemas.microsoft.com/office/drawing/2014/main" id="{1A6C115D-1AFD-4734-A665-1DB0DE124123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任意多边形 15">
              <a:extLst>
                <a:ext uri="{FF2B5EF4-FFF2-40B4-BE49-F238E27FC236}">
                  <a16:creationId xmlns:a16="http://schemas.microsoft.com/office/drawing/2014/main" id="{CF80022D-6A76-4C6E-B0A7-B155C4EC34A9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任意多边形 16">
              <a:extLst>
                <a:ext uri="{FF2B5EF4-FFF2-40B4-BE49-F238E27FC236}">
                  <a16:creationId xmlns:a16="http://schemas.microsoft.com/office/drawing/2014/main" id="{9EBA663E-D218-401F-A750-A18FCFD7FF72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2">
            <a:extLst>
              <a:ext uri="{FF2B5EF4-FFF2-40B4-BE49-F238E27FC236}">
                <a16:creationId xmlns:a16="http://schemas.microsoft.com/office/drawing/2014/main" id="{C336BE78-1437-46F8-8246-56ACC71069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EDC493A-47D6-4422-880F-DC622BCCA3F6}"/>
              </a:ext>
            </a:extLst>
          </p:cNvPr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cũng có điểm mạnh, chúng ta cần phát huy và nhân lên điểm mạnh của mình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A47D3D-C9A5-F5ED-F28E-C58CECFFFD86}"/>
              </a:ext>
            </a:extLst>
          </p:cNvPr>
          <p:cNvSpPr/>
          <p:nvPr/>
        </p:nvSpPr>
        <p:spPr>
          <a:xfrm>
            <a:off x="-1431234" y="47666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E0E051-88FB-4B07-8D69-2BE542C419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3813" y="1094843"/>
            <a:ext cx="4261473" cy="348721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CF73086-5F4D-7011-ABE5-6861D4986C92}"/>
              </a:ext>
            </a:extLst>
          </p:cNvPr>
          <p:cNvSpPr/>
          <p:nvPr/>
        </p:nvSpPr>
        <p:spPr>
          <a:xfrm>
            <a:off x="-1390152" y="48134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2575"/>
            <a:ext cx="7419975" cy="7262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021205" y="3453765"/>
            <a:ext cx="4503420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39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phá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mạnh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yếu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53" y="672400"/>
            <a:ext cx="4769964" cy="622993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998452-18D5-A118-2869-14385BE172CD}"/>
              </a:ext>
            </a:extLst>
          </p:cNvPr>
          <p:cNvSpPr/>
          <p:nvPr/>
        </p:nvSpPr>
        <p:spPr>
          <a:xfrm>
            <a:off x="-1401417" y="54665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2603B1A-4AB4-498C-9692-3321EA0921A0}"/>
              </a:ext>
            </a:extLst>
          </p:cNvPr>
          <p:cNvGrpSpPr/>
          <p:nvPr/>
        </p:nvGrpSpPr>
        <p:grpSpPr>
          <a:xfrm>
            <a:off x="2867026" y="771524"/>
            <a:ext cx="6019800" cy="695326"/>
            <a:chOff x="1235349" y="1059875"/>
            <a:chExt cx="6778265" cy="740976"/>
          </a:xfrm>
        </p:grpSpPr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663E6290-C5AF-4765-96AB-3C946C9D992C}"/>
                </a:ext>
              </a:extLst>
            </p:cNvPr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4356F2-CB7C-4D9C-AD9B-89259299B51B}"/>
                </a:ext>
              </a:extLst>
            </p:cNvPr>
            <p:cNvSpPr txBox="1"/>
            <p:nvPr/>
          </p:nvSpPr>
          <p:spPr>
            <a:xfrm>
              <a:off x="1459631" y="1126309"/>
              <a:ext cx="6410692" cy="33036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 sát tranh và trả lời câu hỏi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7D24C3-B1BB-427F-B34E-AA430DF7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085976"/>
            <a:ext cx="6270288" cy="2971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7B8ADD-BBCA-4C9A-A54E-06394081903B}"/>
              </a:ext>
            </a:extLst>
          </p:cNvPr>
          <p:cNvGrpSpPr/>
          <p:nvPr/>
        </p:nvGrpSpPr>
        <p:grpSpPr>
          <a:xfrm>
            <a:off x="6705599" y="1904361"/>
            <a:ext cx="4758123" cy="1153164"/>
            <a:chOff x="903320" y="1985272"/>
            <a:chExt cx="4290531" cy="1911278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A8AF4089-DD30-4B2A-99DE-D3C71CE4A9C6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430E05-00CB-4FEE-AD86-31D3E3C4F314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133419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yếu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83974D-5BCF-44D1-87A8-5D0A4F481A1B}"/>
              </a:ext>
            </a:extLst>
          </p:cNvPr>
          <p:cNvGrpSpPr/>
          <p:nvPr/>
        </p:nvGrpSpPr>
        <p:grpSpPr>
          <a:xfrm>
            <a:off x="6734174" y="3275961"/>
            <a:ext cx="4758123" cy="1182870"/>
            <a:chOff x="903320" y="1985272"/>
            <a:chExt cx="4290531" cy="1960513"/>
          </a:xfrm>
        </p:grpSpPr>
        <p:sp>
          <p:nvSpPr>
            <p:cNvPr id="28" name="矩形 17">
              <a:extLst>
                <a:ext uri="{FF2B5EF4-FFF2-40B4-BE49-F238E27FC236}">
                  <a16:creationId xmlns:a16="http://schemas.microsoft.com/office/drawing/2014/main" id="{AF00BC66-278E-4C7E-8C70-0F73F3FDF70F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978C9C-26EE-4036-B143-350C8D0FA6CA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bạn dự định sẽ làm gì để khắc phục điểm yếu đó?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42C558-07ED-4CB5-AD42-2EC99D6B9198}"/>
              </a:ext>
            </a:extLst>
          </p:cNvPr>
          <p:cNvGrpSpPr/>
          <p:nvPr/>
        </p:nvGrpSpPr>
        <p:grpSpPr>
          <a:xfrm>
            <a:off x="6810374" y="4599936"/>
            <a:ext cx="4758123" cy="1182870"/>
            <a:chOff x="903320" y="1985272"/>
            <a:chExt cx="4290531" cy="1960513"/>
          </a:xfrm>
        </p:grpSpPr>
        <p:sp>
          <p:nvSpPr>
            <p:cNvPr id="32" name="矩形 17">
              <a:extLst>
                <a:ext uri="{FF2B5EF4-FFF2-40B4-BE49-F238E27FC236}">
                  <a16:creationId xmlns:a16="http://schemas.microsoft.com/office/drawing/2014/main" id="{522756C7-D405-4676-B418-49EED3F40EB8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F3A50C-01BC-4987-BFF8-874857313D3E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thấy mình có điểm mạnh, điểm yếu gì?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2CE9C632-6016-A8B7-FD33-7A02EB2F08A9}"/>
              </a:ext>
            </a:extLst>
          </p:cNvPr>
          <p:cNvSpPr/>
          <p:nvPr/>
        </p:nvSpPr>
        <p:spPr>
          <a:xfrm>
            <a:off x="-1441174" y="55245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trong tranh tự nhận thấy mình có điểm mạnh là tốt bụng, cẩn thận và điểm yếu là nhút nhát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210174" y="4418961"/>
            <a:ext cx="4758123" cy="1163367"/>
            <a:chOff x="903320" y="1985272"/>
            <a:chExt cx="4290531" cy="1928188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170888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cố gắng mạnh dạn hơn.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FAD128E-637E-0A01-9C05-57B5C1A7F8E7}"/>
              </a:ext>
            </a:extLst>
          </p:cNvPr>
          <p:cNvSpPr/>
          <p:nvPr/>
        </p:nvSpPr>
        <p:spPr>
          <a:xfrm>
            <a:off x="-1441173" y="56296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324</Words>
  <Application>Microsoft Office PowerPoint</Application>
  <PresentationFormat>Widescreen</PresentationFormat>
  <Paragraphs>34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等线</vt:lpstr>
      <vt:lpstr>字魂105号-简雅黑</vt:lpstr>
      <vt:lpstr>Arial</vt:lpstr>
      <vt:lpstr>Calibri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25</cp:revision>
  <dcterms:created xsi:type="dcterms:W3CDTF">2022-10-16T10:31:04Z</dcterms:created>
  <dcterms:modified xsi:type="dcterms:W3CDTF">2025-02-15T15:29:43Z</dcterms:modified>
</cp:coreProperties>
</file>