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-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F58A0-D589-4AAF-B1DF-4B0FE2B6C074}"/>
              </a:ext>
            </a:extLst>
          </p:cNvPr>
          <p:cNvSpPr txBox="1"/>
          <p:nvPr/>
        </p:nvSpPr>
        <p:spPr>
          <a:xfrm>
            <a:off x="3912711" y="1721524"/>
            <a:ext cx="59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tháng 02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513</Words>
  <Application>Microsoft Office PowerPoint</Application>
  <PresentationFormat>Màn hình rộng</PresentationFormat>
  <Paragraphs>76</Paragraphs>
  <Slides>20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inpin heiti</vt:lpstr>
      <vt:lpstr>Montserrat Alternates Black</vt:lpstr>
      <vt:lpstr>SVN-Gretoon</vt:lpstr>
      <vt:lpstr>Tahoma</vt:lpstr>
      <vt:lpstr>Times New Roman</vt:lpstr>
      <vt:lpstr>1_Office Theme</vt:lpstr>
      <vt:lpstr>2_Office Theme</vt:lpstr>
      <vt:lpstr>Office Theme</vt:lpstr>
      <vt:lpstr>3_Office Theme</vt:lpstr>
      <vt:lpstr>回顾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2022-11-03T06:26:31Z</dcterms:created>
  <dcterms:modified xsi:type="dcterms:W3CDTF">2025-02-15T15:19:27Z</dcterms:modified>
</cp:coreProperties>
</file>