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8"/>
  </p:notesMasterIdLst>
  <p:sldIdLst>
    <p:sldId id="279" r:id="rId2"/>
    <p:sldId id="258" r:id="rId3"/>
    <p:sldId id="260" r:id="rId4"/>
    <p:sldId id="261" r:id="rId5"/>
    <p:sldId id="296" r:id="rId6"/>
    <p:sldId id="288" r:id="rId7"/>
    <p:sldId id="287" r:id="rId8"/>
    <p:sldId id="270" r:id="rId9"/>
    <p:sldId id="316" r:id="rId10"/>
    <p:sldId id="297" r:id="rId11"/>
    <p:sldId id="289" r:id="rId12"/>
    <p:sldId id="300" r:id="rId13"/>
    <p:sldId id="301" r:id="rId14"/>
    <p:sldId id="303" r:id="rId15"/>
    <p:sldId id="304" r:id="rId16"/>
    <p:sldId id="302" r:id="rId17"/>
    <p:sldId id="305" r:id="rId18"/>
    <p:sldId id="314" r:id="rId19"/>
    <p:sldId id="327" r:id="rId20"/>
    <p:sldId id="315" r:id="rId21"/>
    <p:sldId id="321" r:id="rId22"/>
    <p:sldId id="326" r:id="rId23"/>
    <p:sldId id="322" r:id="rId24"/>
    <p:sldId id="323" r:id="rId25"/>
    <p:sldId id="324" r:id="rId26"/>
    <p:sldId id="325" r:id="rId2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9"/>
      <p:bold r:id="rId30"/>
      <p:italic r:id="rId31"/>
      <p:boldItalic r:id="rId32"/>
    </p:embeddedFont>
    <p:embeddedFont>
      <p:font typeface="Baskerville Old Face" panose="02020602080505020303" pitchFamily="18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veat Brush" panose="020B0604020202020204" charset="0"/>
      <p:regular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Fredoka One" panose="020B0604020202020204" charset="0"/>
      <p:regular r:id="rId43"/>
    </p:embeddedFont>
    <p:embeddedFont>
      <p:font typeface="Londrina Solid" panose="020B0604020202020204" charset="0"/>
      <p:regular r:id="rId44"/>
    </p:embeddedFont>
    <p:embeddedFont>
      <p:font typeface="Script MT Bold" panose="03040602040607080904" pitchFamily="66" charset="0"/>
      <p:bold r:id="rId45"/>
    </p:embeddedFont>
    <p:embeddedFont>
      <p:font typeface="Sport Day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5332" autoAdjust="0"/>
  </p:normalViewPr>
  <p:slideViewPr>
    <p:cSldViewPr snapToGrid="0">
      <p:cViewPr varScale="1">
        <p:scale>
          <a:sx n="82" d="100"/>
          <a:sy n="82" d="100"/>
        </p:scale>
        <p:origin x="9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398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979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2 teams.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Each team takes turns choosing a number then answering the question.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BC735-48DD-4893-A0B9-BB6DA9782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71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8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986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24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80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15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30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0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75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47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19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90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08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3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208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346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598801" y="114900"/>
            <a:ext cx="8426700" cy="4913700"/>
          </a:xfrm>
          <a:prstGeom prst="roundRect">
            <a:avLst>
              <a:gd name="adj" fmla="val 1043"/>
            </a:avLst>
          </a:prstGeom>
          <a:solidFill>
            <a:srgbClr val="153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086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212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789082" y="214700"/>
            <a:ext cx="246900" cy="4710600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18499" y="114900"/>
            <a:ext cx="480300" cy="4913700"/>
          </a:xfrm>
          <a:prstGeom prst="roundRect">
            <a:avLst>
              <a:gd name="adj" fmla="val 9713"/>
            </a:avLst>
          </a:prstGeom>
          <a:gradFill>
            <a:gsLst>
              <a:gs pos="0">
                <a:srgbClr val="1A2528"/>
              </a:gs>
              <a:gs pos="35000">
                <a:srgbClr val="153740"/>
              </a:gs>
              <a:gs pos="79000">
                <a:srgbClr val="1A2528"/>
              </a:gs>
              <a:gs pos="100000">
                <a:srgbClr val="15374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7456" y="114900"/>
            <a:ext cx="246900" cy="4913700"/>
          </a:xfrm>
          <a:prstGeom prst="roundRect">
            <a:avLst>
              <a:gd name="adj" fmla="val 20513"/>
            </a:avLst>
          </a:prstGeom>
          <a:gradFill>
            <a:gsLst>
              <a:gs pos="0">
                <a:srgbClr val="153740"/>
              </a:gs>
              <a:gs pos="100000">
                <a:srgbClr val="1A252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068875" y="387600"/>
            <a:ext cx="7588500" cy="6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5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0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3.xml"/><Relationship Id="rId12" Type="http://schemas.openxmlformats.org/officeDocument/2006/relationships/slide" Target="slide19.xml"/><Relationship Id="rId17" Type="http://schemas.openxmlformats.org/officeDocument/2006/relationships/image" Target="../media/image21.wmf"/><Relationship Id="rId2" Type="http://schemas.openxmlformats.org/officeDocument/2006/relationships/control" Target="../activeX/activeX2.xml"/><Relationship Id="rId16" Type="http://schemas.openxmlformats.org/officeDocument/2006/relationships/image" Target="../media/image20.wmf"/><Relationship Id="rId1" Type="http://schemas.openxmlformats.org/officeDocument/2006/relationships/control" Target="../activeX/activeX1.xml"/><Relationship Id="rId6" Type="http://schemas.openxmlformats.org/officeDocument/2006/relationships/slide" Target="slide21.xml"/><Relationship Id="rId11" Type="http://schemas.openxmlformats.org/officeDocument/2006/relationships/slide" Target="slide22.xml"/><Relationship Id="rId5" Type="http://schemas.openxmlformats.org/officeDocument/2006/relationships/slide" Target="slide20.xml"/><Relationship Id="rId15" Type="http://schemas.openxmlformats.org/officeDocument/2006/relationships/image" Target="../media/image19.png"/><Relationship Id="rId10" Type="http://schemas.openxmlformats.org/officeDocument/2006/relationships/slide" Target="slide26.xml"/><Relationship Id="rId4" Type="http://schemas.openxmlformats.org/officeDocument/2006/relationships/notesSlide" Target="../notesSlides/notesSlide18.xml"/><Relationship Id="rId9" Type="http://schemas.openxmlformats.org/officeDocument/2006/relationships/slide" Target="slide25.xml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slide" Target="slide18.xml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544018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5" y="3927266"/>
            <a:ext cx="4671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– Part 1,2,3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29011" y="307913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Look, listen and repeat.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49" y="908585"/>
            <a:ext cx="9144000" cy="3806859"/>
          </a:xfrm>
          <a:prstGeom prst="rect">
            <a:avLst/>
          </a:prstGeom>
        </p:spPr>
      </p:pic>
      <p:pic>
        <p:nvPicPr>
          <p:cNvPr id="97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0601" y="979230"/>
            <a:ext cx="600074" cy="6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1056869" y="-77403"/>
            <a:ext cx="7061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act.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087"/>
            <a:ext cx="9144000" cy="3806859"/>
          </a:xfrm>
          <a:prstGeom prst="rect">
            <a:avLst/>
          </a:prstGeom>
        </p:spPr>
      </p:pic>
      <p:pic>
        <p:nvPicPr>
          <p:cNvPr id="4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7079" y="1049588"/>
            <a:ext cx="599153" cy="5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3083441" y="3553369"/>
            <a:ext cx="569110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7200" b="1" dirty="0"/>
              <a:t>Listen, point and say.</a:t>
            </a:r>
            <a:br>
              <a:rPr lang="en-US" sz="7200" b="1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-1467808" y="23216"/>
            <a:ext cx="11991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pair,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117" y="829912"/>
            <a:ext cx="6142103" cy="4245654"/>
          </a:xfrm>
          <a:prstGeom prst="rect">
            <a:avLst/>
          </a:prstGeom>
        </p:spPr>
      </p:pic>
      <p:pic>
        <p:nvPicPr>
          <p:cNvPr id="5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7362" y="3309914"/>
            <a:ext cx="748522" cy="748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60" y="787039"/>
            <a:ext cx="2755677" cy="22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Let’s talk.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-900389" y="95725"/>
            <a:ext cx="11213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pairs, ask and answer.</a:t>
            </a:r>
            <a:endParaRPr lang="en-US" sz="44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258"/>
            <a:ext cx="9144000" cy="39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22274" y="3050556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1600200" y="1143000"/>
            <a:ext cx="1257300" cy="1257300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1</a:t>
            </a:r>
          </a:p>
        </p:txBody>
      </p:sp>
      <p:sp>
        <p:nvSpPr>
          <p:cNvPr id="5" name="Oval 4">
            <a:hlinkClick r:id="rId6" action="ppaction://hlinksldjump"/>
          </p:cNvPr>
          <p:cNvSpPr/>
          <p:nvPr/>
        </p:nvSpPr>
        <p:spPr>
          <a:xfrm>
            <a:off x="3086100" y="1143000"/>
            <a:ext cx="1257300" cy="12573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2</a:t>
            </a:r>
          </a:p>
        </p:txBody>
      </p:sp>
      <p:sp>
        <p:nvSpPr>
          <p:cNvPr id="6" name="Oval 5">
            <a:hlinkClick r:id="rId7" action="ppaction://hlinksldjump"/>
          </p:cNvPr>
          <p:cNvSpPr/>
          <p:nvPr/>
        </p:nvSpPr>
        <p:spPr>
          <a:xfrm>
            <a:off x="4686300" y="1143000"/>
            <a:ext cx="1257300" cy="12573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3</a:t>
            </a:r>
          </a:p>
        </p:txBody>
      </p:sp>
      <p:sp>
        <p:nvSpPr>
          <p:cNvPr id="7" name="Oval 6">
            <a:hlinkClick r:id="rId8" action="ppaction://hlinksldjump"/>
          </p:cNvPr>
          <p:cNvSpPr/>
          <p:nvPr/>
        </p:nvSpPr>
        <p:spPr>
          <a:xfrm>
            <a:off x="6229350" y="1143000"/>
            <a:ext cx="1257300" cy="1257300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4</a:t>
            </a:r>
          </a:p>
        </p:txBody>
      </p:sp>
      <p:sp>
        <p:nvSpPr>
          <p:cNvPr id="8" name="Oval 7">
            <a:hlinkClick r:id="rId9" action="ppaction://hlinksldjump"/>
          </p:cNvPr>
          <p:cNvSpPr/>
          <p:nvPr/>
        </p:nvSpPr>
        <p:spPr>
          <a:xfrm>
            <a:off x="1600200" y="3083243"/>
            <a:ext cx="1257300" cy="12573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5</a:t>
            </a:r>
          </a:p>
        </p:txBody>
      </p:sp>
      <p:sp>
        <p:nvSpPr>
          <p:cNvPr id="9" name="Oval 8">
            <a:hlinkClick r:id="rId10" action="ppaction://hlinksldjump"/>
          </p:cNvPr>
          <p:cNvSpPr/>
          <p:nvPr/>
        </p:nvSpPr>
        <p:spPr>
          <a:xfrm>
            <a:off x="3086100" y="3083243"/>
            <a:ext cx="1257300" cy="12573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6</a:t>
            </a:r>
          </a:p>
        </p:txBody>
      </p:sp>
      <p:sp>
        <p:nvSpPr>
          <p:cNvPr id="10" name="Oval 9">
            <a:hlinkClick r:id="rId11" action="ppaction://hlinksldjump"/>
          </p:cNvPr>
          <p:cNvSpPr/>
          <p:nvPr/>
        </p:nvSpPr>
        <p:spPr>
          <a:xfrm>
            <a:off x="4686300" y="3086100"/>
            <a:ext cx="1257300" cy="12573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7</a:t>
            </a:r>
          </a:p>
        </p:txBody>
      </p:sp>
      <p:sp>
        <p:nvSpPr>
          <p:cNvPr id="11" name="Oval 10">
            <a:hlinkClick r:id="rId12" action="ppaction://hlinksldjump"/>
          </p:cNvPr>
          <p:cNvSpPr/>
          <p:nvPr/>
        </p:nvSpPr>
        <p:spPr>
          <a:xfrm>
            <a:off x="6229350" y="3086100"/>
            <a:ext cx="1257300" cy="1257300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6361" y="171450"/>
            <a:ext cx="322556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10541" cmpd="sng">
                  <a:solidFill>
                    <a:srgbClr val="0066C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6CC">
                        <a:tint val="40000"/>
                        <a:satMod val="250000"/>
                      </a:srgbClr>
                    </a:gs>
                    <a:gs pos="9000">
                      <a:srgbClr val="0066CC">
                        <a:tint val="52000"/>
                        <a:satMod val="300000"/>
                      </a:srgbClr>
                    </a:gs>
                    <a:gs pos="50000">
                      <a:srgbClr val="0066CC">
                        <a:shade val="20000"/>
                        <a:satMod val="300000"/>
                      </a:srgbClr>
                    </a:gs>
                    <a:gs pos="79000">
                      <a:srgbClr val="0066CC">
                        <a:tint val="52000"/>
                        <a:satMod val="300000"/>
                      </a:srgbClr>
                    </a:gs>
                    <a:gs pos="100000">
                      <a:srgbClr val="0066CC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Baskerville Old Face" panose="02020602080505020303" pitchFamily="18" charset="0"/>
                <a:ea typeface="SimSun"/>
                <a:cs typeface="Arial" panose="020B0604020202020204" pitchFamily="34" charset="0"/>
                <a:sym typeface="Arial"/>
              </a:rPr>
              <a:t>Lucky number</a:t>
            </a:r>
          </a:p>
        </p:txBody>
      </p:sp>
      <p:pic>
        <p:nvPicPr>
          <p:cNvPr id="13" name="Picture 14" descr="Kết quả hình ảnh cho star clipar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22" y="3775076"/>
            <a:ext cx="1579078" cy="157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그림 6" descr="wrong answe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8984" y="780343"/>
            <a:ext cx="976916" cy="138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7" descr="Toad_abc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67121" y="979872"/>
            <a:ext cx="1033039" cy="142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603360" imgH="374760"/>
        </mc:Choice>
        <mc:Fallback>
          <p:control name="TextBox1" r:id="rId1" imgW="603360" imgH="37476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 bwMode="auto">
                <a:xfrm>
                  <a:off x="314960" y="2287746"/>
                  <a:ext cx="1170940" cy="372428"/>
                </a:xfrm>
                <a:prstGeom prst="rect">
                  <a:avLst/>
                </a:prstGeom>
                <a:noFill/>
                <a:ln w="9525"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584280" imgH="393840"/>
        </mc:Choice>
        <mc:Fallback>
          <p:control name="TextBox2" r:id="rId2" imgW="584280" imgH="39384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 bwMode="auto">
                <a:xfrm>
                  <a:off x="7736430" y="2473960"/>
                  <a:ext cx="931386" cy="390525"/>
                </a:xfrm>
                <a:prstGeom prst="rect">
                  <a:avLst/>
                </a:prstGeom>
                <a:noFill/>
                <a:ln w="9525"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15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657440" y="400651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books?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934" y="4010041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44356" y="4006510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219" y="4148937"/>
            <a:ext cx="1115665" cy="1231499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2767008" y="4257830"/>
            <a:ext cx="24579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in the table.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581884" y="4257830"/>
            <a:ext cx="24579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on the table.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8915" y="3141079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8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6" y="99456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1347616"/>
            <a:ext cx="5410955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1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20815" y="1143366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listen and repeat. </a:t>
            </a:r>
            <a:r>
              <a:rPr lang="en" dirty="0"/>
              <a:t> 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845263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Listen, point and say.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52152" y="2707324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talk.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873904" y="4316340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Where………………the teddy bear?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is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are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1504950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6"/>
          <a:stretch/>
        </p:blipFill>
        <p:spPr>
          <a:xfrm>
            <a:off x="1027326" y="1528729"/>
            <a:ext cx="4081537" cy="2399511"/>
          </a:xfrm>
          <a:prstGeom prst="rect">
            <a:avLst/>
          </a:prstGeom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" y="167511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74" y="193499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23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……….. is the bag?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What 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How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3928240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7" y="85667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88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9" y="881984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6"/>
          <a:stretch/>
        </p:blipFill>
        <p:spPr>
          <a:xfrm>
            <a:off x="1273215" y="1973776"/>
            <a:ext cx="3753374" cy="22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485668" y="375354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chairs?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16" y="3747904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244574" y="3747906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971" y="3747905"/>
            <a:ext cx="1115665" cy="1231499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2330303" y="4279326"/>
            <a:ext cx="284777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in the living room.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072209" y="4244601"/>
            <a:ext cx="3087725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on the living room.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2159" y="4310456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8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" y="175608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78" y="206149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8" y="276870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66" y="7087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00" y="2954430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33" y="1059043"/>
            <a:ext cx="5410955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7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Where………………the lamps?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is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are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7307" y="2699454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8" y="120540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3" y="1759919"/>
            <a:ext cx="4777070" cy="26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7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2394747" y="260221"/>
            <a:ext cx="6550925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 …………..?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lamp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686055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lamps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686055" y="404648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 lamp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6253" y="2808046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3" y="1759919"/>
            <a:ext cx="4777070" cy="2691307"/>
          </a:xfrm>
          <a:prstGeom prst="rect">
            <a:avLst/>
          </a:prstGeom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" y="167511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74" y="193499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0" y="-11334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82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……..?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chairs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tables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lamps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1304531"/>
            <a:ext cx="609419" cy="6343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7" y="1835289"/>
            <a:ext cx="4543788" cy="2343891"/>
          </a:xfrm>
          <a:prstGeom prst="rect">
            <a:avLst/>
          </a:prstGeom>
        </p:spPr>
      </p:pic>
      <p:sp>
        <p:nvSpPr>
          <p:cNvPr id="2" name="Action Button: Home 1">
            <a:hlinkClick r:id="rId10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3" y="616880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9" y="157540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64" y="18352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58" y="86818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101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657440" y="400651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……….?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045" y="3942420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3822506" y="3896164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2902" y="3995704"/>
            <a:ext cx="916812" cy="101200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2230344" y="4191975"/>
            <a:ext cx="18263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book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4696531" y="4089642"/>
            <a:ext cx="1668986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books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871" y="3591521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8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9" y="144503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33" y="1051179"/>
            <a:ext cx="4055051" cy="2434552"/>
          </a:xfrm>
          <a:prstGeom prst="rect">
            <a:avLst/>
          </a:prstGeom>
        </p:spPr>
      </p:pic>
      <p:pic>
        <p:nvPicPr>
          <p:cNvPr id="15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6326380" y="3795161"/>
            <a:ext cx="1109569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2983" y="3850630"/>
            <a:ext cx="1132966" cy="1228057"/>
          </a:xfrm>
          <a:prstGeom prst="rect">
            <a:avLst/>
          </a:prstGeom>
        </p:spPr>
      </p:pic>
      <p:sp>
        <p:nvSpPr>
          <p:cNvPr id="21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7137872" y="4051413"/>
            <a:ext cx="1668986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739425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27610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369919" y="118758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862168" y="240983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 a song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51" y="1505518"/>
            <a:ext cx="8260940" cy="3382594"/>
          </a:xfrm>
          <a:prstGeom prst="rect">
            <a:avLst/>
          </a:prstGeom>
        </p:spPr>
      </p:pic>
      <p:pic>
        <p:nvPicPr>
          <p:cNvPr id="4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037" y="1534142"/>
            <a:ext cx="561343" cy="561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9551" y="151795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1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92673" y="3781360"/>
            <a:ext cx="22525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kitchen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5122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00" y="57084"/>
            <a:ext cx="59626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264245" y="3781360"/>
            <a:ext cx="27093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bedroom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074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54" y="154129"/>
            <a:ext cx="59626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2831436" y="3781360"/>
            <a:ext cx="35750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living 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052" name="Picture 4" descr="Spring interior of living room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56" y="513058"/>
            <a:ext cx="6431987" cy="28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Rectangle 98"/>
          <p:cNvSpPr/>
          <p:nvPr/>
        </p:nvSpPr>
        <p:spPr>
          <a:xfrm>
            <a:off x="3677016" y="3781360"/>
            <a:ext cx="18838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house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028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3" y="96897"/>
            <a:ext cx="59626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111960" y="3781360"/>
            <a:ext cx="3013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bathroom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098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01" y="440041"/>
            <a:ext cx="6526467" cy="30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265</Words>
  <Application>Microsoft Office PowerPoint</Application>
  <PresentationFormat>On-screen Show (16:9)</PresentationFormat>
  <Paragraphs>84</Paragraphs>
  <Slides>26</Slides>
  <Notes>26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Script MT Bold</vt:lpstr>
      <vt:lpstr>Fredoka One</vt:lpstr>
      <vt:lpstr>Calibri</vt:lpstr>
      <vt:lpstr>Arial</vt:lpstr>
      <vt:lpstr>Caveat Brush</vt:lpstr>
      <vt:lpstr>Londrina Solid</vt:lpstr>
      <vt:lpstr>Sport Day</vt:lpstr>
      <vt:lpstr>Barlow</vt:lpstr>
      <vt:lpstr>Comic Sans MS</vt:lpstr>
      <vt:lpstr>Baskerville Old Face</vt:lpstr>
      <vt:lpstr>Economics Lesson for Pre-K by Slidesgo</vt:lpstr>
      <vt:lpstr>PowerPoint Presentation</vt:lpstr>
      <vt:lpstr>Warm-up and review </vt:lpstr>
      <vt:lpstr>Warm-up  and review</vt:lpstr>
      <vt:lpstr>Sing a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Look, listen and repeat.</vt:lpstr>
      <vt:lpstr>PowerPoint Presentation</vt:lpstr>
      <vt:lpstr>PowerPoint Presentation</vt:lpstr>
      <vt:lpstr>Listen, point and say. </vt:lpstr>
      <vt:lpstr>PowerPoint Presentation</vt:lpstr>
      <vt:lpstr>Let’s talk.</vt:lpstr>
      <vt:lpstr>PowerPoint Presentation</vt:lpstr>
      <vt:lpstr>Fun corner and wrap-up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John Luong</cp:lastModifiedBy>
  <cp:revision>46</cp:revision>
  <dcterms:modified xsi:type="dcterms:W3CDTF">2025-02-14T08:08:46Z</dcterms:modified>
</cp:coreProperties>
</file>