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91" r:id="rId3"/>
    <p:sldId id="292" r:id="rId4"/>
    <p:sldId id="296" r:id="rId5"/>
    <p:sldId id="297" r:id="rId6"/>
    <p:sldId id="273" r:id="rId7"/>
    <p:sldId id="274" r:id="rId8"/>
    <p:sldId id="276" r:id="rId9"/>
    <p:sldId id="298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60" y="2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7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6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5928519" y="1408114"/>
            <a:ext cx="3622469" cy="1579787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endParaRPr lang="en-US" sz="3333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75047" y="214293"/>
            <a:ext cx="12911672" cy="723305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TIẾN</a:t>
            </a:r>
            <a:r>
              <a:rPr lang="vi-VN" sz="3333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3206483" y="3080063"/>
            <a:ext cx="9448800" cy="2032232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 HÌNH CHỮ NHẬT</a:t>
            </a:r>
          </a:p>
          <a:p>
            <a:pPr algn="ctr"/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VUÔNG </a:t>
            </a:r>
            <a:r>
              <a:rPr lang="en-US" sz="3333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2).</a:t>
            </a:r>
            <a:endParaRPr lang="en-US" sz="33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-121635" y="1"/>
            <a:ext cx="16276637" cy="9144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4510" y="1712755"/>
            <a:ext cx="6441921" cy="60787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29377" y="3411400"/>
            <a:ext cx="4471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2708" y="4215428"/>
            <a:ext cx="3941052" cy="3674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319" y="761976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13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3615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3516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81496"/>
            <a:ext cx="638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24400"/>
            <a:ext cx="661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62553"/>
            <a:ext cx="676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008777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63317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6882420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53181" y="8305930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1 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sz="3600" baseline="300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45211" y="7577638"/>
            <a:ext cx="768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54" y="2072346"/>
            <a:ext cx="8667997" cy="68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5780"/>
            <a:ext cx="2347119" cy="990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" y="2976060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73875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3999167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182" y="4987473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 = 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(ô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 = 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(cm</a:t>
            </a:r>
            <a:r>
              <a:rPr lang="en-US" altLang="en-US" sz="36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6189" y="8105933"/>
            <a:ext cx="1499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3319" y="2072347"/>
            <a:ext cx="6000832" cy="5623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209" t="53894"/>
          <a:stretch/>
        </p:blipFill>
        <p:spPr>
          <a:xfrm>
            <a:off x="5841207" y="2123099"/>
            <a:ext cx="3886200" cy="35539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" y="2371603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.</a:t>
              </a: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899319" y="3089462"/>
          <a:ext cx="14020800" cy="2690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896810">
                <a:tc>
                  <a:txBody>
                    <a:bodyPr/>
                    <a:lstStyle/>
                    <a:p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10376278" y="408942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057733" y="408942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35399" y="4982659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051674" y="498623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26241" y="4060410"/>
            <a:ext cx="818317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99220" y="4974414"/>
            <a:ext cx="872357" cy="6067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634119" y="4948494"/>
            <a:ext cx="838198" cy="6326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34119" y="4060410"/>
            <a:ext cx="874436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9" y="2006236"/>
            <a:ext cx="1627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miếng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hình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 cm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 tích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05" t="1600" b="4000"/>
          <a:stretch/>
        </p:blipFill>
        <p:spPr>
          <a:xfrm>
            <a:off x="10881519" y="2006236"/>
            <a:ext cx="5395119" cy="32515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1112" y="5066016"/>
            <a:ext cx="1089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cm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354252" y="3571537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 x 8 = 64 (cm</a:t>
            </a:r>
            <a:r>
              <a:rPr lang="en-US" altLang="en-US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cm</a:t>
            </a:r>
            <a:r>
              <a:rPr lang="en-US" altLang="en-US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261519" y="2973546"/>
            <a:ext cx="24912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6154162"/>
            <a:ext cx="5360988" cy="276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2279172" y="6786968"/>
            <a:ext cx="1068276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Diện tích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 x 3 = 9 (cm</a:t>
            </a:r>
            <a:r>
              <a:rPr lang="en-US" altLang="en-US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64 – 9 = 55 (cm</a:t>
            </a:r>
            <a:r>
              <a:rPr lang="en-US" altLang="en-US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55 cm</a:t>
            </a:r>
            <a:r>
              <a:rPr lang="en-US" altLang="en-US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008000"/>
              </a:solidFill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109119" y="6154162"/>
            <a:ext cx="24912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967448"/>
            <a:ext cx="1462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diện tích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632703" y="3384878"/>
            <a:ext cx="1052522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cm.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2321" y="2667000"/>
            <a:ext cx="4181198" cy="30480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779511"/>
              </p:ext>
            </p:extLst>
          </p:nvPr>
        </p:nvGraphicFramePr>
        <p:xfrm>
          <a:off x="11491119" y="6074352"/>
          <a:ext cx="4419600" cy="2921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18385954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171511438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9307642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565929211"/>
                    </a:ext>
                  </a:extLst>
                </a:gridCol>
              </a:tblGrid>
              <a:tr h="806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585704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04446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71413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2702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3656710" y="5218203"/>
            <a:ext cx="813752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4 = 8 (cm)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8 x 8 = 64 (cm</a:t>
            </a:r>
            <a:r>
              <a:rPr lang="en-US" altLang="en-US" sz="36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19" y="-95884"/>
            <a:ext cx="14241491" cy="7689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12191472" y="4283909"/>
            <a:ext cx="4858647" cy="5330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756230" y="5782938"/>
            <a:ext cx="6935052" cy="3583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99052" y="4280087"/>
            <a:ext cx="6149041" cy="50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10676080" y="1"/>
            <a:ext cx="4413792" cy="30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5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594</Words>
  <Application>Microsoft Office PowerPoint</Application>
  <PresentationFormat>Custom</PresentationFormat>
  <Paragraphs>89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Calibri</vt:lpstr>
      <vt:lpstr>等线</vt:lpstr>
      <vt:lpstr>Times New Roman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 LIEN</cp:lastModifiedBy>
  <cp:revision>143</cp:revision>
  <dcterms:created xsi:type="dcterms:W3CDTF">2022-07-10T01:37:20Z</dcterms:created>
  <dcterms:modified xsi:type="dcterms:W3CDTF">2025-02-17T01:07:18Z</dcterms:modified>
</cp:coreProperties>
</file>