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21"/>
  </p:notesMasterIdLst>
  <p:sldIdLst>
    <p:sldId id="290" r:id="rId4"/>
    <p:sldId id="313" r:id="rId5"/>
    <p:sldId id="331" r:id="rId6"/>
    <p:sldId id="311" r:id="rId7"/>
    <p:sldId id="320" r:id="rId8"/>
    <p:sldId id="321" r:id="rId9"/>
    <p:sldId id="332" r:id="rId10"/>
    <p:sldId id="336" r:id="rId11"/>
    <p:sldId id="338" r:id="rId12"/>
    <p:sldId id="337" r:id="rId13"/>
    <p:sldId id="339" r:id="rId14"/>
    <p:sldId id="340" r:id="rId15"/>
    <p:sldId id="325" r:id="rId16"/>
    <p:sldId id="341" r:id="rId17"/>
    <p:sldId id="4361" r:id="rId18"/>
    <p:sldId id="4362" r:id="rId19"/>
    <p:sldId id="43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1858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492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2025/2/2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607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B6288A2-A526-4420-883D-9C3BF13CF8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123825"/>
            <a:ext cx="1428749" cy="14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31C63F-BFDC-4762-BC55-E7308AADD0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5" y="476250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8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9CF10CC-7822-459C-B650-3A62C6CB80F5}"/>
              </a:ext>
            </a:extLst>
          </p:cNvPr>
          <p:cNvSpPr/>
          <p:nvPr/>
        </p:nvSpPr>
        <p:spPr>
          <a:xfrm>
            <a:off x="1285875" y="819149"/>
            <a:ext cx="9439275" cy="4924426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4EE78-ECFA-403E-B7B6-DEF4D7680CD5}"/>
              </a:ext>
            </a:extLst>
          </p:cNvPr>
          <p:cNvSpPr txBox="1"/>
          <p:nvPr/>
        </p:nvSpPr>
        <p:spPr>
          <a:xfrm>
            <a:off x="2105025" y="1295400"/>
            <a:ext cx="7379013" cy="8997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69387-DE4B-41AA-B093-AD4F4C6A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22" y="2301208"/>
            <a:ext cx="2274005" cy="73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44535-44B2-4BBD-9BEC-B2FB6F8D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52" y="3226621"/>
            <a:ext cx="7998645" cy="156680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13FC2BE-0E91-0842-AF4A-B74AF42FF2BD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ách trang trí nhà với hoa khô đơn giản mà đẹp">
            <a:extLst>
              <a:ext uri="{FF2B5EF4-FFF2-40B4-BE49-F238E27FC236}">
                <a16:creationId xmlns:a16="http://schemas.microsoft.com/office/drawing/2014/main" id="{BE17CE71-CB9E-4CF3-81F2-12F2F31C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557338"/>
            <a:ext cx="6492346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DBCFA77-7C66-E1DE-05F7-0B673A87098E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516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Mẫu Cao Su - sofakimtuan.net">
            <a:extLst>
              <a:ext uri="{FF2B5EF4-FFF2-40B4-BE49-F238E27FC236}">
                <a16:creationId xmlns:a16="http://schemas.microsoft.com/office/drawing/2014/main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7325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19603A4-29E8-1AE6-40B7-155E6E5B6B28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566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379769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Công phu nghề làm nón lá - huecity.gov.vn">
            <a:extLst>
              <a:ext uri="{FF2B5EF4-FFF2-40B4-BE49-F238E27FC236}">
                <a16:creationId xmlns:a16="http://schemas.microsoft.com/office/drawing/2014/main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1350168"/>
            <a:ext cx="5667375" cy="42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9E985BC-A750-0E55-A007-C203AC3553AF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54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35B1D9-D3D0-4D77-A2AB-92AF01FB9125}"/>
              </a:ext>
            </a:extLst>
          </p:cNvPr>
          <p:cNvGrpSpPr/>
          <p:nvPr/>
        </p:nvGrpSpPr>
        <p:grpSpPr>
          <a:xfrm>
            <a:off x="1657919" y="1118398"/>
            <a:ext cx="9198467" cy="3559316"/>
            <a:chOff x="2278140" y="1118398"/>
            <a:chExt cx="7635719" cy="3085452"/>
          </a:xfrm>
        </p:grpSpPr>
        <p:sp>
          <p:nvSpPr>
            <p:cNvPr id="7" name="Google Shape;174;p4">
              <a:extLst>
                <a:ext uri="{FF2B5EF4-FFF2-40B4-BE49-F238E27FC236}">
                  <a16:creationId xmlns:a16="http://schemas.microsoft.com/office/drawing/2014/main" id="{8A60BDE0-C054-444F-BDCC-347D834E7810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427F8C-56B3-4677-8623-DC06A7667C07}"/>
                </a:ext>
              </a:extLst>
            </p:cNvPr>
            <p:cNvSpPr txBox="1"/>
            <p:nvPr/>
          </p:nvSpPr>
          <p:spPr>
            <a:xfrm>
              <a:off x="2915982" y="1867802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397164-A9BC-49F3-8285-878C72C2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9912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E82E8-9A88-4A79-A398-14DFEB23F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448" y="306609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DE0E57-3295-481F-AE7D-39C512AA6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01CFF1-4086-4850-8005-A5C9A2B5D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9DFCB9-CC11-47B6-BD81-C543205E9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DE93BC-6237-494F-A1C7-0D5B23D80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59672C-0C16-5F24-EE6F-05718A1DB867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14401" y="305639"/>
            <a:ext cx="10993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Nhận xét việc sử dụng thực vật và động vật của con người trong mỗi hình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400175"/>
            <a:ext cx="5553075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712" y="1443037"/>
            <a:ext cx="5610225" cy="27908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1D30D4-6CEA-44FB-A49E-72C798CC7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255" y="3686175"/>
            <a:ext cx="3939325" cy="301466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2B99FFF-0B79-C364-2920-6E6608BB61BE}"/>
              </a:ext>
            </a:extLst>
          </p:cNvPr>
          <p:cNvSpPr/>
          <p:nvPr/>
        </p:nvSpPr>
        <p:spPr>
          <a:xfrm>
            <a:off x="-1497734" y="387914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4463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đúng vì việc đó giúp tiết kiệm và bảo vệ môi trường.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4" y="1647824"/>
            <a:ext cx="4040155" cy="41243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6EC9557-1056-A072-1BA5-C5C3D2F313E2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944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1457324"/>
            <a:ext cx="4024313" cy="423318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3759374-273A-DF1C-73EF-22415B97ED59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178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 đúng vì việc làm này giúp tiết kiệm và bảo vệ môi trường.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99" y="1381125"/>
            <a:ext cx="3888957" cy="4076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B9B160E-9F07-3A50-A9C0-E69204A03035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27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51341C4-9BB8-654E-33CD-9C021DFC680E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3E6E88-58E3-424C-8228-2569FAF0AC94}"/>
              </a:ext>
            </a:extLst>
          </p:cNvPr>
          <p:cNvGrpSpPr/>
          <p:nvPr/>
        </p:nvGrpSpPr>
        <p:grpSpPr>
          <a:xfrm>
            <a:off x="120110" y="3621008"/>
            <a:ext cx="5584333" cy="2829442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BBE7F6-5154-4253-B355-FA51549A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2BB21-795C-4733-AFB1-2207973E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BF5DE5-D648-4E53-BA01-0B06DB63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21FA4A-12A5-4279-AB90-A9699F2A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5DE4-834F-4BA1-A15E-66BA495EFFF2}"/>
              </a:ext>
            </a:extLst>
          </p:cNvPr>
          <p:cNvGrpSpPr/>
          <p:nvPr/>
        </p:nvGrpSpPr>
        <p:grpSpPr>
          <a:xfrm>
            <a:off x="5801557" y="1009650"/>
            <a:ext cx="8644080" cy="2865396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755F259C-21A9-404C-ADB8-537AC73840C6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A71094-847A-4161-B530-D3D3260355BE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374B71-4525-4041-92DD-5944D382AA07}"/>
              </a:ext>
            </a:extLst>
          </p:cNvPr>
          <p:cNvSpPr txBox="1"/>
          <p:nvPr/>
        </p:nvSpPr>
        <p:spPr>
          <a:xfrm>
            <a:off x="6014834" y="1094311"/>
            <a:ext cx="590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kể được tên những thức ăn, đồ dùng làm từ thực vật và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7430366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1504949"/>
            <a:ext cx="5943600" cy="50713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2FF36D6-7B4D-5BA1-543C-906A79D127D8}"/>
              </a:ext>
            </a:extLst>
          </p:cNvPr>
          <p:cNvSpPr/>
          <p:nvPr/>
        </p:nvSpPr>
        <p:spPr>
          <a:xfrm>
            <a:off x="-1531071" y="449826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272252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vi-VN" sz="3000" b="1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uan sát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và nói được mục đích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052132" y="3943350"/>
            <a:ext cx="10087736" cy="2552700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lvl="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40469"/>
            <a:ext cx="4295775" cy="36653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76B0692-0B6E-3666-3ECF-8B7AB2C76E39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23567" y="1351061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2.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Kể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việc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sử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dụng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thực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đời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sống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mà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a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.</a:t>
            </a:r>
            <a:endParaRPr kumimoji="0" lang="vi-VN" sz="3200" b="1" i="0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C10581C-22FD-3E60-62DE-B7107A4DE364}"/>
              </a:ext>
            </a:extLst>
          </p:cNvPr>
          <p:cNvSpPr/>
          <p:nvPr/>
        </p:nvSpPr>
        <p:spPr>
          <a:xfrm>
            <a:off x="-1525022" y="432620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vi-VN" sz="33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sử dụng nước hoa hồng đúng cách - Mỹ Phẩm Bích Xuân">
            <a:extLst>
              <a:ext uri="{FF2B5EF4-FFF2-40B4-BE49-F238E27FC236}">
                <a16:creationId xmlns:a16="http://schemas.microsoft.com/office/drawing/2014/main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590675"/>
            <a:ext cx="671079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A5D38A6-BC8F-43A9-6DD4-55C8E777FA11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43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771525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792181" y="940838"/>
            <a:ext cx="3122593" cy="2554837"/>
            <a:chOff x="38415" y="44877"/>
            <a:chExt cx="2928308" cy="174397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tabLst>
                  <a:tab pos="457200" algn="l"/>
                </a:tabLst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Khay mứt ngày Tết của người Việt có những gì?">
            <a:extLst>
              <a:ext uri="{FF2B5EF4-FFF2-40B4-BE49-F238E27FC236}">
                <a16:creationId xmlns:a16="http://schemas.microsoft.com/office/drawing/2014/main" id="{F3C1B8FD-48B9-4F08-A271-E247420C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57" y="1666875"/>
            <a:ext cx="697653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44F5490-F267-1F34-7191-2DB6AFE3F522}"/>
              </a:ext>
            </a:extLst>
          </p:cNvPr>
          <p:cNvSpPr/>
          <p:nvPr/>
        </p:nvSpPr>
        <p:spPr>
          <a:xfrm>
            <a:off x="-1759975" y="383458"/>
            <a:ext cx="1268361" cy="10551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83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357</Words>
  <Application>Microsoft Office PowerPoint</Application>
  <PresentationFormat>Widescreen</PresentationFormat>
  <Paragraphs>31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1_Office Theme</vt:lpstr>
      <vt:lpstr>3_Office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Bui Nam</cp:lastModifiedBy>
  <cp:revision>29</cp:revision>
  <dcterms:created xsi:type="dcterms:W3CDTF">2022-10-25T10:02:19Z</dcterms:created>
  <dcterms:modified xsi:type="dcterms:W3CDTF">2025-02-02T11:58:26Z</dcterms:modified>
</cp:coreProperties>
</file>