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32</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xmlns="" id="{C675F1E1-0FF7-FCB2-FC74-647EDEDC7679}"/>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xmlns=""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xmlns="" id="{90B0D153-AE03-D48D-3429-C74B6126F5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xmlns=""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xmlns=""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xmlns=""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xmlns="" id="{BD5CFB96-E963-A7A5-EB9D-CB752756D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xmlns=""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xmlns="" id="{4EA34045-EA87-8152-9651-3E4AA6F38D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xmlns=""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xmlns="" id="{51787DE3-1583-F339-8977-F87465D07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xmlns=""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xmlns=""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xmlns="" id="{9F11CEA6-6A0D-1415-EE44-52283C902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xmlns=""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xmlns="" id="{2EDB24ED-C63D-4EC1-F306-A89728608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xmlns=""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xmlns=""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xmlns="" id="{DBCE5C87-7D0A-409F-39DD-82F1F59B6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xmlns=""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xmlns=""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xmlns=""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xmlns=""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xmlns=""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xmlns=""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xmlns=""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xmlns=""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xmlns=""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xmlns=""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xmlns=""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xmlns=""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xmlns=""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xmlns=""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xmlns=""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xmlns=""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xmlns=""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xmlns=""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xmlns=""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xmlns=""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xmlns=""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xmlns=""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xmlns=""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xmlns=""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xmlns=""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xmlns=""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xmlns=""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xmlns=""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xmlns="" id="{738CD8A2-9E21-C1A9-1401-79AEE9A09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xmlns=""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xmlns=""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xmlns=""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xmlns=""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xmlns=""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xmlns=""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xmlns=""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xmlns=""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xmlns=""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xmlns=""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xmlns=""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xmlns=""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DE6A048-B4D3-2497-F6D6-2830AC7D9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xmlns="" id="{8DC10C28-31DB-FC60-5FAD-2CDFBBD80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xmlns=""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xmlns=""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xmlns=""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xmlns=""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xmlns=""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xmlns=""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xmlns=""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5FF7CF9-BB65-C966-1D11-9BC38AC39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xmlns=""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xmlns="" id="{A380C189-245B-1A3C-E14D-C8AFFB91C7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xmlns=""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xmlns=""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xmlns=""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EDFC166E-FBC9-7CCB-D934-FCB06BEDF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xmlns=""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xmlns=""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xmlns=""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xmlns=""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xmlns=""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xmlns=""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xmlns=""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xmlns=""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xmlns=""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xmlns=""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xmlns=""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xmlns=""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xmlns=""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xmlns=""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xmlns=""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xmlns=""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xmlns=""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xmlns=""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xmlns=""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xmlns=""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xmlns=""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xmlns=""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xmlns=""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xmlns=""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xmlns=""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xmlns=""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xmlns=""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xmlns=""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xmlns=""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xmlns=""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xmlns=""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xmlns=""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xmlns=""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xmlns=""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xmlns=""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xmlns=""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xmlns=""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xmlns=""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xmlns=""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xmlns=""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xmlns=""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xmlns=""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xmlns=""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xmlns=""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xmlns=""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xmlns=""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xmlns=""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xmlns=""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xmlns=""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xmlns=""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xmlns=""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xmlns=""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xmlns=""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xmlns=""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xmlns=""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xmlns=""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xmlns=""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xmlns=""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xmlns=""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xmlns=""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xmlns=""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xmlns=""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xmlns=""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xmlns=""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xmlns=""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xmlns=""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xmlns=""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xmlns=""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xmlns=""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xmlns=""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xmlns=""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xmlns=""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xmlns=""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xmlns=""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xmlns=""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xmlns=""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xmlns=""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xmlns=""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xmlns=""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xmlns=""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xmlns=""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xmlns=""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xmlns=""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xmlns=""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xmlns=""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xmlns=""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xmlns=""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xmlns=""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xmlns=""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xmlns=""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xmlns=""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xmlns="" id="{E29466C8-8089-D676-B4B1-BAC3688F5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xmlns=""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xmlns=""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xmlns="" id="{2171572C-A877-C9C1-7993-8E257FBBA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xmlns=""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1148</Words>
  <Application>Microsoft Office PowerPoint</Application>
  <PresentationFormat>Widescreen</PresentationFormat>
  <Paragraphs>85</Paragraphs>
  <Slides>32</Slides>
  <Notes>8</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#9Slide05 SVNClementine</vt:lpstr>
      <vt:lpstr>Arial</vt:lpstr>
      <vt:lpstr>Calibri</vt:lpstr>
      <vt:lpstr>Calibri Light</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49</cp:revision>
  <dcterms:created xsi:type="dcterms:W3CDTF">2022-10-10T08:46:08Z</dcterms:created>
  <dcterms:modified xsi:type="dcterms:W3CDTF">2025-01-22T16:48:44Z</dcterms:modified>
</cp:coreProperties>
</file>