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</p:sldMasterIdLst>
  <p:notesMasterIdLst>
    <p:notesMasterId r:id="rId25"/>
  </p:notesMasterIdLst>
  <p:sldIdLst>
    <p:sldId id="257" r:id="rId4"/>
    <p:sldId id="2733" r:id="rId5"/>
    <p:sldId id="258" r:id="rId6"/>
    <p:sldId id="2710" r:id="rId7"/>
    <p:sldId id="2750" r:id="rId8"/>
    <p:sldId id="289" r:id="rId9"/>
    <p:sldId id="292" r:id="rId10"/>
    <p:sldId id="2751" r:id="rId11"/>
    <p:sldId id="2747" r:id="rId12"/>
    <p:sldId id="2752" r:id="rId13"/>
    <p:sldId id="2753" r:id="rId14"/>
    <p:sldId id="2754" r:id="rId15"/>
    <p:sldId id="2755" r:id="rId16"/>
    <p:sldId id="2756" r:id="rId17"/>
    <p:sldId id="2757" r:id="rId18"/>
    <p:sldId id="2758" r:id="rId19"/>
    <p:sldId id="2759" r:id="rId20"/>
    <p:sldId id="2760" r:id="rId21"/>
    <p:sldId id="2761" r:id="rId22"/>
    <p:sldId id="2762" r:id="rId23"/>
    <p:sldId id="273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xmlns="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xmlns="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D258EDF4-3C34-4B4F-A718-27EBEF6C8A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381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xmlns="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xmlns="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xmlns="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xmlns="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xmlns="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xmlns="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xmlns="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xmlns="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xmlns="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xmlns="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xmlns="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xmlns="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xmlns="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xmlns="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xmlns="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xmlns="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xmlns="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B60AA391-066A-4446-AF17-4CC38D99E0F7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xmlns="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xmlns="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xmlns="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xmlns="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xmlns="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xmlns="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xmlns="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xmlns="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xmlns="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xmlns="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xmlns="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xmlns="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xmlns="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xmlns="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xmlns="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xmlns="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xmlns="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xmlns="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xmlns="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xmlns="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xmlns="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xmlns="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xmlns="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xmlns="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xmlns="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xmlns="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xmlns="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xmlns="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xmlns="" id="{AAF3BF2B-F2B5-44B8-B787-BB1C912C21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7028AB71-37AD-40DA-84AB-BD9FB520987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7F393DD-D3F0-4AC7-BA38-0BC90FB8876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83">
            <a:extLst>
              <a:ext uri="{FF2B5EF4-FFF2-40B4-BE49-F238E27FC236}">
                <a16:creationId xmlns:a16="http://schemas.microsoft.com/office/drawing/2014/main" xmlns="" id="{7AE7BAA0-AB17-40BE-8A37-859095EEB442}"/>
              </a:ext>
            </a:extLst>
          </p:cNvPr>
          <p:cNvSpPr txBox="1"/>
          <p:nvPr/>
        </p:nvSpPr>
        <p:spPr>
          <a:xfrm>
            <a:off x="1983894" y="1573891"/>
            <a:ext cx="849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 smtClean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smtClean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27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394A73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smtClean="0">
                <a:solidFill>
                  <a:srgbClr val="394A73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2025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94A73"/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2224071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838" y="3036842"/>
            <a:ext cx="847417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 thường được làm từ nhựa, gồ 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xmlns="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onnsiteX0" fmla="*/ 0 w 9077325"/>
              <a:gd name="connsiteY0" fmla="*/ 439561 h 2637315"/>
              <a:gd name="connsiteX1" fmla="*/ 439561 w 9077325"/>
              <a:gd name="connsiteY1" fmla="*/ 0 h 2637315"/>
              <a:gd name="connsiteX2" fmla="*/ 1204727 w 9077325"/>
              <a:gd name="connsiteY2" fmla="*/ 0 h 2637315"/>
              <a:gd name="connsiteX3" fmla="*/ 1723946 w 9077325"/>
              <a:gd name="connsiteY3" fmla="*/ 0 h 2637315"/>
              <a:gd name="connsiteX4" fmla="*/ 2325148 w 9077325"/>
              <a:gd name="connsiteY4" fmla="*/ 0 h 2637315"/>
              <a:gd name="connsiteX5" fmla="*/ 2926349 w 9077325"/>
              <a:gd name="connsiteY5" fmla="*/ 0 h 2637315"/>
              <a:gd name="connsiteX6" fmla="*/ 3527551 w 9077325"/>
              <a:gd name="connsiteY6" fmla="*/ 0 h 2637315"/>
              <a:gd name="connsiteX7" fmla="*/ 4292716 w 9077325"/>
              <a:gd name="connsiteY7" fmla="*/ 0 h 2637315"/>
              <a:gd name="connsiteX8" fmla="*/ 4975900 w 9077325"/>
              <a:gd name="connsiteY8" fmla="*/ 0 h 2637315"/>
              <a:gd name="connsiteX9" fmla="*/ 5741066 w 9077325"/>
              <a:gd name="connsiteY9" fmla="*/ 0 h 2637315"/>
              <a:gd name="connsiteX10" fmla="*/ 6260285 w 9077325"/>
              <a:gd name="connsiteY10" fmla="*/ 0 h 2637315"/>
              <a:gd name="connsiteX11" fmla="*/ 7025451 w 9077325"/>
              <a:gd name="connsiteY11" fmla="*/ 0 h 2637315"/>
              <a:gd name="connsiteX12" fmla="*/ 7872598 w 9077325"/>
              <a:gd name="connsiteY12" fmla="*/ 0 h 2637315"/>
              <a:gd name="connsiteX13" fmla="*/ 8637764 w 9077325"/>
              <a:gd name="connsiteY13" fmla="*/ 0 h 2637315"/>
              <a:gd name="connsiteX14" fmla="*/ 9077325 w 9077325"/>
              <a:gd name="connsiteY14" fmla="*/ 439561 h 2637315"/>
              <a:gd name="connsiteX15" fmla="*/ 9077325 w 9077325"/>
              <a:gd name="connsiteY15" fmla="*/ 1060789 h 2637315"/>
              <a:gd name="connsiteX16" fmla="*/ 9077325 w 9077325"/>
              <a:gd name="connsiteY16" fmla="*/ 1682017 h 2637315"/>
              <a:gd name="connsiteX17" fmla="*/ 9077325 w 9077325"/>
              <a:gd name="connsiteY17" fmla="*/ 2197754 h 2637315"/>
              <a:gd name="connsiteX18" fmla="*/ 8637764 w 9077325"/>
              <a:gd name="connsiteY18" fmla="*/ 2637315 h 2637315"/>
              <a:gd name="connsiteX19" fmla="*/ 8036562 w 9077325"/>
              <a:gd name="connsiteY19" fmla="*/ 2637315 h 2637315"/>
              <a:gd name="connsiteX20" fmla="*/ 7189415 w 9077325"/>
              <a:gd name="connsiteY20" fmla="*/ 2637315 h 2637315"/>
              <a:gd name="connsiteX21" fmla="*/ 6506231 w 9077325"/>
              <a:gd name="connsiteY21" fmla="*/ 2637315 h 2637315"/>
              <a:gd name="connsiteX22" fmla="*/ 5659084 w 9077325"/>
              <a:gd name="connsiteY22" fmla="*/ 2637315 h 2637315"/>
              <a:gd name="connsiteX23" fmla="*/ 4811936 w 9077325"/>
              <a:gd name="connsiteY23" fmla="*/ 2637315 h 2637315"/>
              <a:gd name="connsiteX24" fmla="*/ 4374698 w 9077325"/>
              <a:gd name="connsiteY24" fmla="*/ 2637315 h 2637315"/>
              <a:gd name="connsiteX25" fmla="*/ 3691515 w 9077325"/>
              <a:gd name="connsiteY25" fmla="*/ 2637315 h 2637315"/>
              <a:gd name="connsiteX26" fmla="*/ 2844367 w 9077325"/>
              <a:gd name="connsiteY26" fmla="*/ 2637315 h 2637315"/>
              <a:gd name="connsiteX27" fmla="*/ 2161184 w 9077325"/>
              <a:gd name="connsiteY27" fmla="*/ 2637315 h 2637315"/>
              <a:gd name="connsiteX28" fmla="*/ 1641964 w 9077325"/>
              <a:gd name="connsiteY28" fmla="*/ 2637315 h 2637315"/>
              <a:gd name="connsiteX29" fmla="*/ 1204727 w 9077325"/>
              <a:gd name="connsiteY29" fmla="*/ 2637315 h 2637315"/>
              <a:gd name="connsiteX30" fmla="*/ 439561 w 9077325"/>
              <a:gd name="connsiteY30" fmla="*/ 2637315 h 2637315"/>
              <a:gd name="connsiteX31" fmla="*/ 0 w 9077325"/>
              <a:gd name="connsiteY31" fmla="*/ 2197754 h 2637315"/>
              <a:gd name="connsiteX32" fmla="*/ 0 w 9077325"/>
              <a:gd name="connsiteY32" fmla="*/ 1611690 h 2637315"/>
              <a:gd name="connsiteX33" fmla="*/ 0 w 9077325"/>
              <a:gd name="connsiteY33" fmla="*/ 1008043 h 2637315"/>
              <a:gd name="connsiteX34" fmla="*/ 0 w 9077325"/>
              <a:gd name="connsiteY34" fmla="*/ 439561 h 263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xmlns="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DA5DC2-7A7D-4876-A362-6473C0B08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3" y="452558"/>
            <a:ext cx="41212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36C24D-C79F-4F4E-A292-D33C43F5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69" y="2099970"/>
            <a:ext cx="656596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xmlns="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xmlns="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xmlns="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xmlns="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xmlns="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xmlns="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xmlns="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xmlns="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xmlns="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xmlns="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xmlns="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xmlns="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xmlns="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xmlns="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xmlns="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xmlns="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xmlns="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xmlns="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xmlns="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xmlns="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xmlns="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xmlns="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xmlns="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xmlns="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xmlns="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xmlns="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xmlns="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xmlns="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xmlns="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xmlns="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xmlns="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xmlns="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xmlns="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xmlns="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xmlns="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xmlns="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xmlns="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xmlns="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xmlns="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xmlns="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xmlns="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xmlns="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xmlns="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xmlns="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xmlns="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xmlns="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xmlns="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xmlns="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xmlns="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xmlns="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xmlns="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xmlns="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xmlns="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xmlns="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xmlns="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xmlns="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xmlns="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xmlns="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xmlns="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xmlns="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xmlns="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xmlns="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xmlns="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xmlns="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xmlns="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xmlns="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xmlns="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xmlns="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xmlns="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xmlns="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xmlns="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xmlns="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xmlns="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xmlns="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xmlns="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xmlns="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xmlns="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xmlns="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xmlns="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xmlns="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xmlns="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xmlns="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xmlns="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xmlns="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xmlns="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xmlns="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xmlns="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xmlns="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xmlns="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xmlns="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xmlns="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xmlns="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xmlns="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xmlns="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xmlns="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xmlns="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xmlns="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xmlns="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xmlns="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xmlns="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xmlns="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xmlns="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xmlns="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xmlns="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xmlns="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xmlns="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xmlns="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xmlns="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xmlns="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xmlns="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xmlns="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xmlns="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xmlns="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xmlns="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xmlns="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xmlns="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xmlns="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xmlns="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xmlns="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xmlns="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xmlns="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xmlns="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xmlns="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xmlns="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xmlns="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xmlns="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xmlns="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xmlns="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xmlns="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xmlns="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xmlns="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xmlns="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xmlns="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xmlns="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xmlns="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xmlns="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xmlns="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xmlns="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xmlns="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xmlns="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xmlns="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xmlns="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xmlns="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xmlns="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xmlns="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xmlns="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xmlns="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xmlns="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xmlns="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xmlns="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xmlns="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xmlns="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xmlns="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xmlns="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xmlns="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xmlns="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xmlns="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xmlns="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xmlns="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xmlns="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xmlns="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xmlns="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xmlns="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xmlns="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xmlns="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xmlns="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xmlns="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xmlns="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xmlns="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xmlns="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xmlns="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xmlns="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xmlns="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xmlns="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xmlns="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xmlns="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xmlns="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xmlns="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xmlns="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xmlns="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xmlns="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xmlns="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xmlns="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xmlns="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xmlns="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xmlns="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xmlns="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xmlns="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xmlns="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xmlns="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xmlns="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xmlns="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xmlns="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xmlns="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xmlns="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xmlns="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xmlns="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xmlns="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xmlns="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xmlns="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xmlns="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xmlns="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xmlns="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xmlns="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xmlns="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xmlns="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xmlns="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xmlns="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xmlns="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xmlns="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xmlns="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xmlns="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xmlns="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xmlns="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xmlns="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xmlns="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xmlns="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xmlns="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xmlns="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xmlns="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xmlns="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xmlns="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xmlns="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xmlns="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xmlns="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xmlns="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xmlns="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xmlns="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xmlns="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xmlns="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xmlns="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xmlns="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xmlns="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xmlns="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xmlns="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xmlns="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xmlns="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xmlns="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xmlns="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xmlns="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xmlns="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xmlns="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xmlns="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xmlns="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xmlns="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xmlns="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xmlns="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xmlns="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xmlns="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xmlns="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xmlns="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xmlns="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xmlns="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xmlns="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xmlns="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xmlns="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xmlns="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xmlns="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xmlns="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xmlns="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xmlns="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xmlns="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xmlns="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xmlns="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xmlns="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xmlns="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xmlns="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xmlns="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xmlns="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xmlns="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xmlns="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xmlns="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xmlns="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xmlns="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xmlns="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xmlns="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xmlns="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xmlns="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xmlns="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xmlns="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xmlns="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xmlns="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xmlns="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xmlns="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xmlns="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xmlns="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xmlns="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xmlns="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xmlns="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xmlns="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xmlns="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xmlns="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xmlns="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xmlns="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xmlns="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xmlns="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xmlns="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xmlns="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xmlns="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xmlns="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xmlns="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xmlns="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xmlns="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xmlns="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xmlns="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xmlns="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xmlns="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xmlns="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xmlns="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xmlns="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xmlns="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xmlns="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xmlns="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xmlns="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xmlns="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xmlns="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xmlns="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xmlns="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xmlns="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xmlns="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xmlns="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xmlns="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xmlns="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xmlns="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xmlns="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xmlns="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xmlns="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xmlns="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xmlns="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xmlns="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xmlns="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xmlns="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xmlns="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xmlns="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xmlns="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xmlns="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xmlns="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xmlns="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xmlns="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xmlns="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xmlns="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xmlns="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xmlns="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xmlns="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xmlns="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xmlns="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xmlns="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xmlns="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xmlns="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xmlns="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xmlns="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xmlns="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xmlns="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xmlns="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xmlns="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xmlns="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xmlns="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xmlns="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xmlns="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xmlns="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xmlns="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xmlns="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xmlns="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xmlns="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xmlns="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xmlns="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xmlns="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xmlns="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xmlns="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xmlns="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xmlns="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xmlns="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xmlns="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xmlns="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xmlns="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xmlns="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xmlns="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xmlns="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xmlns="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xmlns="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xmlns="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xmlns="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xmlns="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xmlns="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xmlns="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xmlns="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xmlns="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xmlns="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xmlns="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xmlns="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xmlns="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xmlns="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xmlns="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xmlns="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xmlns="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xmlns="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xmlns="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xmlns="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xmlns="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xmlns="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xmlns="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xmlns="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xmlns="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xmlns="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xmlns="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xmlns="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xmlns="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xmlns="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xmlns="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xmlns="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xmlns="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xmlns="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xmlns="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xmlns="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xmlns="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xmlns="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xmlns="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xmlns="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xmlns="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xmlns="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xmlns="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xmlns="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xmlns="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xmlns="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xmlns="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xmlns="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xmlns="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xmlns="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xmlns="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xmlns="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xmlns="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xmlns="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xmlns="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xmlns="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xmlns="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xmlns="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xmlns="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xmlns="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xmlns="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xmlns="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xmlns="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xmlns="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xmlns="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xmlns="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xmlns="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xmlns="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xmlns="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xmlns="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xmlns="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xmlns="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xmlns="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xmlns="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xmlns="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xmlns="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xmlns="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xmlns="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xmlns="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xmlns="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xmlns="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xmlns="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xmlns="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xmlns="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xmlns="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xmlns="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xmlns="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xmlns="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xmlns="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xmlns="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xmlns="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xmlns="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xmlns="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xmlns="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xmlns="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xmlns="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xmlns="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xmlns="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xmlns="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xmlns="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xmlns="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xmlns="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xmlns="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xmlns="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xmlns="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xmlns="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xmlns="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xmlns="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xmlns="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xmlns="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xmlns="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xmlns="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xmlns="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xmlns="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xmlns="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xmlns="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xmlns="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xmlns="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xmlns="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xmlns="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xmlns="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xmlns="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xmlns="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xmlns="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xmlns="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xmlns="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xmlns="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xmlns="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xmlns="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xmlns="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xmlns="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xmlns="" id="{54C92A89-CDDC-4E40-83E3-6411FE93EE9D}"/>
              </a:ext>
            </a:extLst>
          </p:cNvPr>
          <p:cNvSpPr txBox="1"/>
          <p:nvPr/>
        </p:nvSpPr>
        <p:spPr>
          <a:xfrm>
            <a:off x="5362575" y="225630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xmlns="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xmlns="" id="{A7192112-A1E1-4E95-8F55-5D9E46CBBAC9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xmlns="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xmlns="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xmlns="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xmlns="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xmlns="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xmlns="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xmlns="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75B4C2-D3D4-4F0F-B759-72AF75C4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6" y="2418130"/>
            <a:ext cx="571244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xmlns="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xmlns="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xmlns="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xmlns="" id="{F60F297D-89B6-4A10-A9B3-ECBED6F78D08}"/>
              </a:ext>
            </a:extLst>
          </p:cNvPr>
          <p:cNvSpPr txBox="1"/>
          <p:nvPr/>
        </p:nvSpPr>
        <p:spPr>
          <a:xfrm>
            <a:off x="1280900" y="1828758"/>
            <a:ext cx="29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xmlns="" id="{75466889-A4B1-45EE-9C72-9C41900D9423}"/>
              </a:ext>
            </a:extLst>
          </p:cNvPr>
          <p:cNvSpPr txBox="1"/>
          <p:nvPr/>
        </p:nvSpPr>
        <p:spPr>
          <a:xfrm>
            <a:off x="1885950" y="3543848"/>
            <a:ext cx="269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xmlns="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">
            <a:hlinkClick r:id="" action="ppaction://media"/>
            <a:extLst>
              <a:ext uri="{FF2B5EF4-FFF2-40B4-BE49-F238E27FC236}">
                <a16:creationId xmlns:a16="http://schemas.microsoft.com/office/drawing/2014/main" xmlns="" id="{2BD4B758-A163-4D3E-AF9F-FD6B5345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F1F0E4D-FA13-4F4E-B701-C3426F20BDB1}"/>
              </a:ext>
            </a:extLst>
          </p:cNvPr>
          <p:cNvSpPr/>
          <p:nvPr/>
        </p:nvSpPr>
        <p:spPr>
          <a:xfrm>
            <a:off x="2609850" y="2809875"/>
            <a:ext cx="15906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A591AC9-1C9D-4A6C-A908-1F5A269B4436}"/>
              </a:ext>
            </a:extLst>
          </p:cNvPr>
          <p:cNvSpPr/>
          <p:nvPr/>
        </p:nvSpPr>
        <p:spPr>
          <a:xfrm>
            <a:off x="5210175" y="2419350"/>
            <a:ext cx="18002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B4F1AD6-51CF-44E7-8376-B46E82D420BF}"/>
              </a:ext>
            </a:extLst>
          </p:cNvPr>
          <p:cNvSpPr/>
          <p:nvPr/>
        </p:nvSpPr>
        <p:spPr>
          <a:xfrm>
            <a:off x="8362950" y="2333625"/>
            <a:ext cx="11144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F6822B1-14EB-43D7-886B-7E4F3C5CE7DC}"/>
              </a:ext>
            </a:extLst>
          </p:cNvPr>
          <p:cNvSpPr/>
          <p:nvPr/>
        </p:nvSpPr>
        <p:spPr>
          <a:xfrm>
            <a:off x="2152650" y="4867275"/>
            <a:ext cx="1828800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HỘP BÚT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B055173-217F-4FE8-A36B-0900167B9623}"/>
              </a:ext>
            </a:extLst>
          </p:cNvPr>
          <p:cNvSpPr/>
          <p:nvPr/>
        </p:nvSpPr>
        <p:spPr>
          <a:xfrm>
            <a:off x="5162549" y="528637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QUYỂN VỞ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A0D3421-EB48-4CB7-AC99-06091641E155}"/>
              </a:ext>
            </a:extLst>
          </p:cNvPr>
          <p:cNvSpPr/>
          <p:nvPr/>
        </p:nvSpPr>
        <p:spPr>
          <a:xfrm>
            <a:off x="8029574" y="488632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 LÔ</a:t>
            </a: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12839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943214">
                  <a:extLst>
                    <a:ext uri="{9D8B030D-6E8A-4147-A177-3AD203B41FA5}">
                      <a16:colId xmlns:a16="http://schemas.microsoft.com/office/drawing/2014/main" xmlns="" val="2247256073"/>
                    </a:ext>
                  </a:extLst>
                </a:gridCol>
                <a:gridCol w="2788333">
                  <a:extLst>
                    <a:ext uri="{9D8B030D-6E8A-4147-A177-3AD203B41FA5}">
                      <a16:colId xmlns:a16="http://schemas.microsoft.com/office/drawing/2014/main" xmlns="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xmlns="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viết, vẽ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xóa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875" y="685598"/>
            <a:ext cx="10563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F0"/>
                </a:solidFill>
                <a:cs typeface="Arial" panose="020B0604020202020204" pitchFamily="34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323</Words>
  <Application>Microsoft Office PowerPoint</Application>
  <PresentationFormat>Widescreen</PresentationFormat>
  <Paragraphs>55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Cambria Math</vt:lpstr>
      <vt:lpstr>Times New Roman</vt:lpstr>
      <vt:lpstr>UVN Thay Giao Nang</vt:lpstr>
      <vt:lpstr>字魂35号-经典雅黑</vt:lpstr>
      <vt:lpstr>思源黑体 CN Medium</vt:lpstr>
      <vt:lpstr>等线</vt:lpstr>
      <vt:lpstr>等线 Light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28</cp:revision>
  <dcterms:created xsi:type="dcterms:W3CDTF">2022-11-09T08:46:35Z</dcterms:created>
  <dcterms:modified xsi:type="dcterms:W3CDTF">2025-02-22T19:20:25Z</dcterms:modified>
</cp:coreProperties>
</file>