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1"/>
  </p:notesMasterIdLst>
  <p:sldIdLst>
    <p:sldId id="257" r:id="rId4"/>
    <p:sldId id="3189" r:id="rId5"/>
    <p:sldId id="3190" r:id="rId6"/>
    <p:sldId id="3186" r:id="rId7"/>
    <p:sldId id="3188" r:id="rId8"/>
    <p:sldId id="260" r:id="rId9"/>
    <p:sldId id="3191" r:id="rId10"/>
    <p:sldId id="3192" r:id="rId11"/>
    <p:sldId id="3193" r:id="rId12"/>
    <p:sldId id="3194" r:id="rId13"/>
    <p:sldId id="3213" r:id="rId14"/>
    <p:sldId id="3214" r:id="rId15"/>
    <p:sldId id="3215" r:id="rId16"/>
    <p:sldId id="3216" r:id="rId17"/>
    <p:sldId id="3207" r:id="rId18"/>
    <p:sldId id="3208" r:id="rId19"/>
    <p:sldId id="32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23/02/2025</a:t>
            </a:fld>
            <a:endParaRPr lang="en-GB"/>
          </a:p>
        </p:txBody>
      </p:sp>
      <p:sp>
        <p:nvSpPr>
          <p:cNvPr id="6" name="Footer Placeholder 5">
            <a:extLst>
              <a:ext uri="{FF2B5EF4-FFF2-40B4-BE49-F238E27FC236}">
                <a16:creationId xmlns:a16="http://schemas.microsoft.com/office/drawing/2014/main" xmlns=""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xmlns=""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23/02/2025</a:t>
            </a:fld>
            <a:endParaRPr lang="en-GB"/>
          </a:p>
        </p:txBody>
      </p:sp>
      <p:sp>
        <p:nvSpPr>
          <p:cNvPr id="8" name="Footer Placeholder 7">
            <a:extLst>
              <a:ext uri="{FF2B5EF4-FFF2-40B4-BE49-F238E27FC236}">
                <a16:creationId xmlns:a16="http://schemas.microsoft.com/office/drawing/2014/main" xmlns=""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xmlns=""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23/02/2025</a:t>
            </a:fld>
            <a:endParaRPr lang="en-GB"/>
          </a:p>
        </p:txBody>
      </p:sp>
      <p:sp>
        <p:nvSpPr>
          <p:cNvPr id="4" name="Footer Placeholder 3">
            <a:extLst>
              <a:ext uri="{FF2B5EF4-FFF2-40B4-BE49-F238E27FC236}">
                <a16:creationId xmlns:a16="http://schemas.microsoft.com/office/drawing/2014/main" xmlns=""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xmlns=""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23/02/2025</a:t>
            </a:fld>
            <a:endParaRPr lang="en-GB"/>
          </a:p>
        </p:txBody>
      </p:sp>
      <p:sp>
        <p:nvSpPr>
          <p:cNvPr id="3" name="Footer Placeholder 2">
            <a:extLst>
              <a:ext uri="{FF2B5EF4-FFF2-40B4-BE49-F238E27FC236}">
                <a16:creationId xmlns:a16="http://schemas.microsoft.com/office/drawing/2014/main" xmlns=""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xmlns=""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23/02/2025</a:t>
            </a:fld>
            <a:endParaRPr lang="en-GB"/>
          </a:p>
        </p:txBody>
      </p:sp>
      <p:sp>
        <p:nvSpPr>
          <p:cNvPr id="6" name="Footer Placeholder 5">
            <a:extLst>
              <a:ext uri="{FF2B5EF4-FFF2-40B4-BE49-F238E27FC236}">
                <a16:creationId xmlns:a16="http://schemas.microsoft.com/office/drawing/2014/main" xmlns=""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xmlns=""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23/02/2025</a:t>
            </a:fld>
            <a:endParaRPr lang="en-GB"/>
          </a:p>
        </p:txBody>
      </p:sp>
      <p:sp>
        <p:nvSpPr>
          <p:cNvPr id="6" name="Footer Placeholder 5">
            <a:extLst>
              <a:ext uri="{FF2B5EF4-FFF2-40B4-BE49-F238E27FC236}">
                <a16:creationId xmlns:a16="http://schemas.microsoft.com/office/drawing/2014/main" xmlns=""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xmlns=""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2/23/2025</a:t>
            </a:fld>
            <a:endParaRPr lang="en-US"/>
          </a:p>
        </p:txBody>
      </p:sp>
      <p:sp>
        <p:nvSpPr>
          <p:cNvPr id="6" name="Footer Placeholder 5">
            <a:extLst>
              <a:ext uri="{FF2B5EF4-FFF2-40B4-BE49-F238E27FC236}">
                <a16:creationId xmlns:a16="http://schemas.microsoft.com/office/drawing/2014/main" xmlns=""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2/23/2025</a:t>
            </a:fld>
            <a:endParaRPr lang="en-US"/>
          </a:p>
        </p:txBody>
      </p:sp>
      <p:sp>
        <p:nvSpPr>
          <p:cNvPr id="8" name="Footer Placeholder 7">
            <a:extLst>
              <a:ext uri="{FF2B5EF4-FFF2-40B4-BE49-F238E27FC236}">
                <a16:creationId xmlns:a16="http://schemas.microsoft.com/office/drawing/2014/main" xmlns=""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xmlns=""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2/23/2025</a:t>
            </a:fld>
            <a:endParaRPr lang="en-US"/>
          </a:p>
        </p:txBody>
      </p:sp>
      <p:sp>
        <p:nvSpPr>
          <p:cNvPr id="4" name="Footer Placeholder 3">
            <a:extLst>
              <a:ext uri="{FF2B5EF4-FFF2-40B4-BE49-F238E27FC236}">
                <a16:creationId xmlns:a16="http://schemas.microsoft.com/office/drawing/2014/main" xmlns=""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2/23/2025</a:t>
            </a:fld>
            <a:endParaRPr lang="en-US"/>
          </a:p>
        </p:txBody>
      </p:sp>
      <p:sp>
        <p:nvSpPr>
          <p:cNvPr id="3" name="Footer Placeholder 2">
            <a:extLst>
              <a:ext uri="{FF2B5EF4-FFF2-40B4-BE49-F238E27FC236}">
                <a16:creationId xmlns:a16="http://schemas.microsoft.com/office/drawing/2014/main" xmlns=""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2/23/2025</a:t>
            </a:fld>
            <a:endParaRPr lang="en-US"/>
          </a:p>
        </p:txBody>
      </p:sp>
      <p:sp>
        <p:nvSpPr>
          <p:cNvPr id="6" name="Footer Placeholder 5">
            <a:extLst>
              <a:ext uri="{FF2B5EF4-FFF2-40B4-BE49-F238E27FC236}">
                <a16:creationId xmlns:a16="http://schemas.microsoft.com/office/drawing/2014/main" xmlns=""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2/23/2025</a:t>
            </a:fld>
            <a:endParaRPr lang="en-US"/>
          </a:p>
        </p:txBody>
      </p:sp>
      <p:sp>
        <p:nvSpPr>
          <p:cNvPr id="6" name="Footer Placeholder 5">
            <a:extLst>
              <a:ext uri="{FF2B5EF4-FFF2-40B4-BE49-F238E27FC236}">
                <a16:creationId xmlns:a16="http://schemas.microsoft.com/office/drawing/2014/main" xmlns=""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2/23/2025</a:t>
            </a:fld>
            <a:endParaRPr lang="en-US"/>
          </a:p>
        </p:txBody>
      </p:sp>
      <p:sp>
        <p:nvSpPr>
          <p:cNvPr id="5" name="Footer Placeholder 4">
            <a:extLst>
              <a:ext uri="{FF2B5EF4-FFF2-40B4-BE49-F238E27FC236}">
                <a16:creationId xmlns:a16="http://schemas.microsoft.com/office/drawing/2014/main" xmlns=""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2/23/2025</a:t>
            </a:fld>
            <a:endParaRPr lang="en-US"/>
          </a:p>
        </p:txBody>
      </p:sp>
      <p:sp>
        <p:nvSpPr>
          <p:cNvPr id="5" name="Footer Placeholder 4">
            <a:extLst>
              <a:ext uri="{FF2B5EF4-FFF2-40B4-BE49-F238E27FC236}">
                <a16:creationId xmlns:a16="http://schemas.microsoft.com/office/drawing/2014/main" xmlns=""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xmlns=""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2/23/2025</a:t>
            </a:fld>
            <a:endParaRPr lang="en-US"/>
          </a:p>
        </p:txBody>
      </p:sp>
      <p:sp>
        <p:nvSpPr>
          <p:cNvPr id="6" name="Footer Placeholder 4">
            <a:extLst>
              <a:ext uri="{FF2B5EF4-FFF2-40B4-BE49-F238E27FC236}">
                <a16:creationId xmlns:a16="http://schemas.microsoft.com/office/drawing/2014/main" xmlns=""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2/23/2025</a:t>
            </a:fld>
            <a:endParaRPr lang="en-US"/>
          </a:p>
        </p:txBody>
      </p:sp>
      <p:sp>
        <p:nvSpPr>
          <p:cNvPr id="8" name="Footer Placeholder 4">
            <a:extLst>
              <a:ext uri="{FF2B5EF4-FFF2-40B4-BE49-F238E27FC236}">
                <a16:creationId xmlns:a16="http://schemas.microsoft.com/office/drawing/2014/main" xmlns=""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xmlns=""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2/23/2025</a:t>
            </a:fld>
            <a:endParaRPr lang="en-US"/>
          </a:p>
        </p:txBody>
      </p:sp>
      <p:sp>
        <p:nvSpPr>
          <p:cNvPr id="4" name="Footer Placeholder 4">
            <a:extLst>
              <a:ext uri="{FF2B5EF4-FFF2-40B4-BE49-F238E27FC236}">
                <a16:creationId xmlns:a16="http://schemas.microsoft.com/office/drawing/2014/main" xmlns=""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2/23/2025</a:t>
            </a:fld>
            <a:endParaRPr lang="en-US"/>
          </a:p>
        </p:txBody>
      </p:sp>
      <p:sp>
        <p:nvSpPr>
          <p:cNvPr id="3" name="Footer Placeholder 4">
            <a:extLst>
              <a:ext uri="{FF2B5EF4-FFF2-40B4-BE49-F238E27FC236}">
                <a16:creationId xmlns:a16="http://schemas.microsoft.com/office/drawing/2014/main" xmlns=""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2/23/2025</a:t>
            </a:fld>
            <a:endParaRPr lang="en-US"/>
          </a:p>
        </p:txBody>
      </p:sp>
      <p:sp>
        <p:nvSpPr>
          <p:cNvPr id="6" name="Footer Placeholder 4">
            <a:extLst>
              <a:ext uri="{FF2B5EF4-FFF2-40B4-BE49-F238E27FC236}">
                <a16:creationId xmlns:a16="http://schemas.microsoft.com/office/drawing/2014/main" xmlns=""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2/23/2025</a:t>
            </a:fld>
            <a:endParaRPr lang="en-US"/>
          </a:p>
        </p:txBody>
      </p:sp>
      <p:sp>
        <p:nvSpPr>
          <p:cNvPr id="6" name="Footer Placeholder 4">
            <a:extLst>
              <a:ext uri="{FF2B5EF4-FFF2-40B4-BE49-F238E27FC236}">
                <a16:creationId xmlns:a16="http://schemas.microsoft.com/office/drawing/2014/main" xmlns=""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2/23/2025</a:t>
            </a:fld>
            <a:endParaRPr lang="en-US"/>
          </a:p>
        </p:txBody>
      </p:sp>
      <p:sp>
        <p:nvSpPr>
          <p:cNvPr id="5" name="Footer Placeholder 4">
            <a:extLst>
              <a:ext uri="{FF2B5EF4-FFF2-40B4-BE49-F238E27FC236}">
                <a16:creationId xmlns:a16="http://schemas.microsoft.com/office/drawing/2014/main" xmlns=""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2/23/2025</a:t>
            </a:fld>
            <a:endParaRPr lang="en-US"/>
          </a:p>
        </p:txBody>
      </p:sp>
      <p:sp>
        <p:nvSpPr>
          <p:cNvPr id="5" name="Footer Placeholder 4">
            <a:extLst>
              <a:ext uri="{FF2B5EF4-FFF2-40B4-BE49-F238E27FC236}">
                <a16:creationId xmlns:a16="http://schemas.microsoft.com/office/drawing/2014/main" xmlns=""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23/02/2025</a:t>
            </a:fld>
            <a:endParaRPr lang="en-GB"/>
          </a:p>
        </p:txBody>
      </p:sp>
      <p:sp>
        <p:nvSpPr>
          <p:cNvPr id="5" name="Footer Placeholder 4">
            <a:extLst>
              <a:ext uri="{FF2B5EF4-FFF2-40B4-BE49-F238E27FC236}">
                <a16:creationId xmlns:a16="http://schemas.microsoft.com/office/drawing/2014/main" xmlns=""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992E170A-377D-4684-92A7-D837C705623C}"/>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6CF48BAB-9674-4E68-A26F-5B4038D2801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xmlns=""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xmlns="" id="{86DD8511-8F32-4ED4-A60E-7D850F3F7A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xmlns=""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xmlns=""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xmlns=""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xmlns=""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xmlns=""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xmlns=""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xmlns=""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xmlns=""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xmlns=""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xmlns=""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xmlns=""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xmlns=""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xmlns=""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xmlns=""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xmlns=""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xmlns=""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xmlns=""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xmlns=""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xmlns="" id="{57252F92-85E3-4DE3-A165-7A925DB52819}"/>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xmlns=""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xmlns=""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xmlns=""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xmlns=""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xmlns=""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xmlns=""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xmlns=""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xmlns=""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xmlns=""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xmlns=""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xmlns=""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xmlns=""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xmlns=""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xmlns=""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xmlns=""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xmlns=""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xmlns=""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xmlns=""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xmlns=""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xmlns=""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xmlns=""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xmlns=""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xmlns=""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xmlns=""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xmlns=""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xmlns=""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xmlns=""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xmlns=""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xmlns=""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xmlns=""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xmlns=""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xmlns=""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xmlns=""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xmlns=""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xmlns=""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xmlns=""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xmlns=""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xmlns=""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xmlns=""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xmlns=""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xmlns=""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xmlns=""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xmlns=""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xmlns=""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xmlns=""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xmlns=""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xmlns=""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xmlns=""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xmlns=""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xmlns=""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xmlns=""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xmlns=""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xmlns=""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xmlns=""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xmlns=""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xmlns=""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xmlns=""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xmlns=""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xmlns=""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xmlns=""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xmlns=""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xmlns=""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xmlns=""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xmlns=""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xmlns=""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6BBF27BB-FCFF-4296-A8A1-A12D99698489}"/>
              </a:ext>
            </a:extLst>
          </p:cNvPr>
          <p:cNvSpPr txBox="1"/>
          <p:nvPr/>
        </p:nvSpPr>
        <p:spPr>
          <a:xfrm>
            <a:off x="2929448" y="1195871"/>
            <a:ext cx="6172766" cy="584775"/>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lang="en-US" sz="3200" dirty="0">
                <a:ln w="3175">
                  <a:solidFill>
                    <a:srgbClr val="7030A0"/>
                  </a:solidFill>
                </a:ln>
                <a:solidFill>
                  <a:srgbClr val="7030A0"/>
                </a:solidFill>
                <a:ea typeface="Cambria" panose="02040503050406030204" pitchFamily="18" charset="0"/>
                <a:cs typeface="Arial" panose="020B0604020202020204" pitchFamily="34" charset="0"/>
              </a:rPr>
              <a:t> </a:t>
            </a:r>
            <a:r>
              <a:rPr lang="en-US" sz="3200" dirty="0" smtClean="0">
                <a:ln w="3175">
                  <a:solidFill>
                    <a:srgbClr val="7030A0"/>
                  </a:solidFill>
                </a:ln>
                <a:solidFill>
                  <a:srgbClr val="7030A0"/>
                </a:solidFill>
                <a:ea typeface="Cambria" panose="02040503050406030204" pitchFamily="18" charset="0"/>
                <a:cs typeface="Arial" panose="020B0604020202020204" pitchFamily="34" charset="0"/>
              </a:rPr>
              <a:t>Hai</a:t>
            </a:r>
            <a:r>
              <a:rPr kumimoji="0" lang="en-US" sz="3200" b="0" i="0" u="none" strike="noStrike" kern="1200" cap="none" spc="0" normalizeH="0" baseline="0" noProof="0" dirty="0" smtClean="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smtClean="0">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lang="en-US" sz="3200" dirty="0">
                <a:ln w="3175">
                  <a:solidFill>
                    <a:srgbClr val="7030A0"/>
                  </a:solidFill>
                </a:ln>
                <a:solidFill>
                  <a:srgbClr val="7030A0"/>
                </a:solidFill>
                <a:ea typeface="Cambria" panose="02040503050406030204" pitchFamily="18" charset="0"/>
                <a:cs typeface="Arial" panose="020B0604020202020204" pitchFamily="34" charset="0"/>
              </a:rPr>
              <a:t> </a:t>
            </a:r>
            <a:r>
              <a:rPr lang="en-US" sz="3200" dirty="0" smtClean="0">
                <a:ln w="3175">
                  <a:solidFill>
                    <a:srgbClr val="7030A0"/>
                  </a:solidFill>
                </a:ln>
                <a:solidFill>
                  <a:srgbClr val="7030A0"/>
                </a:solidFill>
                <a:ea typeface="Cambria" panose="02040503050406030204" pitchFamily="18" charset="0"/>
                <a:cs typeface="Arial" panose="020B0604020202020204" pitchFamily="34" charset="0"/>
              </a:rPr>
              <a:t>24</a:t>
            </a:r>
            <a:r>
              <a:rPr kumimoji="0" lang="en-US" sz="3200" b="0" i="0" u="none" strike="noStrike" kern="1200" cap="none" spc="0" normalizeH="0" baseline="0" noProof="0" dirty="0" smtClean="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lang="en-US" sz="3200" dirty="0">
                <a:ln w="3175">
                  <a:solidFill>
                    <a:srgbClr val="7030A0"/>
                  </a:solidFill>
                </a:ln>
                <a:solidFill>
                  <a:srgbClr val="7030A0"/>
                </a:solidFill>
                <a:ea typeface="Cambria" panose="02040503050406030204" pitchFamily="18" charset="0"/>
                <a:cs typeface="Arial" panose="020B0604020202020204" pitchFamily="34" charset="0"/>
              </a:rPr>
              <a:t>2</a:t>
            </a:r>
            <a:r>
              <a:rPr kumimoji="0" lang="en-US" sz="3200" b="0" i="0" u="none" strike="noStrike" kern="1200" cap="none" spc="0" normalizeH="0" baseline="0" noProof="0" dirty="0" smtClean="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smtClean="0">
                <a:ln w="3175">
                  <a:solidFill>
                    <a:srgbClr val="7030A0"/>
                  </a:solidFill>
                </a:ln>
                <a:solidFill>
                  <a:srgbClr val="7030A0"/>
                </a:solidFill>
                <a:effectLst/>
                <a:uLnTx/>
                <a:uFillTx/>
                <a:ea typeface="Cambria" panose="02040503050406030204" pitchFamily="18" charset="0"/>
                <a:cs typeface="Arial" panose="020B0604020202020204" pitchFamily="34" charset="0"/>
              </a:rPr>
              <a:t>2025</a:t>
            </a:r>
            <a:endPar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xmlns=""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xmlns=""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xmlns=""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xmlns=""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xmlns=""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xmlns=""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xmlns=""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xmlns=""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xmlns=""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xmlns="" id="{378666BC-CBE8-4863-B113-736E974555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xmlns=""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xmlns=""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xmlns="" id="{57252F92-85E3-4DE3-A165-7A925DB52819}"/>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xmlns=""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xmlns=""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xmlns="" id="{974D9E91-2ABA-4EF5-A0EC-424F2EA3A0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xmlns=""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xmlns=""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xmlns=""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xmlns=""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xmlns=""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xmlns=""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xmlns=""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xmlns=""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xmlns=""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xmlns=""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xmlns=""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431</Words>
  <Application>Microsoft Office PowerPoint</Application>
  <PresentationFormat>Widescreen</PresentationFormat>
  <Paragraphs>34</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맑은 고딕</vt:lpstr>
      <vt:lpstr>Arial</vt:lpstr>
      <vt:lpstr>Calibri</vt:lpstr>
      <vt:lpstr>Calibri Light</vt:lpstr>
      <vt:lpstr>Cambria</vt:lpstr>
      <vt:lpstr>Times New Roman</vt:lpstr>
      <vt:lpstr>思源黑体 CN</vt:lpstr>
      <vt:lpstr>方正稚艺简体</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27</cp:revision>
  <dcterms:created xsi:type="dcterms:W3CDTF">2022-10-27T11:47:00Z</dcterms:created>
  <dcterms:modified xsi:type="dcterms:W3CDTF">2025-02-22T19:22:56Z</dcterms:modified>
</cp:coreProperties>
</file>