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7" r:id="rId3"/>
    <p:sldId id="262" r:id="rId4"/>
    <p:sldId id="294" r:id="rId5"/>
    <p:sldId id="265" r:id="rId6"/>
    <p:sldId id="295" r:id="rId7"/>
    <p:sldId id="296" r:id="rId8"/>
    <p:sldId id="297" r:id="rId9"/>
    <p:sldId id="273" r:id="rId10"/>
    <p:sldId id="263" r:id="rId11"/>
    <p:sldId id="270" r:id="rId12"/>
    <p:sldId id="264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8A1"/>
    <a:srgbClr val="6B3F6E"/>
    <a:srgbClr val="FFC05D"/>
    <a:srgbClr val="469274"/>
    <a:srgbClr val="FE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3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9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4.sv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28.png"/><Relationship Id="rId17" Type="http://schemas.openxmlformats.org/officeDocument/2006/relationships/image" Target="../media/image76.svg"/><Relationship Id="rId2" Type="http://schemas.openxmlformats.org/officeDocument/2006/relationships/audio" Target="../media/media9.mp3"/><Relationship Id="rId16" Type="http://schemas.openxmlformats.org/officeDocument/2006/relationships/image" Target="../media/image29.png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11" Type="http://schemas.openxmlformats.org/officeDocument/2006/relationships/image" Target="../media/image72.svg"/><Relationship Id="rId5" Type="http://schemas.openxmlformats.org/officeDocument/2006/relationships/image" Target="../media/image2.svg"/><Relationship Id="rId15" Type="http://schemas.openxmlformats.org/officeDocument/2006/relationships/image" Target="../media/image28.sv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0.sv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0.svg"/><Relationship Id="rId18" Type="http://schemas.openxmlformats.org/officeDocument/2006/relationships/image" Target="../media/image85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7.svg"/><Relationship Id="rId5" Type="http://schemas.openxmlformats.org/officeDocument/2006/relationships/image" Target="../media/image28.svg"/><Relationship Id="rId15" Type="http://schemas.openxmlformats.org/officeDocument/2006/relationships/image" Target="../media/image82.sv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78.sv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90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11" Type="http://schemas.openxmlformats.org/officeDocument/2006/relationships/image" Target="../media/image38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image" Target="../media/image88.svg"/><Relationship Id="rId4" Type="http://schemas.openxmlformats.org/officeDocument/2006/relationships/image" Target="../media/image19.png"/><Relationship Id="rId9" Type="http://schemas.openxmlformats.org/officeDocument/2006/relationships/image" Target="../media/image37.png"/><Relationship Id="rId14" Type="http://schemas.openxmlformats.org/officeDocument/2006/relationships/image" Target="../media/image9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svg"/><Relationship Id="rId12" Type="http://schemas.openxmlformats.org/officeDocument/2006/relationships/image" Target="../media/image4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2.sv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10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6.svg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14.svg"/><Relationship Id="rId12" Type="http://schemas.openxmlformats.org/officeDocument/2006/relationships/image" Target="../media/image6.png"/><Relationship Id="rId17" Type="http://schemas.openxmlformats.org/officeDocument/2006/relationships/image" Target="../media/image40.svg"/><Relationship Id="rId2" Type="http://schemas.openxmlformats.org/officeDocument/2006/relationships/video" Target="../media/media1.wmv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11" Type="http://schemas.openxmlformats.org/officeDocument/2006/relationships/image" Target="../media/image2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8.svg"/><Relationship Id="rId10" Type="http://schemas.openxmlformats.org/officeDocument/2006/relationships/image" Target="../media/image5.png"/><Relationship Id="rId19" Type="http://schemas.openxmlformats.org/officeDocument/2006/relationships/image" Target="../media/image21.svg"/><Relationship Id="rId4" Type="http://schemas.openxmlformats.org/officeDocument/2006/relationships/audio" Target="../media/media2.mp3"/><Relationship Id="rId9" Type="http://schemas.openxmlformats.org/officeDocument/2006/relationships/image" Target="../media/image2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0.svg"/><Relationship Id="rId18" Type="http://schemas.openxmlformats.org/officeDocument/2006/relationships/image" Target="../media/image36.svg"/><Relationship Id="rId3" Type="http://schemas.microsoft.com/office/2007/relationships/media" Target="../media/media4.mp3"/><Relationship Id="rId21" Type="http://schemas.openxmlformats.org/officeDocument/2006/relationships/image" Target="../media/image11.png"/><Relationship Id="rId7" Type="http://schemas.openxmlformats.org/officeDocument/2006/relationships/image" Target="../media/image14.svg"/><Relationship Id="rId12" Type="http://schemas.openxmlformats.org/officeDocument/2006/relationships/image" Target="../media/image8.png"/><Relationship Id="rId17" Type="http://schemas.openxmlformats.org/officeDocument/2006/relationships/image" Target="../media/image6.png"/><Relationship Id="rId2" Type="http://schemas.openxmlformats.org/officeDocument/2006/relationships/video" Target="../media/media3.wmv"/><Relationship Id="rId16" Type="http://schemas.openxmlformats.org/officeDocument/2006/relationships/image" Target="../media/image12.png"/><Relationship Id="rId20" Type="http://schemas.openxmlformats.org/officeDocument/2006/relationships/image" Target="../media/image38.svg"/><Relationship Id="rId1" Type="http://schemas.microsoft.com/office/2007/relationships/media" Target="../media/media3.wmv"/><Relationship Id="rId6" Type="http://schemas.openxmlformats.org/officeDocument/2006/relationships/image" Target="../media/image1.png"/><Relationship Id="rId11" Type="http://schemas.openxmlformats.org/officeDocument/2006/relationships/image" Target="../media/image2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10" Type="http://schemas.openxmlformats.org/officeDocument/2006/relationships/image" Target="../media/image5.png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2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44.svg"/><Relationship Id="rId5" Type="http://schemas.openxmlformats.org/officeDocument/2006/relationships/image" Target="../media/image14.svg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28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0.sv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14.svg"/><Relationship Id="rId12" Type="http://schemas.openxmlformats.org/officeDocument/2006/relationships/image" Target="../media/image8.png"/><Relationship Id="rId17" Type="http://schemas.openxmlformats.org/officeDocument/2006/relationships/image" Target="../media/image36.svg"/><Relationship Id="rId2" Type="http://schemas.openxmlformats.org/officeDocument/2006/relationships/video" Target="../media/media6.wmv"/><Relationship Id="rId16" Type="http://schemas.openxmlformats.org/officeDocument/2006/relationships/image" Target="../media/image6.png"/><Relationship Id="rId20" Type="http://schemas.openxmlformats.org/officeDocument/2006/relationships/image" Target="../media/image17.png"/><Relationship Id="rId1" Type="http://schemas.microsoft.com/office/2007/relationships/media" Target="../media/media6.wmv"/><Relationship Id="rId6" Type="http://schemas.openxmlformats.org/officeDocument/2006/relationships/image" Target="../media/image1.png"/><Relationship Id="rId11" Type="http://schemas.openxmlformats.org/officeDocument/2006/relationships/image" Target="../media/image2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10" Type="http://schemas.openxmlformats.org/officeDocument/2006/relationships/image" Target="../media/image5.png"/><Relationship Id="rId19" Type="http://schemas.openxmlformats.org/officeDocument/2006/relationships/image" Target="../media/image38.svg"/><Relationship Id="rId4" Type="http://schemas.openxmlformats.org/officeDocument/2006/relationships/audio" Target="../media/media2.mp3"/><Relationship Id="rId9" Type="http://schemas.openxmlformats.org/officeDocument/2006/relationships/image" Target="../media/image2.sv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0.svg"/><Relationship Id="rId18" Type="http://schemas.openxmlformats.org/officeDocument/2006/relationships/image" Target="../media/image7.png"/><Relationship Id="rId3" Type="http://schemas.microsoft.com/office/2007/relationships/media" Target="../media/media4.mp3"/><Relationship Id="rId21" Type="http://schemas.openxmlformats.org/officeDocument/2006/relationships/image" Target="../media/image11.png"/><Relationship Id="rId7" Type="http://schemas.openxmlformats.org/officeDocument/2006/relationships/image" Target="../media/image14.svg"/><Relationship Id="rId12" Type="http://schemas.openxmlformats.org/officeDocument/2006/relationships/image" Target="../media/image8.png"/><Relationship Id="rId17" Type="http://schemas.openxmlformats.org/officeDocument/2006/relationships/image" Target="../media/image36.svg"/><Relationship Id="rId2" Type="http://schemas.openxmlformats.org/officeDocument/2006/relationships/video" Target="../media/media7.wmv"/><Relationship Id="rId16" Type="http://schemas.openxmlformats.org/officeDocument/2006/relationships/image" Target="../media/image6.png"/><Relationship Id="rId20" Type="http://schemas.openxmlformats.org/officeDocument/2006/relationships/image" Target="../media/image18.png"/><Relationship Id="rId1" Type="http://schemas.microsoft.com/office/2007/relationships/media" Target="../media/media7.wmv"/><Relationship Id="rId6" Type="http://schemas.openxmlformats.org/officeDocument/2006/relationships/image" Target="../media/image1.png"/><Relationship Id="rId11" Type="http://schemas.openxmlformats.org/officeDocument/2006/relationships/image" Target="../media/image2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10" Type="http://schemas.openxmlformats.org/officeDocument/2006/relationships/image" Target="../media/image5.png"/><Relationship Id="rId19" Type="http://schemas.openxmlformats.org/officeDocument/2006/relationships/image" Target="../media/image38.svg"/><Relationship Id="rId4" Type="http://schemas.openxmlformats.org/officeDocument/2006/relationships/audio" Target="../media/media4.mp3"/><Relationship Id="rId9" Type="http://schemas.openxmlformats.org/officeDocument/2006/relationships/image" Target="../media/image2.sv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4.svg"/><Relationship Id="rId3" Type="http://schemas.microsoft.com/office/2007/relationships/media" Target="../media/media5.mp3"/><Relationship Id="rId7" Type="http://schemas.openxmlformats.org/officeDocument/2006/relationships/image" Target="../media/image14.sv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../media/media8.mp3"/><Relationship Id="rId16" Type="http://schemas.openxmlformats.org/officeDocument/2006/relationships/image" Target="../media/image16.png"/><Relationship Id="rId1" Type="http://schemas.microsoft.com/office/2007/relationships/media" Target="../media/media8.mp3"/><Relationship Id="rId6" Type="http://schemas.openxmlformats.org/officeDocument/2006/relationships/image" Target="../media/image1.png"/><Relationship Id="rId11" Type="http://schemas.openxmlformats.org/officeDocument/2006/relationships/image" Target="../media/image2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6.svg"/><Relationship Id="rId10" Type="http://schemas.openxmlformats.org/officeDocument/2006/relationships/image" Target="../media/image13.png"/><Relationship Id="rId4" Type="http://schemas.openxmlformats.org/officeDocument/2006/relationships/audio" Target="../media/media5.mp3"/><Relationship Id="rId9" Type="http://schemas.openxmlformats.org/officeDocument/2006/relationships/image" Target="../media/image2.sv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svg"/><Relationship Id="rId18" Type="http://schemas.openxmlformats.org/officeDocument/2006/relationships/image" Target="../media/image23.png"/><Relationship Id="rId3" Type="http://schemas.microsoft.com/office/2007/relationships/media" Target="../media/media10.mp3"/><Relationship Id="rId21" Type="http://schemas.openxmlformats.org/officeDocument/2006/relationships/image" Target="../media/image56.svg"/><Relationship Id="rId7" Type="http://schemas.openxmlformats.org/officeDocument/2006/relationships/image" Target="../media/image2.svg"/><Relationship Id="rId12" Type="http://schemas.openxmlformats.org/officeDocument/2006/relationships/image" Target="../media/image20.png"/><Relationship Id="rId17" Type="http://schemas.openxmlformats.org/officeDocument/2006/relationships/image" Target="../media/image52.svg"/><Relationship Id="rId2" Type="http://schemas.openxmlformats.org/officeDocument/2006/relationships/audio" Target="../media/media9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11" Type="http://schemas.openxmlformats.org/officeDocument/2006/relationships/image" Target="../media/image36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0.svg"/><Relationship Id="rId10" Type="http://schemas.openxmlformats.org/officeDocument/2006/relationships/image" Target="../media/image6.png"/><Relationship Id="rId19" Type="http://schemas.openxmlformats.org/officeDocument/2006/relationships/image" Target="../media/image54.svg"/><Relationship Id="rId4" Type="http://schemas.openxmlformats.org/officeDocument/2006/relationships/audio" Target="../media/media10.mp3"/><Relationship Id="rId9" Type="http://schemas.openxmlformats.org/officeDocument/2006/relationships/image" Target="../media/image4.svg"/><Relationship Id="rId14" Type="http://schemas.openxmlformats.org/officeDocument/2006/relationships/image" Target="../media/image21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844727"/>
            <a:ext cx="12329582" cy="24422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8338"/>
          <a:stretch>
            <a:fillRect/>
          </a:stretch>
        </p:blipFill>
        <p:spPr>
          <a:xfrm>
            <a:off x="14474954" y="-311873"/>
            <a:ext cx="3515786" cy="21037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46975" b="29949"/>
          <a:stretch>
            <a:fillRect/>
          </a:stretch>
        </p:blipFill>
        <p:spPr>
          <a:xfrm>
            <a:off x="-647519" y="4566041"/>
            <a:ext cx="1864223" cy="20564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42AD83B-2423-708E-A8DE-88EFAA1C9D3B}"/>
              </a:ext>
            </a:extLst>
          </p:cNvPr>
          <p:cNvSpPr txBox="1"/>
          <p:nvPr/>
        </p:nvSpPr>
        <p:spPr>
          <a:xfrm>
            <a:off x="1116005" y="660489"/>
            <a:ext cx="16055989" cy="1710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0" cap="none" spc="0" normalizeH="0" baseline="0" noProof="0">
                <a:ln>
                  <a:noFill/>
                </a:ln>
                <a:solidFill>
                  <a:srgbClr val="6B3F6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kumimoji="0" lang="en-US" sz="8000" b="1" i="0" strike="noStrike" kern="0" cap="none" spc="0" normalizeH="0" noProof="0">
                <a:ln>
                  <a:noFill/>
                </a:ln>
                <a:solidFill>
                  <a:srgbClr val="6B3F6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ĐỀ 6: </a:t>
            </a:r>
            <a:r>
              <a:rPr lang="en-US" sz="8000" b="1" kern="0">
                <a:solidFill>
                  <a:srgbClr val="6B3F6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 MÃI TUỔI THƠ</a:t>
            </a:r>
            <a:endParaRPr kumimoji="0" lang="en-US" sz="8000" b="1" i="0" strike="noStrike" kern="1200" cap="none" spc="0" normalizeH="0" baseline="0" noProof="0">
              <a:ln>
                <a:noFill/>
              </a:ln>
              <a:solidFill>
                <a:srgbClr val="6B3F6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389BB2-6DBA-50EF-C019-71181932A924}"/>
              </a:ext>
            </a:extLst>
          </p:cNvPr>
          <p:cNvGrpSpPr/>
          <p:nvPr/>
        </p:nvGrpSpPr>
        <p:grpSpPr>
          <a:xfrm>
            <a:off x="1057749" y="2402185"/>
            <a:ext cx="16172500" cy="7474704"/>
            <a:chOff x="1057749" y="2402185"/>
            <a:chExt cx="16172500" cy="747470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64C462-23DC-AD76-AF9E-54918021C47E}"/>
                </a:ext>
              </a:extLst>
            </p:cNvPr>
            <p:cNvGrpSpPr/>
            <p:nvPr/>
          </p:nvGrpSpPr>
          <p:grpSpPr>
            <a:xfrm>
              <a:off x="1057749" y="2402185"/>
              <a:ext cx="16172500" cy="7474704"/>
              <a:chOff x="871401" y="1202189"/>
              <a:chExt cx="16172500" cy="7474704"/>
            </a:xfrm>
          </p:grpSpPr>
          <p:pic>
            <p:nvPicPr>
              <p:cNvPr id="29" name="Picture 2">
                <a:extLst>
                  <a:ext uri="{FF2B5EF4-FFF2-40B4-BE49-F238E27FC236}">
                    <a16:creationId xmlns:a16="http://schemas.microsoft.com/office/drawing/2014/main" id="{7666D1A6-F44D-F7C5-BF04-EF4548BFE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3330953">
                <a:off x="14391900" y="872319"/>
                <a:ext cx="2322132" cy="2981871"/>
              </a:xfrm>
              <a:prstGeom prst="rect">
                <a:avLst/>
              </a:prstGeom>
            </p:spPr>
          </p:pic>
          <p:pic>
            <p:nvPicPr>
              <p:cNvPr id="30" name="Picture 3">
                <a:extLst>
                  <a:ext uri="{FF2B5EF4-FFF2-40B4-BE49-F238E27FC236}">
                    <a16:creationId xmlns:a16="http://schemas.microsoft.com/office/drawing/2014/main" id="{9EC58E8D-A3DB-A89E-1411-C5634EF24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5400000" flipV="1">
                <a:off x="14466102" y="3709627"/>
                <a:ext cx="2779309" cy="1841292"/>
              </a:xfrm>
              <a:prstGeom prst="rect">
                <a:avLst/>
              </a:prstGeom>
            </p:spPr>
          </p:pic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62C91E23-A0B6-3470-D0DF-C39FA1911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-7469046">
                <a:off x="1201271" y="6024891"/>
                <a:ext cx="2322132" cy="2981871"/>
              </a:xfrm>
              <a:prstGeom prst="rect">
                <a:avLst/>
              </a:prstGeom>
            </p:spPr>
          </p:pic>
          <p:pic>
            <p:nvPicPr>
              <p:cNvPr id="32" name="Picture 5">
                <a:extLst>
                  <a:ext uri="{FF2B5EF4-FFF2-40B4-BE49-F238E27FC236}">
                    <a16:creationId xmlns:a16="http://schemas.microsoft.com/office/drawing/2014/main" id="{299B8591-0D00-7453-62F4-9180306F8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5400000" flipV="1">
                <a:off x="669892" y="4328162"/>
                <a:ext cx="2779309" cy="1841292"/>
              </a:xfrm>
              <a:prstGeom prst="rect">
                <a:avLst/>
              </a:prstGeom>
            </p:spPr>
          </p:pic>
          <p:grpSp>
            <p:nvGrpSpPr>
              <p:cNvPr id="33" name="Group 6">
                <a:extLst>
                  <a:ext uri="{FF2B5EF4-FFF2-40B4-BE49-F238E27FC236}">
                    <a16:creationId xmlns:a16="http://schemas.microsoft.com/office/drawing/2014/main" id="{03384FAE-0B2A-C39F-DF44-44AB3BAEF0B7}"/>
                  </a:ext>
                </a:extLst>
              </p:cNvPr>
              <p:cNvGrpSpPr/>
              <p:nvPr/>
            </p:nvGrpSpPr>
            <p:grpSpPr>
              <a:xfrm>
                <a:off x="2501608" y="2538496"/>
                <a:ext cx="13284783" cy="4671929"/>
                <a:chOff x="0" y="0"/>
                <a:chExt cx="4493865" cy="1580381"/>
              </a:xfrm>
            </p:grpSpPr>
            <p:sp>
              <p:nvSpPr>
                <p:cNvPr id="36" name="Freeform 7">
                  <a:extLst>
                    <a:ext uri="{FF2B5EF4-FFF2-40B4-BE49-F238E27FC236}">
                      <a16:creationId xmlns:a16="http://schemas.microsoft.com/office/drawing/2014/main" id="{DFE07831-4503-5448-6F58-9A02637CC4E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493865" cy="1580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3865" h="1580381">
                      <a:moveTo>
                        <a:pt x="4369405" y="1580381"/>
                      </a:moveTo>
                      <a:lnTo>
                        <a:pt x="124460" y="1580381"/>
                      </a:lnTo>
                      <a:cubicBezTo>
                        <a:pt x="55880" y="1580381"/>
                        <a:pt x="0" y="1524501"/>
                        <a:pt x="0" y="1455921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4369405" y="0"/>
                      </a:lnTo>
                      <a:cubicBezTo>
                        <a:pt x="4437985" y="0"/>
                        <a:pt x="4493865" y="55880"/>
                        <a:pt x="4493865" y="124460"/>
                      </a:cubicBezTo>
                      <a:lnTo>
                        <a:pt x="4493865" y="1455921"/>
                      </a:lnTo>
                      <a:cubicBezTo>
                        <a:pt x="4493865" y="1524501"/>
                        <a:pt x="4437985" y="1580381"/>
                        <a:pt x="4369405" y="15803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grpSp>
            <p:nvGrpSpPr>
              <p:cNvPr id="34" name="Group 8">
                <a:extLst>
                  <a:ext uri="{FF2B5EF4-FFF2-40B4-BE49-F238E27FC236}">
                    <a16:creationId xmlns:a16="http://schemas.microsoft.com/office/drawing/2014/main" id="{E4D1FF32-1280-A420-785E-DB03FFCBAEED}"/>
                  </a:ext>
                </a:extLst>
              </p:cNvPr>
              <p:cNvGrpSpPr/>
              <p:nvPr/>
            </p:nvGrpSpPr>
            <p:grpSpPr>
              <a:xfrm>
                <a:off x="6527766" y="1748233"/>
                <a:ext cx="5232465" cy="1230042"/>
                <a:chOff x="0" y="0"/>
                <a:chExt cx="1561503" cy="660400"/>
              </a:xfrm>
            </p:grpSpPr>
            <p:sp>
              <p:nvSpPr>
                <p:cNvPr id="35" name="Freeform 9">
                  <a:extLst>
                    <a:ext uri="{FF2B5EF4-FFF2-40B4-BE49-F238E27FC236}">
                      <a16:creationId xmlns:a16="http://schemas.microsoft.com/office/drawing/2014/main" id="{D3632F1A-A436-976B-CA9A-DC4984269D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561503" cy="66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503" h="660400">
                      <a:moveTo>
                        <a:pt x="1437043" y="660400"/>
                      </a:moveTo>
                      <a:lnTo>
                        <a:pt x="124460" y="660400"/>
                      </a:lnTo>
                      <a:cubicBezTo>
                        <a:pt x="55880" y="660400"/>
                        <a:pt x="0" y="604520"/>
                        <a:pt x="0" y="53594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437043" y="0"/>
                      </a:lnTo>
                      <a:cubicBezTo>
                        <a:pt x="1505623" y="0"/>
                        <a:pt x="1561503" y="55880"/>
                        <a:pt x="1561503" y="124460"/>
                      </a:cubicBezTo>
                      <a:lnTo>
                        <a:pt x="1561503" y="535940"/>
                      </a:lnTo>
                      <a:cubicBezTo>
                        <a:pt x="1561503" y="604520"/>
                        <a:pt x="1505623" y="660400"/>
                        <a:pt x="1437043" y="660400"/>
                      </a:cubicBezTo>
                      <a:close/>
                    </a:path>
                  </a:pathLst>
                </a:custGeom>
                <a:solidFill>
                  <a:srgbClr val="E468A1"/>
                </a:solidFill>
              </p:spPr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76B7FA-144F-18FD-5BDA-E46C648D4508}"/>
                </a:ext>
              </a:extLst>
            </p:cNvPr>
            <p:cNvSpPr txBox="1"/>
            <p:nvPr/>
          </p:nvSpPr>
          <p:spPr>
            <a:xfrm>
              <a:off x="4325748" y="4236149"/>
              <a:ext cx="10009196" cy="3557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8000" b="1" kern="0">
                  <a:solidFill>
                    <a:srgbClr val="E468A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 BÀI HÁT 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8000" b="1" kern="0" noProof="0">
                  <a:solidFill>
                    <a:srgbClr val="E468A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ĐẸP MÃI TUỔI THƠ</a:t>
              </a:r>
              <a:endParaRPr kumimoji="0" lang="en-US" sz="8000" b="1" i="0" strike="noStrike" kern="1200" cap="none" spc="0" normalizeH="0" baseline="0" noProof="0">
                <a:ln>
                  <a:noFill/>
                </a:ln>
                <a:solidFill>
                  <a:srgbClr val="E468A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610E45-A8EB-ABA4-9D43-E4EF8D2FBFA6}"/>
                </a:ext>
              </a:extLst>
            </p:cNvPr>
            <p:cNvSpPr txBox="1"/>
            <p:nvPr/>
          </p:nvSpPr>
          <p:spPr>
            <a:xfrm>
              <a:off x="7182568" y="2901530"/>
              <a:ext cx="429815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8000" b="1" ker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 23: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8456" b="28048"/>
          <a:stretch>
            <a:fillRect/>
          </a:stretch>
        </p:blipFill>
        <p:spPr>
          <a:xfrm>
            <a:off x="0" y="2464058"/>
            <a:ext cx="2515303" cy="21122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94323" y="0"/>
            <a:ext cx="3393677" cy="24392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52498" y="7297007"/>
            <a:ext cx="2525610" cy="1745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1771" y="8295265"/>
            <a:ext cx="2365923" cy="20110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55581" y="7071686"/>
            <a:ext cx="3023005" cy="34303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6857304" y="4879284"/>
            <a:ext cx="1430696" cy="1475046"/>
            <a:chOff x="0" y="0"/>
            <a:chExt cx="1907595" cy="196672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42676" b="29220"/>
            <a:stretch>
              <a:fillRect/>
            </a:stretch>
          </p:blipFill>
          <p:spPr>
            <a:xfrm>
              <a:off x="0" y="0"/>
              <a:ext cx="1907595" cy="1966728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r="65346" b="65889"/>
            <a:stretch>
              <a:fillRect/>
            </a:stretch>
          </p:blipFill>
          <p:spPr>
            <a:xfrm flipH="1">
              <a:off x="60511" y="1058524"/>
              <a:ext cx="670766" cy="817878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5607750F-4DCB-1B46-B787-4EBDB8E4959B}"/>
              </a:ext>
            </a:extLst>
          </p:cNvPr>
          <p:cNvSpPr txBox="1"/>
          <p:nvPr/>
        </p:nvSpPr>
        <p:spPr>
          <a:xfrm>
            <a:off x="3094691" y="921148"/>
            <a:ext cx="11851652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LUYỆN TẬP – THỰC 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69A99-5CD5-7418-3BE5-1543EE8BF4F3}"/>
              </a:ext>
            </a:extLst>
          </p:cNvPr>
          <p:cNvSpPr txBox="1"/>
          <p:nvPr/>
        </p:nvSpPr>
        <p:spPr>
          <a:xfrm>
            <a:off x="3463403" y="2322623"/>
            <a:ext cx="113611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400" b="1" err="1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400" b="1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kết hợp </a:t>
            </a:r>
            <a:r>
              <a:rPr lang="en-US" sz="4400" b="1" dirty="0" err="1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4400" b="1" dirty="0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err="1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400" b="1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theo </a:t>
            </a:r>
            <a:r>
              <a:rPr lang="en-US" sz="4400" b="1" dirty="0" err="1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endParaRPr lang="en-US" sz="4400" b="1" dirty="0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117C1C-75B2-62C1-D519-6B413B4F78C1}"/>
              </a:ext>
            </a:extLst>
          </p:cNvPr>
          <p:cNvGrpSpPr/>
          <p:nvPr/>
        </p:nvGrpSpPr>
        <p:grpSpPr>
          <a:xfrm>
            <a:off x="914400" y="3424937"/>
            <a:ext cx="10363200" cy="901593"/>
            <a:chOff x="654246" y="5246276"/>
            <a:chExt cx="10363200" cy="9015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25C976-C71F-70E4-EFF6-916A38D6F2D5}"/>
                </a:ext>
              </a:extLst>
            </p:cNvPr>
            <p:cNvSpPr txBox="1"/>
            <p:nvPr/>
          </p:nvSpPr>
          <p:spPr>
            <a:xfrm>
              <a:off x="2903912" y="5246276"/>
              <a:ext cx="8113534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Nắng lên rồi cho em hồng môi xinh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26BDAC-A71C-390A-E026-4F869089D8BC}"/>
                </a:ext>
              </a:extLst>
            </p:cNvPr>
            <p:cNvSpPr txBox="1"/>
            <p:nvPr/>
          </p:nvSpPr>
          <p:spPr>
            <a:xfrm>
              <a:off x="654246" y="5327195"/>
              <a:ext cx="2134418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i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A</a:t>
              </a:r>
              <a:endParaRPr lang="en-US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E40D39-C2B0-51D7-5B30-699EC1966D04}"/>
              </a:ext>
            </a:extLst>
          </p:cNvPr>
          <p:cNvGrpSpPr/>
          <p:nvPr/>
        </p:nvGrpSpPr>
        <p:grpSpPr>
          <a:xfrm>
            <a:off x="914400" y="4610100"/>
            <a:ext cx="10134600" cy="820674"/>
            <a:chOff x="654246" y="6822088"/>
            <a:chExt cx="10134600" cy="82067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9C3A4F-FE7D-E1DC-158E-4CC891DE193C}"/>
                </a:ext>
              </a:extLst>
            </p:cNvPr>
            <p:cNvSpPr txBox="1"/>
            <p:nvPr/>
          </p:nvSpPr>
          <p:spPr>
            <a:xfrm>
              <a:off x="654246" y="6822088"/>
              <a:ext cx="2134418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i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B</a:t>
              </a:r>
              <a:endParaRPr lang="en-US" sz="28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4">
              <a:extLst>
                <a:ext uri="{FF2B5EF4-FFF2-40B4-BE49-F238E27FC236}">
                  <a16:creationId xmlns:a16="http://schemas.microsoft.com/office/drawing/2014/main" id="{1A3897DC-5A03-12BF-A43F-9A155910A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68846" y="6911242"/>
              <a:ext cx="764988" cy="73152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F4C56F4-F7CE-5E8E-7793-4E1B670CC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106668" y="6911242"/>
              <a:ext cx="764988" cy="731520"/>
            </a:xfrm>
            <a:prstGeom prst="rect">
              <a:avLst/>
            </a:prstGeom>
          </p:spPr>
        </p:pic>
        <p:pic>
          <p:nvPicPr>
            <p:cNvPr id="26" name="Picture 24">
              <a:extLst>
                <a:ext uri="{FF2B5EF4-FFF2-40B4-BE49-F238E27FC236}">
                  <a16:creationId xmlns:a16="http://schemas.microsoft.com/office/drawing/2014/main" id="{1F5EFC80-E934-8DD2-8C25-1340D1643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912046" y="6911242"/>
              <a:ext cx="764988" cy="731520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830F5200-2690-FCB7-0300-D526A5A0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023858" y="6911242"/>
              <a:ext cx="764988" cy="73152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F1C328-E218-B5C9-B656-86F27BB6AFCE}"/>
              </a:ext>
            </a:extLst>
          </p:cNvPr>
          <p:cNvGrpSpPr/>
          <p:nvPr/>
        </p:nvGrpSpPr>
        <p:grpSpPr>
          <a:xfrm>
            <a:off x="5052377" y="6210300"/>
            <a:ext cx="11850310" cy="901593"/>
            <a:chOff x="654246" y="5246276"/>
            <a:chExt cx="11850310" cy="90159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31A6D5-8CF4-C00A-6CA2-B0D5B2FCE3DB}"/>
                </a:ext>
              </a:extLst>
            </p:cNvPr>
            <p:cNvSpPr txBox="1"/>
            <p:nvPr/>
          </p:nvSpPr>
          <p:spPr>
            <a:xfrm>
              <a:off x="2903912" y="5246276"/>
              <a:ext cx="9600644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Gió rung cây nhịp nhàng theo điệu múa…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F76951E-1F10-8A02-56A8-657F34C349D2}"/>
                </a:ext>
              </a:extLst>
            </p:cNvPr>
            <p:cNvSpPr txBox="1"/>
            <p:nvPr/>
          </p:nvSpPr>
          <p:spPr>
            <a:xfrm>
              <a:off x="654246" y="5327195"/>
              <a:ext cx="2134418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i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A</a:t>
              </a:r>
              <a:endParaRPr lang="en-US" sz="2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C084C0-7C0A-7D06-6A88-899A0D374A37}"/>
              </a:ext>
            </a:extLst>
          </p:cNvPr>
          <p:cNvGrpSpPr/>
          <p:nvPr/>
        </p:nvGrpSpPr>
        <p:grpSpPr>
          <a:xfrm>
            <a:off x="5052377" y="7405286"/>
            <a:ext cx="11178223" cy="820674"/>
            <a:chOff x="654246" y="6822088"/>
            <a:chExt cx="11178223" cy="82067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30C2562-9481-3380-9D20-9A1F5D8C5991}"/>
                </a:ext>
              </a:extLst>
            </p:cNvPr>
            <p:cNvSpPr txBox="1"/>
            <p:nvPr/>
          </p:nvSpPr>
          <p:spPr>
            <a:xfrm>
              <a:off x="654246" y="6822088"/>
              <a:ext cx="2134418" cy="8206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i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B</a:t>
              </a:r>
              <a:endParaRPr lang="en-US" sz="28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24">
              <a:extLst>
                <a:ext uri="{FF2B5EF4-FFF2-40B4-BE49-F238E27FC236}">
                  <a16:creationId xmlns:a16="http://schemas.microsoft.com/office/drawing/2014/main" id="{83CF8E7C-B070-7424-04D2-C377BFED8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993269" y="6911242"/>
              <a:ext cx="764988" cy="731520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88D19B2A-AFEF-5461-6701-DCA521581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106668" y="6911242"/>
              <a:ext cx="764988" cy="731520"/>
            </a:xfrm>
            <a:prstGeom prst="rect">
              <a:avLst/>
            </a:prstGeom>
          </p:spPr>
        </p:pic>
        <p:pic>
          <p:nvPicPr>
            <p:cNvPr id="39" name="Picture 24">
              <a:extLst>
                <a:ext uri="{FF2B5EF4-FFF2-40B4-BE49-F238E27FC236}">
                  <a16:creationId xmlns:a16="http://schemas.microsoft.com/office/drawing/2014/main" id="{D1DDEAFA-4EB4-D578-4774-8D7307A0F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912046" y="6911242"/>
              <a:ext cx="764988" cy="731520"/>
            </a:xfrm>
            <a:prstGeom prst="rect">
              <a:avLst/>
            </a:prstGeom>
          </p:spPr>
        </p:pic>
        <p:pic>
          <p:nvPicPr>
            <p:cNvPr id="40" name="Picture 24">
              <a:extLst>
                <a:ext uri="{FF2B5EF4-FFF2-40B4-BE49-F238E27FC236}">
                  <a16:creationId xmlns:a16="http://schemas.microsoft.com/office/drawing/2014/main" id="{E85DECB9-249D-033C-3408-45B3489B9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067481" y="6911242"/>
              <a:ext cx="764988" cy="731520"/>
            </a:xfrm>
            <a:prstGeom prst="rect">
              <a:avLst/>
            </a:prstGeom>
          </p:spPr>
        </p:pic>
      </p:grpSp>
      <p:pic>
        <p:nvPicPr>
          <p:cNvPr id="41" name="[KARAOKE] ĐẸP MÃI TUỔI TH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6425DD7E-49C2-B207-D9C1-BE88D3A37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316" y="9378455"/>
            <a:ext cx="930275" cy="930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196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6975" b="29949"/>
          <a:stretch>
            <a:fillRect/>
          </a:stretch>
        </p:blipFill>
        <p:spPr>
          <a:xfrm>
            <a:off x="0" y="2352386"/>
            <a:ext cx="1760576" cy="194212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462012" y="4487553"/>
            <a:ext cx="1846189" cy="1903418"/>
            <a:chOff x="0" y="0"/>
            <a:chExt cx="2461585" cy="253789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r="42676" b="29220"/>
            <a:stretch>
              <a:fillRect/>
            </a:stretch>
          </p:blipFill>
          <p:spPr>
            <a:xfrm>
              <a:off x="0" y="0"/>
              <a:ext cx="2461585" cy="253789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65346" b="65889"/>
            <a:stretch>
              <a:fillRect/>
            </a:stretch>
          </p:blipFill>
          <p:spPr>
            <a:xfrm flipH="1">
              <a:off x="78084" y="1365934"/>
              <a:ext cx="865565" cy="10554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1637" r="11923" b="76499"/>
          <a:stretch>
            <a:fillRect/>
          </a:stretch>
        </p:blipFill>
        <p:spPr>
          <a:xfrm flipH="1">
            <a:off x="9164201" y="8544377"/>
            <a:ext cx="9144000" cy="18112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3732">
            <a:off x="324272" y="5805543"/>
            <a:ext cx="1887848" cy="24242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02285" y="8768909"/>
            <a:ext cx="2467666" cy="20358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67185" y="8768909"/>
            <a:ext cx="2467666" cy="203582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36392" y="8768909"/>
            <a:ext cx="2467666" cy="20358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605363" flipV="1">
            <a:off x="178121" y="8289354"/>
            <a:ext cx="3164909" cy="209675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08948" y="8528907"/>
            <a:ext cx="2335950" cy="16176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346EAA-1873-E1EA-14EF-7EA6A98E7321}"/>
              </a:ext>
            </a:extLst>
          </p:cNvPr>
          <p:cNvSpPr txBox="1"/>
          <p:nvPr/>
        </p:nvSpPr>
        <p:spPr>
          <a:xfrm>
            <a:off x="3463403" y="990174"/>
            <a:ext cx="113611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 diễn</a:t>
            </a:r>
            <a:endParaRPr lang="en-US" sz="4400" b="1" dirty="0">
              <a:solidFill>
                <a:srgbClr val="BB4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A2B6BF-4B71-52D4-4A28-E2C9480DB513}"/>
              </a:ext>
            </a:extLst>
          </p:cNvPr>
          <p:cNvGrpSpPr/>
          <p:nvPr/>
        </p:nvGrpSpPr>
        <p:grpSpPr>
          <a:xfrm>
            <a:off x="477631" y="1999464"/>
            <a:ext cx="8722373" cy="6420636"/>
            <a:chOff x="740634" y="3026406"/>
            <a:chExt cx="8722373" cy="6420636"/>
          </a:xfrm>
        </p:grpSpPr>
        <p:pic>
          <p:nvPicPr>
            <p:cNvPr id="27" name="Picture 31">
              <a:extLst>
                <a:ext uri="{FF2B5EF4-FFF2-40B4-BE49-F238E27FC236}">
                  <a16:creationId xmlns:a16="http://schemas.microsoft.com/office/drawing/2014/main" id="{26E26C3A-11D7-0DD3-C551-818462863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740634" y="3026406"/>
              <a:ext cx="8722373" cy="535335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009989-174F-B2EB-CECF-BE2E3FD065E3}"/>
                </a:ext>
              </a:extLst>
            </p:cNvPr>
            <p:cNvSpPr txBox="1"/>
            <p:nvPr/>
          </p:nvSpPr>
          <p:spPr>
            <a:xfrm>
              <a:off x="2452822" y="8545449"/>
              <a:ext cx="4191000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A: Hát lời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C08A10-E430-EEC0-48FB-C3EF89BF30B6}"/>
              </a:ext>
            </a:extLst>
          </p:cNvPr>
          <p:cNvGrpSpPr/>
          <p:nvPr/>
        </p:nvGrpSpPr>
        <p:grpSpPr>
          <a:xfrm>
            <a:off x="9338197" y="1999463"/>
            <a:ext cx="8251802" cy="6420636"/>
            <a:chOff x="9601200" y="3026405"/>
            <a:chExt cx="8251802" cy="6420636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87DD5716-2F51-5B38-2FB1-DECCA023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601200" y="3026405"/>
              <a:ext cx="8251802" cy="535335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9D2F722-665E-EC9B-B0D4-AF8EB2647B86}"/>
                </a:ext>
              </a:extLst>
            </p:cNvPr>
            <p:cNvSpPr txBox="1"/>
            <p:nvPr/>
          </p:nvSpPr>
          <p:spPr>
            <a:xfrm>
              <a:off x="11430000" y="8545448"/>
              <a:ext cx="4191000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 B: Vỗ tay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335127"/>
            <a:ext cx="18288000" cy="1998556"/>
            <a:chOff x="0" y="0"/>
            <a:chExt cx="24384000" cy="266474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21637" r="11923" b="76499"/>
            <a:stretch>
              <a:fillRect/>
            </a:stretch>
          </p:blipFill>
          <p:spPr>
            <a:xfrm>
              <a:off x="0" y="0"/>
              <a:ext cx="13138458" cy="260249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547" r="16452" b="76637"/>
            <a:stretch>
              <a:fillRect/>
            </a:stretch>
          </p:blipFill>
          <p:spPr>
            <a:xfrm flipH="1">
              <a:off x="11096745" y="315590"/>
              <a:ext cx="13287255" cy="234915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28338"/>
          <a:stretch>
            <a:fillRect/>
          </a:stretch>
        </p:blipFill>
        <p:spPr>
          <a:xfrm>
            <a:off x="14140854" y="525230"/>
            <a:ext cx="3515786" cy="21037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8456" b="28048"/>
          <a:stretch>
            <a:fillRect/>
          </a:stretch>
        </p:blipFill>
        <p:spPr>
          <a:xfrm>
            <a:off x="0" y="1378259"/>
            <a:ext cx="2515303" cy="2112264"/>
          </a:xfrm>
          <a:prstGeom prst="rect">
            <a:avLst/>
          </a:prstGeom>
        </p:spPr>
      </p:pic>
      <p:pic>
        <p:nvPicPr>
          <p:cNvPr id="15" name="Picture 1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4288B34-7E55-FF7B-FE3C-3BCD882A70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53" y="2277362"/>
            <a:ext cx="12333514" cy="53806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2539" y="8004605"/>
            <a:ext cx="2381840" cy="24746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59030" y="6708469"/>
            <a:ext cx="1927809" cy="37707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37070" y="3086100"/>
            <a:ext cx="5062110" cy="8895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D5E396-8857-F03A-F455-4021EB089860}"/>
              </a:ext>
            </a:extLst>
          </p:cNvPr>
          <p:cNvSpPr txBox="1"/>
          <p:nvPr/>
        </p:nvSpPr>
        <p:spPr>
          <a:xfrm>
            <a:off x="3463403" y="949912"/>
            <a:ext cx="113611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b="1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400" b="1" err="1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400" b="1">
                <a:solidFill>
                  <a:srgbClr val="6B3F6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kết hợp vận động cơ thể</a:t>
            </a:r>
            <a:endParaRPr lang="en-US" sz="4400" b="1" dirty="0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[KARAOKE] ĐẸP MÃI TUỔI TH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43AB9053-2768-975B-BA2B-682F92FBA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475" y="-3551"/>
            <a:ext cx="930275" cy="930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19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8338"/>
          <a:stretch>
            <a:fillRect/>
          </a:stretch>
        </p:blipFill>
        <p:spPr>
          <a:xfrm>
            <a:off x="14880095" y="800100"/>
            <a:ext cx="4758410" cy="2847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04800" y="495300"/>
            <a:ext cx="1128060" cy="13116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7136"/>
          <a:stretch>
            <a:fillRect/>
          </a:stretch>
        </p:blipFill>
        <p:spPr>
          <a:xfrm>
            <a:off x="8115506" y="-920253"/>
            <a:ext cx="3754889" cy="22845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27136"/>
          <a:stretch>
            <a:fillRect/>
          </a:stretch>
        </p:blipFill>
        <p:spPr>
          <a:xfrm>
            <a:off x="-960063" y="2338598"/>
            <a:ext cx="3754889" cy="22845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16184">
            <a:off x="1039939" y="2176920"/>
            <a:ext cx="807268" cy="1076357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4773A5CE-E174-CB26-B521-D823A7280B15}"/>
              </a:ext>
            </a:extLst>
          </p:cNvPr>
          <p:cNvSpPr txBox="1"/>
          <p:nvPr/>
        </p:nvSpPr>
        <p:spPr>
          <a:xfrm>
            <a:off x="3218174" y="815612"/>
            <a:ext cx="11851652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VẬN DỤNG – TRẢI NGHIỆM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1D056-68B2-B10C-4882-FEE5BBA248D5}"/>
              </a:ext>
            </a:extLst>
          </p:cNvPr>
          <p:cNvSpPr txBox="1"/>
          <p:nvPr/>
        </p:nvSpPr>
        <p:spPr>
          <a:xfrm>
            <a:off x="7531474" y="2116771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B18F0C-97B5-45D4-E746-D11B70D08CC4}"/>
              </a:ext>
            </a:extLst>
          </p:cNvPr>
          <p:cNvGrpSpPr/>
          <p:nvPr/>
        </p:nvGrpSpPr>
        <p:grpSpPr>
          <a:xfrm>
            <a:off x="358841" y="3942519"/>
            <a:ext cx="5680597" cy="5625036"/>
            <a:chOff x="320915" y="2852046"/>
            <a:chExt cx="5680597" cy="562503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231A706-9DD6-9DCE-867A-21A8A6E37F87}"/>
                </a:ext>
              </a:extLst>
            </p:cNvPr>
            <p:cNvGrpSpPr/>
            <p:nvPr/>
          </p:nvGrpSpPr>
          <p:grpSpPr>
            <a:xfrm>
              <a:off x="1676400" y="2852046"/>
              <a:ext cx="3066896" cy="3800113"/>
              <a:chOff x="1676400" y="2852046"/>
              <a:chExt cx="3066896" cy="3800113"/>
            </a:xfrm>
          </p:grpSpPr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B6973AB1-0F29-FC7A-70C1-0B934854B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676400" y="2852046"/>
                <a:ext cx="3066896" cy="380011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47087F-D8B8-BD90-E605-B4DAD283B7D4}"/>
                  </a:ext>
                </a:extLst>
              </p:cNvPr>
              <p:cNvSpPr txBox="1"/>
              <p:nvPr/>
            </p:nvSpPr>
            <p:spPr>
              <a:xfrm rot="205183">
                <a:off x="2853178" y="4482743"/>
                <a:ext cx="9364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Đô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52D26E-12EB-5E69-891F-83B9E238A036}"/>
                </a:ext>
              </a:extLst>
            </p:cNvPr>
            <p:cNvSpPr txBox="1"/>
            <p:nvPr/>
          </p:nvSpPr>
          <p:spPr>
            <a:xfrm>
              <a:off x="320915" y="6652159"/>
              <a:ext cx="568059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vỗ tay theo nhịp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EEA660-7636-1644-6A83-10CDA7DDDB4D}"/>
              </a:ext>
            </a:extLst>
          </p:cNvPr>
          <p:cNvGrpSpPr/>
          <p:nvPr/>
        </p:nvGrpSpPr>
        <p:grpSpPr>
          <a:xfrm>
            <a:off x="5752926" y="3962840"/>
            <a:ext cx="6117469" cy="5706661"/>
            <a:chOff x="5715000" y="2872367"/>
            <a:chExt cx="6117469" cy="57066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451A5C-3BCB-BE28-6BF0-61FEAD47F406}"/>
                </a:ext>
              </a:extLst>
            </p:cNvPr>
            <p:cNvGrpSpPr/>
            <p:nvPr/>
          </p:nvGrpSpPr>
          <p:grpSpPr>
            <a:xfrm>
              <a:off x="6745175" y="2872367"/>
              <a:ext cx="3422192" cy="3779792"/>
              <a:chOff x="6745175" y="2872367"/>
              <a:chExt cx="3422192" cy="3779792"/>
            </a:xfrm>
          </p:grpSpPr>
          <p:pic>
            <p:nvPicPr>
              <p:cNvPr id="26" name="Picture 5">
                <a:extLst>
                  <a:ext uri="{FF2B5EF4-FFF2-40B4-BE49-F238E27FC236}">
                    <a16:creationId xmlns:a16="http://schemas.microsoft.com/office/drawing/2014/main" id="{7C8EEA8C-E9AD-30A8-21CE-B9845FC1F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745175" y="2872367"/>
                <a:ext cx="3422192" cy="377979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5B8D3F-14F9-7DC4-34FC-05E30EFEBDB8}"/>
                  </a:ext>
                </a:extLst>
              </p:cNvPr>
              <p:cNvSpPr txBox="1"/>
              <p:nvPr/>
            </p:nvSpPr>
            <p:spPr>
              <a:xfrm rot="19637189">
                <a:off x="7146464" y="4031901"/>
                <a:ext cx="9060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Rê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8520AF-5CD3-D717-4047-933C93DA8E46}"/>
                </a:ext>
              </a:extLst>
            </p:cNvPr>
            <p:cNvSpPr txBox="1"/>
            <p:nvPr/>
          </p:nvSpPr>
          <p:spPr>
            <a:xfrm>
              <a:off x="5715000" y="6754105"/>
              <a:ext cx="611746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các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 thức tự chọn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0AB6AA-3DD6-C062-274C-92B8F4ECF8BA}"/>
              </a:ext>
            </a:extLst>
          </p:cNvPr>
          <p:cNvGrpSpPr/>
          <p:nvPr/>
        </p:nvGrpSpPr>
        <p:grpSpPr>
          <a:xfrm>
            <a:off x="11870395" y="3862519"/>
            <a:ext cx="6117469" cy="5803937"/>
            <a:chOff x="11832469" y="2772046"/>
            <a:chExt cx="6117469" cy="580393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51E567F-04BC-160F-36F0-3E18A89A0F32}"/>
                </a:ext>
              </a:extLst>
            </p:cNvPr>
            <p:cNvGrpSpPr/>
            <p:nvPr/>
          </p:nvGrpSpPr>
          <p:grpSpPr>
            <a:xfrm>
              <a:off x="12507816" y="2772046"/>
              <a:ext cx="3629783" cy="3880113"/>
              <a:chOff x="12507816" y="2772046"/>
              <a:chExt cx="3629783" cy="3880113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F2F86A0-93F3-1ACA-DF3D-63A1315BF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2507816" y="2772046"/>
                <a:ext cx="3629783" cy="3880113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A245551-D5A9-90F7-8911-1C786F464E20}"/>
                  </a:ext>
                </a:extLst>
              </p:cNvPr>
              <p:cNvSpPr txBox="1"/>
              <p:nvPr/>
            </p:nvSpPr>
            <p:spPr>
              <a:xfrm rot="660791">
                <a:off x="12867623" y="4327381"/>
                <a:ext cx="81144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Mi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6A8748-17D6-F724-BFB5-4B237B04F1CA}"/>
                </a:ext>
              </a:extLst>
            </p:cNvPr>
            <p:cNvSpPr txBox="1"/>
            <p:nvPr/>
          </p:nvSpPr>
          <p:spPr>
            <a:xfrm>
              <a:off x="11832469" y="6751060"/>
              <a:ext cx="611746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vận động theo nhịp điệu.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[KARAOKE] ĐẸP MÃI TUỔI TH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D951EEC-261C-8A8A-BA33-0CDE7C26D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9367343"/>
            <a:ext cx="930275" cy="930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196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8338"/>
          <a:stretch>
            <a:fillRect/>
          </a:stretch>
        </p:blipFill>
        <p:spPr>
          <a:xfrm>
            <a:off x="7973421" y="-1559845"/>
            <a:ext cx="4556484" cy="27264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8338"/>
          <a:stretch>
            <a:fillRect/>
          </a:stretch>
        </p:blipFill>
        <p:spPr>
          <a:xfrm>
            <a:off x="-408429" y="9404353"/>
            <a:ext cx="2467975" cy="14767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8338"/>
          <a:stretch>
            <a:fillRect/>
          </a:stretch>
        </p:blipFill>
        <p:spPr>
          <a:xfrm>
            <a:off x="16776402" y="6697546"/>
            <a:ext cx="2467975" cy="1476765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DA51C026-66A7-D25C-5E2A-68C6529F8D03}"/>
              </a:ext>
            </a:extLst>
          </p:cNvPr>
          <p:cNvSpPr txBox="1"/>
          <p:nvPr/>
        </p:nvSpPr>
        <p:spPr>
          <a:xfrm>
            <a:off x="4737858" y="711322"/>
            <a:ext cx="881228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Tập hát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C93201BE-FF86-3990-D847-6CE20A392A9E}"/>
              </a:ext>
            </a:extLst>
          </p:cNvPr>
          <p:cNvSpPr txBox="1"/>
          <p:nvPr/>
        </p:nvSpPr>
        <p:spPr>
          <a:xfrm>
            <a:off x="4737857" y="1638300"/>
            <a:ext cx="881228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800" b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Đọc lời ca</a:t>
            </a:r>
            <a:endParaRPr lang="en-US" sz="4800" b="1" dirty="0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9D8B49-50C6-EAA0-9924-DBE856CCE498}"/>
              </a:ext>
            </a:extLst>
          </p:cNvPr>
          <p:cNvSpPr/>
          <p:nvPr/>
        </p:nvSpPr>
        <p:spPr>
          <a:xfrm>
            <a:off x="1482571" y="2812580"/>
            <a:ext cx="6830421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 lên rồi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em hồng môi xinh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68B98D-3828-ADD1-40BF-9D3CB36BF9A4}"/>
              </a:ext>
            </a:extLst>
          </p:cNvPr>
          <p:cNvSpPr/>
          <p:nvPr/>
        </p:nvSpPr>
        <p:spPr>
          <a:xfrm>
            <a:off x="1482571" y="4611914"/>
            <a:ext cx="6830421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Gió rung cây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hịp nhàng theo điệu múa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189A46-DBD6-2A40-F224-84B10BF5EB3A}"/>
              </a:ext>
            </a:extLst>
          </p:cNvPr>
          <p:cNvSpPr/>
          <p:nvPr/>
        </p:nvSpPr>
        <p:spPr>
          <a:xfrm>
            <a:off x="1482571" y="6411248"/>
            <a:ext cx="6830421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Tuổi thơ ơi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hật vui sao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ồn nhiên muôn khúc ca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2BDFD4-CC20-5697-C4D3-CFFCBA397EB0}"/>
              </a:ext>
            </a:extLst>
          </p:cNvPr>
          <p:cNvSpPr/>
          <p:nvPr/>
        </p:nvSpPr>
        <p:spPr>
          <a:xfrm>
            <a:off x="1482570" y="8210582"/>
            <a:ext cx="6830421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Còn mãi mãi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iềm vui bên nhau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ình bạn thân thiết tha.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E9AABF-C14C-7C49-F85D-1C7CE5214364}"/>
              </a:ext>
            </a:extLst>
          </p:cNvPr>
          <p:cNvSpPr/>
          <p:nvPr/>
        </p:nvSpPr>
        <p:spPr>
          <a:xfrm>
            <a:off x="9945980" y="2812580"/>
            <a:ext cx="6830421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 dịu hiền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như là cô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iên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50A240-05F5-FA68-A5C4-5D9501269044}"/>
              </a:ext>
            </a:extLst>
          </p:cNvPr>
          <p:cNvSpPr/>
          <p:nvPr/>
        </p:nvSpPr>
        <p:spPr>
          <a:xfrm>
            <a:off x="9945980" y="4611914"/>
            <a:ext cx="6830421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6: 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bên e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v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òng tay bao trìu mến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5340DB-3726-041F-BA37-D1EF72B46D96}"/>
              </a:ext>
            </a:extLst>
          </p:cNvPr>
          <p:cNvSpPr/>
          <p:nvPr/>
        </p:nvSpPr>
        <p:spPr>
          <a:xfrm>
            <a:off x="9945980" y="6411248"/>
            <a:ext cx="6830421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7: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Tuổi thơ ơi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hật vui sao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ồn nhiên muôn khúc ca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971BA1-D03B-9916-719B-5A15A463F98B}"/>
              </a:ext>
            </a:extLst>
          </p:cNvPr>
          <p:cNvSpPr/>
          <p:nvPr/>
        </p:nvSpPr>
        <p:spPr>
          <a:xfrm>
            <a:off x="9945979" y="8210582"/>
            <a:ext cx="6830421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8: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Còn mãi mãi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iềm vui bên nhau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ình bạn thân thiết tha.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844727"/>
            <a:ext cx="18288000" cy="2442273"/>
            <a:chOff x="0" y="0"/>
            <a:chExt cx="24384000" cy="325636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1637" r="11923" b="76499"/>
            <a:stretch>
              <a:fillRect/>
            </a:stretch>
          </p:blipFill>
          <p:spPr>
            <a:xfrm>
              <a:off x="0" y="653867"/>
              <a:ext cx="13138458" cy="26024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1637" r="11923" b="76499"/>
            <a:stretch>
              <a:fillRect/>
            </a:stretch>
          </p:blipFill>
          <p:spPr>
            <a:xfrm flipH="1">
              <a:off x="7944557" y="0"/>
              <a:ext cx="16439443" cy="3256364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16877505" y="2868368"/>
            <a:ext cx="1430696" cy="1475046"/>
            <a:chOff x="0" y="0"/>
            <a:chExt cx="1907595" cy="19667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r="42676" b="29220"/>
            <a:stretch>
              <a:fillRect/>
            </a:stretch>
          </p:blipFill>
          <p:spPr>
            <a:xfrm>
              <a:off x="0" y="0"/>
              <a:ext cx="1907595" cy="1966728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r="65346" b="65889"/>
            <a:stretch>
              <a:fillRect/>
            </a:stretch>
          </p:blipFill>
          <p:spPr>
            <a:xfrm flipH="1">
              <a:off x="60511" y="1058524"/>
              <a:ext cx="670766" cy="817878"/>
            </a:xfrm>
            <a:prstGeom prst="rect">
              <a:avLst/>
            </a:prstGeom>
          </p:spPr>
        </p:pic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439483" y="8210579"/>
            <a:ext cx="2669764" cy="192556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048566" y="8281523"/>
            <a:ext cx="1854623" cy="185462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8456" b="28048"/>
          <a:stretch>
            <a:fillRect/>
          </a:stretch>
        </p:blipFill>
        <p:spPr>
          <a:xfrm>
            <a:off x="0" y="5143500"/>
            <a:ext cx="1945285" cy="1633583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247307">
            <a:off x="2311114" y="6073228"/>
            <a:ext cx="2154570" cy="276670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9421788" flipV="1">
            <a:off x="323731" y="8176843"/>
            <a:ext cx="3612059" cy="239298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D3203DF-F8F4-23D6-89CE-F4CBE0B3E819}"/>
              </a:ext>
            </a:extLst>
          </p:cNvPr>
          <p:cNvSpPr txBox="1"/>
          <p:nvPr/>
        </p:nvSpPr>
        <p:spPr>
          <a:xfrm>
            <a:off x="6811471" y="647700"/>
            <a:ext cx="4665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Học hát lời 1</a:t>
            </a:r>
            <a:endParaRPr lang="en-US" sz="4800" b="1" dirty="0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BD55BB-4287-0616-FD2D-B0774DEEE9B4}"/>
              </a:ext>
            </a:extLst>
          </p:cNvPr>
          <p:cNvSpPr txBox="1"/>
          <p:nvPr/>
        </p:nvSpPr>
        <p:spPr>
          <a:xfrm>
            <a:off x="1114883" y="2170959"/>
            <a:ext cx="63246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Nắng lên rồi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cho em hồng môi xinh.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Gió rung cây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nhịp nhàng theo điệu múa.</a:t>
            </a:r>
          </a:p>
        </p:txBody>
      </p:sp>
      <p:pic>
        <p:nvPicPr>
          <p:cNvPr id="45" name="Lời 1 - Câu 1,2 - Đẹp mãi tuổi thơ">
            <a:hlinkClick r:id="" action="ppaction://media"/>
            <a:extLst>
              <a:ext uri="{FF2B5EF4-FFF2-40B4-BE49-F238E27FC236}">
                <a16:creationId xmlns:a16="http://schemas.microsoft.com/office/drawing/2014/main" id="{F304E057-42BB-4EB8-930A-276DDAC50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439483" y="2138886"/>
            <a:ext cx="10468919" cy="5888767"/>
          </a:xfrm>
          <a:prstGeom prst="rect">
            <a:avLst/>
          </a:prstGeom>
        </p:spPr>
      </p:pic>
      <p:pic>
        <p:nvPicPr>
          <p:cNvPr id="5" name="Câu 1 ĐẸP MÃI TUỔI THƠ - LỚP 3 - KẾT NỐI TRI THỨC (128 kbps)_E_major__bpm_10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67842" y="481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9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844727"/>
            <a:ext cx="18288000" cy="2442273"/>
            <a:chOff x="0" y="0"/>
            <a:chExt cx="24384000" cy="325636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1637" r="11923" b="76499"/>
            <a:stretch>
              <a:fillRect/>
            </a:stretch>
          </p:blipFill>
          <p:spPr>
            <a:xfrm>
              <a:off x="0" y="653867"/>
              <a:ext cx="13138458" cy="26024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1637" r="11923" b="76499"/>
            <a:stretch>
              <a:fillRect/>
            </a:stretch>
          </p:blipFill>
          <p:spPr>
            <a:xfrm flipH="1">
              <a:off x="7944557" y="0"/>
              <a:ext cx="16439443" cy="3256364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16877505" y="2868368"/>
            <a:ext cx="1430696" cy="1475046"/>
            <a:chOff x="0" y="0"/>
            <a:chExt cx="1907595" cy="19667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r="42676" b="29220"/>
            <a:stretch>
              <a:fillRect/>
            </a:stretch>
          </p:blipFill>
          <p:spPr>
            <a:xfrm>
              <a:off x="0" y="0"/>
              <a:ext cx="1907595" cy="1966728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r="65346" b="65889"/>
            <a:stretch>
              <a:fillRect/>
            </a:stretch>
          </p:blipFill>
          <p:spPr>
            <a:xfrm flipH="1">
              <a:off x="60511" y="1058524"/>
              <a:ext cx="670766" cy="817878"/>
            </a:xfrm>
            <a:prstGeom prst="rect">
              <a:avLst/>
            </a:prstGeom>
          </p:spPr>
        </p:pic>
      </p:grpSp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8456" b="28048"/>
          <a:stretch>
            <a:fillRect/>
          </a:stretch>
        </p:blipFill>
        <p:spPr>
          <a:xfrm>
            <a:off x="0" y="5143500"/>
            <a:ext cx="1945285" cy="1633583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47307">
            <a:off x="2311114" y="6073228"/>
            <a:ext cx="2154570" cy="276670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421788" flipV="1">
            <a:off x="323731" y="8176843"/>
            <a:ext cx="3612059" cy="239298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D3203DF-F8F4-23D6-89CE-F4CBE0B3E819}"/>
              </a:ext>
            </a:extLst>
          </p:cNvPr>
          <p:cNvSpPr txBox="1"/>
          <p:nvPr/>
        </p:nvSpPr>
        <p:spPr>
          <a:xfrm>
            <a:off x="6811471" y="647700"/>
            <a:ext cx="4665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Học hát lời 1</a:t>
            </a:r>
            <a:endParaRPr lang="en-US" sz="4800" b="1" dirty="0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BD55BB-4287-0616-FD2D-B0774DEEE9B4}"/>
              </a:ext>
            </a:extLst>
          </p:cNvPr>
          <p:cNvSpPr txBox="1"/>
          <p:nvPr/>
        </p:nvSpPr>
        <p:spPr>
          <a:xfrm>
            <a:off x="527694" y="2230575"/>
            <a:ext cx="7484395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Tuổi thơ ơi thật vui sao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hồn nhiên muôn khúc ca.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Còn mãi mãi niềm vui bên nhau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tình bạn thân thiết tha.</a:t>
            </a:r>
          </a:p>
        </p:txBody>
      </p:sp>
      <p:pic>
        <p:nvPicPr>
          <p:cNvPr id="5" name="Lời 1 - Câu 3,4 - Đẹp mãi tuổi thơ">
            <a:hlinkClick r:id="" action="ppaction://media"/>
            <a:extLst>
              <a:ext uri="{FF2B5EF4-FFF2-40B4-BE49-F238E27FC236}">
                <a16:creationId xmlns:a16="http://schemas.microsoft.com/office/drawing/2014/main" id="{7B294510-A78D-58B3-2EF0-3B5317D2B3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12089" y="2009564"/>
            <a:ext cx="9879723" cy="5557344"/>
          </a:xfrm>
          <a:prstGeom prst="rect">
            <a:avLst/>
          </a:prstGeom>
        </p:spPr>
      </p:pic>
      <p:pic>
        <p:nvPicPr>
          <p:cNvPr id="6" name="Picture 38">
            <a:extLst>
              <a:ext uri="{FF2B5EF4-FFF2-40B4-BE49-F238E27FC236}">
                <a16:creationId xmlns:a16="http://schemas.microsoft.com/office/drawing/2014/main" id="{821BE68C-0082-3EA6-C52D-3F2CE48AE5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39483" y="8210579"/>
            <a:ext cx="2669764" cy="1925568"/>
          </a:xfrm>
          <a:prstGeom prst="rect">
            <a:avLst/>
          </a:prstGeom>
        </p:spPr>
      </p:pic>
      <p:pic>
        <p:nvPicPr>
          <p:cNvPr id="7" name="Picture 39">
            <a:extLst>
              <a:ext uri="{FF2B5EF4-FFF2-40B4-BE49-F238E27FC236}">
                <a16:creationId xmlns:a16="http://schemas.microsoft.com/office/drawing/2014/main" id="{45652753-36F4-B1FC-6B20-E4958A226D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5048566" y="8281523"/>
            <a:ext cx="1854623" cy="1854623"/>
          </a:xfrm>
          <a:prstGeom prst="rect">
            <a:avLst/>
          </a:prstGeom>
        </p:spPr>
      </p:pic>
      <p:pic>
        <p:nvPicPr>
          <p:cNvPr id="8" name="Câu 2 ĐẸP MÃI TUỔI THƠ - LỚP 3 - KẾT NỐI TRI THỨC (128 kbps)_E_major__bpm_10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0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934037"/>
            <a:ext cx="11878710" cy="23529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46975" b="29949"/>
          <a:stretch>
            <a:fillRect/>
          </a:stretch>
        </p:blipFill>
        <p:spPr>
          <a:xfrm>
            <a:off x="-647519" y="4566041"/>
            <a:ext cx="1864223" cy="205645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6462012" y="2439996"/>
            <a:ext cx="1846189" cy="1903418"/>
            <a:chOff x="0" y="0"/>
            <a:chExt cx="2461585" cy="253789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r="42676" b="29220"/>
            <a:stretch>
              <a:fillRect/>
            </a:stretch>
          </p:blipFill>
          <p:spPr>
            <a:xfrm>
              <a:off x="0" y="0"/>
              <a:ext cx="2461585" cy="253789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r="65346" b="65889"/>
            <a:stretch>
              <a:fillRect/>
            </a:stretch>
          </p:blipFill>
          <p:spPr>
            <a:xfrm flipH="1">
              <a:off x="78084" y="1365934"/>
              <a:ext cx="865565" cy="1055400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6106" y="2183459"/>
            <a:ext cx="3639121" cy="73315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236506" y="7844727"/>
            <a:ext cx="2960331" cy="244227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93C9E8A-A06A-FDA6-F7D6-149637ADD72B}"/>
              </a:ext>
            </a:extLst>
          </p:cNvPr>
          <p:cNvGrpSpPr/>
          <p:nvPr/>
        </p:nvGrpSpPr>
        <p:grpSpPr>
          <a:xfrm>
            <a:off x="4184355" y="567669"/>
            <a:ext cx="6971444" cy="3998372"/>
            <a:chOff x="4283790" y="563164"/>
            <a:chExt cx="6971444" cy="3998372"/>
          </a:xfrm>
        </p:grpSpPr>
        <p:grpSp>
          <p:nvGrpSpPr>
            <p:cNvPr id="21" name="Group 21"/>
            <p:cNvGrpSpPr/>
            <p:nvPr/>
          </p:nvGrpSpPr>
          <p:grpSpPr>
            <a:xfrm>
              <a:off x="4283790" y="563164"/>
              <a:ext cx="6971444" cy="3998372"/>
              <a:chOff x="0" y="0"/>
              <a:chExt cx="6874192" cy="4113317"/>
            </a:xfrm>
          </p:grpSpPr>
          <p:pic>
            <p:nvPicPr>
              <p:cNvPr id="22" name="Picture 2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 r="65346" b="65889"/>
              <a:stretch>
                <a:fillRect/>
              </a:stretch>
            </p:blipFill>
            <p:spPr>
              <a:xfrm flipH="1">
                <a:off x="124998" y="2186603"/>
                <a:ext cx="1385606" cy="1689497"/>
              </a:xfrm>
              <a:prstGeom prst="rect">
                <a:avLst/>
              </a:prstGeom>
            </p:spPr>
          </p:pic>
          <p:pic>
            <p:nvPicPr>
              <p:cNvPr id="23" name="Picture 2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 b="28338"/>
              <a:stretch>
                <a:fillRect/>
              </a:stretch>
            </p:blipFill>
            <p:spPr>
              <a:xfrm>
                <a:off x="0" y="0"/>
                <a:ext cx="6874192" cy="4113317"/>
              </a:xfrm>
              <a:prstGeom prst="rect">
                <a:avLst/>
              </a:prstGeom>
            </p:spPr>
          </p:pic>
        </p:grpSp>
        <p:sp>
          <p:nvSpPr>
            <p:cNvPr id="33" name="TextBox 33"/>
            <p:cNvSpPr txBox="1"/>
            <p:nvPr/>
          </p:nvSpPr>
          <p:spPr>
            <a:xfrm>
              <a:off x="5458852" y="2039745"/>
              <a:ext cx="4305880" cy="8895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20"/>
                </a:lnSpc>
              </a:pPr>
              <a:r>
                <a:rPr lang="en-US" sz="5400" b="1">
                  <a:solidFill>
                    <a:srgbClr val="E468A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lời 1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22B9CC0-D337-FC51-71B3-7AA7804881D6}"/>
              </a:ext>
            </a:extLst>
          </p:cNvPr>
          <p:cNvSpPr txBox="1"/>
          <p:nvPr/>
        </p:nvSpPr>
        <p:spPr>
          <a:xfrm>
            <a:off x="11377294" y="1237466"/>
            <a:ext cx="63246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Nắng lên rồi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cho em hồng môi xinh.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Gió rung cây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nhịp nhàng theo điệu múa.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B664FC-6FB3-4450-D2CD-0C3DBDA2C557}"/>
              </a:ext>
            </a:extLst>
          </p:cNvPr>
          <p:cNvSpPr txBox="1"/>
          <p:nvPr/>
        </p:nvSpPr>
        <p:spPr>
          <a:xfrm>
            <a:off x="7970348" y="5372385"/>
            <a:ext cx="7484395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Tuổi thơ ơi thật vui sao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hồn nhiên muôn khúc ca.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Còn mãi mãi niềm vui bên nhau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tình bạn thân thiết tha.</a:t>
            </a:r>
          </a:p>
        </p:txBody>
      </p:sp>
      <p:pic>
        <p:nvPicPr>
          <p:cNvPr id="4" name="Câu 1+2 ĐẸP MÃI TUỔI THƠ - LỚP 3 - KẾT NỐI TRI THỨC (128 kbps)_E_major__bpm_10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844727"/>
            <a:ext cx="18288000" cy="2442273"/>
            <a:chOff x="0" y="0"/>
            <a:chExt cx="24384000" cy="325636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1637" r="11923" b="76499"/>
            <a:stretch>
              <a:fillRect/>
            </a:stretch>
          </p:blipFill>
          <p:spPr>
            <a:xfrm>
              <a:off x="0" y="653867"/>
              <a:ext cx="13138458" cy="26024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1637" r="11923" b="76499"/>
            <a:stretch>
              <a:fillRect/>
            </a:stretch>
          </p:blipFill>
          <p:spPr>
            <a:xfrm flipH="1">
              <a:off x="7944557" y="0"/>
              <a:ext cx="16439443" cy="3256364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16877505" y="2868368"/>
            <a:ext cx="1430696" cy="1475046"/>
            <a:chOff x="0" y="0"/>
            <a:chExt cx="1907595" cy="19667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r="42676" b="29220"/>
            <a:stretch>
              <a:fillRect/>
            </a:stretch>
          </p:blipFill>
          <p:spPr>
            <a:xfrm>
              <a:off x="0" y="0"/>
              <a:ext cx="1907595" cy="1966728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r="65346" b="65889"/>
            <a:stretch>
              <a:fillRect/>
            </a:stretch>
          </p:blipFill>
          <p:spPr>
            <a:xfrm flipH="1">
              <a:off x="60511" y="1058524"/>
              <a:ext cx="670766" cy="817878"/>
            </a:xfrm>
            <a:prstGeom prst="rect">
              <a:avLst/>
            </a:prstGeom>
          </p:spPr>
        </p:pic>
      </p:grpSp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8456" b="28048"/>
          <a:stretch>
            <a:fillRect/>
          </a:stretch>
        </p:blipFill>
        <p:spPr>
          <a:xfrm>
            <a:off x="0" y="5143500"/>
            <a:ext cx="1945285" cy="1633583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47307">
            <a:off x="2311114" y="6073228"/>
            <a:ext cx="2154570" cy="276670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421788" flipV="1">
            <a:off x="323731" y="8176843"/>
            <a:ext cx="3612059" cy="239298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D3203DF-F8F4-23D6-89CE-F4CBE0B3E819}"/>
              </a:ext>
            </a:extLst>
          </p:cNvPr>
          <p:cNvSpPr txBox="1"/>
          <p:nvPr/>
        </p:nvSpPr>
        <p:spPr>
          <a:xfrm>
            <a:off x="6828303" y="647700"/>
            <a:ext cx="4631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Học hát lời 2</a:t>
            </a:r>
            <a:endParaRPr lang="en-US" sz="4800" b="1" dirty="0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BD55BB-4287-0616-FD2D-B0774DEEE9B4}"/>
              </a:ext>
            </a:extLst>
          </p:cNvPr>
          <p:cNvSpPr txBox="1"/>
          <p:nvPr/>
        </p:nvSpPr>
        <p:spPr>
          <a:xfrm>
            <a:off x="1126205" y="2104853"/>
            <a:ext cx="5274595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cs typeface="Arial" panose="020B0604020202020204" pitchFamily="34" charset="0"/>
              </a:rPr>
              <a:t>Rất dịu hiền </a:t>
            </a:r>
            <a:endParaRPr lang="en-US" sz="4000" dirty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dirty="0">
                <a:cs typeface="Arial" panose="020B0604020202020204" pitchFamily="34" charset="0"/>
              </a:rPr>
              <a:t>cô như là cô tiên.</a:t>
            </a:r>
            <a:endParaRPr lang="en-US" sz="4000" dirty="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38">
            <a:extLst>
              <a:ext uri="{FF2B5EF4-FFF2-40B4-BE49-F238E27FC236}">
                <a16:creationId xmlns:a16="http://schemas.microsoft.com/office/drawing/2014/main" id="{651C9129-CF6A-6F84-70C2-0374651847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39483" y="8210579"/>
            <a:ext cx="2669764" cy="1925568"/>
          </a:xfrm>
          <a:prstGeom prst="rect">
            <a:avLst/>
          </a:prstGeom>
        </p:spPr>
      </p:pic>
      <p:pic>
        <p:nvPicPr>
          <p:cNvPr id="6" name="Picture 39">
            <a:extLst>
              <a:ext uri="{FF2B5EF4-FFF2-40B4-BE49-F238E27FC236}">
                <a16:creationId xmlns:a16="http://schemas.microsoft.com/office/drawing/2014/main" id="{0C4A3D73-D576-B10D-0A2F-27E185FC1E7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5048566" y="8281523"/>
            <a:ext cx="1854623" cy="1854623"/>
          </a:xfrm>
          <a:prstGeom prst="rect">
            <a:avLst/>
          </a:prstGeom>
        </p:spPr>
      </p:pic>
      <p:pic>
        <p:nvPicPr>
          <p:cNvPr id="7" name="Lời 2 - Câu 1,2 - Đẹp mãi tuổi thơ">
            <a:hlinkClick r:id="" action="ppaction://media"/>
            <a:extLst>
              <a:ext uri="{FF2B5EF4-FFF2-40B4-BE49-F238E27FC236}">
                <a16:creationId xmlns:a16="http://schemas.microsoft.com/office/drawing/2014/main" id="{E87CE66E-123C-32E7-38FF-7B33243C4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62295" y="1799539"/>
            <a:ext cx="11255342" cy="6331130"/>
          </a:xfrm>
          <a:prstGeom prst="rect">
            <a:avLst/>
          </a:prstGeom>
        </p:spPr>
      </p:pic>
      <p:pic>
        <p:nvPicPr>
          <p:cNvPr id="16" name="Câu 1 ĐẸP MÃI TUỔI THƠ - LỚP 3 - KẾT NỐI TRI THỨC (128 kbps)_E_major__bpm_10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67842" y="481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42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844727"/>
            <a:ext cx="18288000" cy="2442273"/>
            <a:chOff x="0" y="0"/>
            <a:chExt cx="24384000" cy="325636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1637" r="11923" b="76499"/>
            <a:stretch>
              <a:fillRect/>
            </a:stretch>
          </p:blipFill>
          <p:spPr>
            <a:xfrm>
              <a:off x="0" y="653867"/>
              <a:ext cx="13138458" cy="260249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1637" r="11923" b="76499"/>
            <a:stretch>
              <a:fillRect/>
            </a:stretch>
          </p:blipFill>
          <p:spPr>
            <a:xfrm flipH="1">
              <a:off x="7944557" y="0"/>
              <a:ext cx="16439443" cy="3256364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16877505" y="2868368"/>
            <a:ext cx="1430696" cy="1475046"/>
            <a:chOff x="0" y="0"/>
            <a:chExt cx="1907595" cy="19667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r="42676" b="29220"/>
            <a:stretch>
              <a:fillRect/>
            </a:stretch>
          </p:blipFill>
          <p:spPr>
            <a:xfrm>
              <a:off x="0" y="0"/>
              <a:ext cx="1907595" cy="1966728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r="65346" b="65889"/>
            <a:stretch>
              <a:fillRect/>
            </a:stretch>
          </p:blipFill>
          <p:spPr>
            <a:xfrm flipH="1">
              <a:off x="60511" y="1058524"/>
              <a:ext cx="670766" cy="817878"/>
            </a:xfrm>
            <a:prstGeom prst="rect">
              <a:avLst/>
            </a:prstGeom>
          </p:spPr>
        </p:pic>
      </p:grpSp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8456" b="28048"/>
          <a:stretch>
            <a:fillRect/>
          </a:stretch>
        </p:blipFill>
        <p:spPr>
          <a:xfrm>
            <a:off x="0" y="5143500"/>
            <a:ext cx="1945285" cy="1633583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47307">
            <a:off x="2311114" y="6073228"/>
            <a:ext cx="2154570" cy="276670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421788" flipV="1">
            <a:off x="323731" y="8176843"/>
            <a:ext cx="3612059" cy="239298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D3203DF-F8F4-23D6-89CE-F4CBE0B3E819}"/>
              </a:ext>
            </a:extLst>
          </p:cNvPr>
          <p:cNvSpPr txBox="1"/>
          <p:nvPr/>
        </p:nvSpPr>
        <p:spPr>
          <a:xfrm>
            <a:off x="6828303" y="647700"/>
            <a:ext cx="4631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Học hát lời 2</a:t>
            </a:r>
            <a:endParaRPr lang="en-US" sz="4800" b="1" dirty="0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BD55BB-4287-0616-FD2D-B0774DEEE9B4}"/>
              </a:ext>
            </a:extLst>
          </p:cNvPr>
          <p:cNvSpPr txBox="1"/>
          <p:nvPr/>
        </p:nvSpPr>
        <p:spPr>
          <a:xfrm>
            <a:off x="517323" y="2369184"/>
            <a:ext cx="7484395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Tuổi thơ ơi thật vui sao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hồn nhiên muôn khúc ca.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Còn mãi mãi niềm vui bên nhau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tình bạn thân thiết tha.</a:t>
            </a:r>
          </a:p>
        </p:txBody>
      </p:sp>
      <p:pic>
        <p:nvPicPr>
          <p:cNvPr id="5" name="Picture 38">
            <a:extLst>
              <a:ext uri="{FF2B5EF4-FFF2-40B4-BE49-F238E27FC236}">
                <a16:creationId xmlns:a16="http://schemas.microsoft.com/office/drawing/2014/main" id="{DB31DE5B-DC41-C8F7-0CB7-E4C86FADD9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39483" y="8210579"/>
            <a:ext cx="2669764" cy="1925568"/>
          </a:xfrm>
          <a:prstGeom prst="rect">
            <a:avLst/>
          </a:prstGeom>
        </p:spPr>
      </p:pic>
      <p:pic>
        <p:nvPicPr>
          <p:cNvPr id="6" name="Picture 39">
            <a:extLst>
              <a:ext uri="{FF2B5EF4-FFF2-40B4-BE49-F238E27FC236}">
                <a16:creationId xmlns:a16="http://schemas.microsoft.com/office/drawing/2014/main" id="{21CB15A6-8A3F-41F5-3635-56C0CF2111D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5048566" y="8281523"/>
            <a:ext cx="1854623" cy="1854623"/>
          </a:xfrm>
          <a:prstGeom prst="rect">
            <a:avLst/>
          </a:prstGeom>
        </p:spPr>
      </p:pic>
      <p:pic>
        <p:nvPicPr>
          <p:cNvPr id="7" name="Lời 2 - Câu 3,4 - Đẹp mãi tuổi thơ">
            <a:hlinkClick r:id="" action="ppaction://media"/>
            <a:extLst>
              <a:ext uri="{FF2B5EF4-FFF2-40B4-BE49-F238E27FC236}">
                <a16:creationId xmlns:a16="http://schemas.microsoft.com/office/drawing/2014/main" id="{7C4C93AD-60AD-E2E7-6DE0-ECA53E0E02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01718" y="2156412"/>
            <a:ext cx="9905282" cy="5571721"/>
          </a:xfrm>
          <a:prstGeom prst="rect">
            <a:avLst/>
          </a:prstGeom>
        </p:spPr>
      </p:pic>
      <p:pic>
        <p:nvPicPr>
          <p:cNvPr id="16" name="Câu 2 ĐẸP MÃI TUỔI THƠ - LỚP 3 - KẾT NỐI TRI THỨC (128 kbps)_E_major__bpm_10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7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7934037"/>
            <a:ext cx="11878710" cy="23529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6975" b="29949"/>
          <a:stretch>
            <a:fillRect/>
          </a:stretch>
        </p:blipFill>
        <p:spPr>
          <a:xfrm>
            <a:off x="-647519" y="4566041"/>
            <a:ext cx="1864223" cy="205645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6462012" y="2439996"/>
            <a:ext cx="1846189" cy="1903418"/>
            <a:chOff x="0" y="0"/>
            <a:chExt cx="2461585" cy="253789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 r="42676" b="29220"/>
            <a:stretch>
              <a:fillRect/>
            </a:stretch>
          </p:blipFill>
          <p:spPr>
            <a:xfrm>
              <a:off x="0" y="0"/>
              <a:ext cx="2461585" cy="253789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 r="65346" b="65889"/>
            <a:stretch>
              <a:fillRect/>
            </a:stretch>
          </p:blipFill>
          <p:spPr>
            <a:xfrm flipH="1">
              <a:off x="78084" y="1365934"/>
              <a:ext cx="865565" cy="1055400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6106" y="2183459"/>
            <a:ext cx="3639121" cy="73315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36506" y="7844727"/>
            <a:ext cx="2960331" cy="244227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93C9E8A-A06A-FDA6-F7D6-149637ADD72B}"/>
              </a:ext>
            </a:extLst>
          </p:cNvPr>
          <p:cNvGrpSpPr/>
          <p:nvPr/>
        </p:nvGrpSpPr>
        <p:grpSpPr>
          <a:xfrm>
            <a:off x="4184355" y="567669"/>
            <a:ext cx="6971444" cy="3998372"/>
            <a:chOff x="4283790" y="563164"/>
            <a:chExt cx="6971444" cy="3998372"/>
          </a:xfrm>
        </p:grpSpPr>
        <p:grpSp>
          <p:nvGrpSpPr>
            <p:cNvPr id="21" name="Group 21"/>
            <p:cNvGrpSpPr/>
            <p:nvPr/>
          </p:nvGrpSpPr>
          <p:grpSpPr>
            <a:xfrm>
              <a:off x="4283790" y="563164"/>
              <a:ext cx="6971444" cy="3998372"/>
              <a:chOff x="0" y="0"/>
              <a:chExt cx="6874192" cy="4113317"/>
            </a:xfrm>
          </p:grpSpPr>
          <p:pic>
            <p:nvPicPr>
              <p:cNvPr id="22" name="Picture 2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 r="65346" b="65889"/>
              <a:stretch>
                <a:fillRect/>
              </a:stretch>
            </p:blipFill>
            <p:spPr>
              <a:xfrm flipH="1">
                <a:off x="124998" y="2186603"/>
                <a:ext cx="1385606" cy="1689497"/>
              </a:xfrm>
              <a:prstGeom prst="rect">
                <a:avLst/>
              </a:prstGeom>
            </p:spPr>
          </p:pic>
          <p:pic>
            <p:nvPicPr>
              <p:cNvPr id="23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 b="28338"/>
              <a:stretch>
                <a:fillRect/>
              </a:stretch>
            </p:blipFill>
            <p:spPr>
              <a:xfrm>
                <a:off x="0" y="0"/>
                <a:ext cx="6874192" cy="4113317"/>
              </a:xfrm>
              <a:prstGeom prst="rect">
                <a:avLst/>
              </a:prstGeom>
            </p:spPr>
          </p:pic>
        </p:grpSp>
        <p:sp>
          <p:nvSpPr>
            <p:cNvPr id="33" name="TextBox 33"/>
            <p:cNvSpPr txBox="1"/>
            <p:nvPr/>
          </p:nvSpPr>
          <p:spPr>
            <a:xfrm>
              <a:off x="5458852" y="2039745"/>
              <a:ext cx="4305880" cy="8895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20"/>
                </a:lnSpc>
              </a:pPr>
              <a:r>
                <a:rPr lang="en-US" sz="5400" b="1">
                  <a:solidFill>
                    <a:srgbClr val="E468A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lời 2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22B9CC0-D337-FC51-71B3-7AA7804881D6}"/>
              </a:ext>
            </a:extLst>
          </p:cNvPr>
          <p:cNvSpPr txBox="1"/>
          <p:nvPr/>
        </p:nvSpPr>
        <p:spPr>
          <a:xfrm>
            <a:off x="11377294" y="1237466"/>
            <a:ext cx="63246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Rất dịu hiền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cô như là cô tiên.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Đến bên em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vòng tay bao trìu mến.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B664FC-6FB3-4450-D2CD-0C3DBDA2C557}"/>
              </a:ext>
            </a:extLst>
          </p:cNvPr>
          <p:cNvSpPr txBox="1"/>
          <p:nvPr/>
        </p:nvSpPr>
        <p:spPr>
          <a:xfrm>
            <a:off x="7970348" y="5372385"/>
            <a:ext cx="7484395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Tuổi thơ ơi thật vui sao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hồn nhiên muôn khúc ca.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Còn mãi mãi niềm vui bên nhau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tình bạn thân thiết tha.</a:t>
            </a:r>
          </a:p>
        </p:txBody>
      </p:sp>
      <p:pic>
        <p:nvPicPr>
          <p:cNvPr id="4" name="Lời 2 - Đẹp mãi tuổi thơ">
            <a:hlinkClick r:id="" action="ppaction://media"/>
            <a:extLst>
              <a:ext uri="{FF2B5EF4-FFF2-40B4-BE49-F238E27FC236}">
                <a16:creationId xmlns:a16="http://schemas.microsoft.com/office/drawing/2014/main" id="{4BA83BB7-B4D2-B33D-526D-78FA1C6C8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42429" y="8358"/>
            <a:ext cx="765772" cy="765772"/>
          </a:xfrm>
          <a:prstGeom prst="rect">
            <a:avLst/>
          </a:prstGeom>
        </p:spPr>
      </p:pic>
      <p:pic>
        <p:nvPicPr>
          <p:cNvPr id="17" name="Câu 1+2 ĐẸP MÃI TUỔI THƠ - LỚP 3 - KẾT NỐI TRI THỨC (128 kbps)_E_major__bpm_10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57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8456" b="28048"/>
          <a:stretch>
            <a:fillRect/>
          </a:stretch>
        </p:blipFill>
        <p:spPr>
          <a:xfrm>
            <a:off x="0" y="2741703"/>
            <a:ext cx="1945285" cy="16335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31439" b="28338"/>
          <a:stretch>
            <a:fillRect/>
          </a:stretch>
        </p:blipFill>
        <p:spPr>
          <a:xfrm>
            <a:off x="12500890" y="-87511"/>
            <a:ext cx="4758410" cy="15981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1637" r="11923" b="76499"/>
          <a:stretch>
            <a:fillRect/>
          </a:stretch>
        </p:blipFill>
        <p:spPr>
          <a:xfrm>
            <a:off x="0" y="8809941"/>
            <a:ext cx="7704448" cy="15261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56866" y="8858998"/>
            <a:ext cx="2047915" cy="14770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04312" y="7929646"/>
            <a:ext cx="1450079" cy="14500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12482" b="26636"/>
          <a:stretch>
            <a:fillRect/>
          </a:stretch>
        </p:blipFill>
        <p:spPr>
          <a:xfrm>
            <a:off x="15414689" y="1612893"/>
            <a:ext cx="2877206" cy="201392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E1FCEA3-764D-947D-9F27-B00F47A71EB1}"/>
              </a:ext>
            </a:extLst>
          </p:cNvPr>
          <p:cNvGrpSpPr/>
          <p:nvPr/>
        </p:nvGrpSpPr>
        <p:grpSpPr>
          <a:xfrm>
            <a:off x="2590742" y="739476"/>
            <a:ext cx="13242123" cy="7190170"/>
            <a:chOff x="2590742" y="739476"/>
            <a:chExt cx="13242123" cy="719017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559246" y="2983996"/>
              <a:ext cx="1982753" cy="2060003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877541">
              <a:off x="2590742" y="3652165"/>
              <a:ext cx="2464315" cy="203306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2844447" y="2983996"/>
              <a:ext cx="1930288" cy="200549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297882" flipH="1">
              <a:off x="13433757" y="3693601"/>
              <a:ext cx="2399108" cy="1979264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4347341" y="3997172"/>
              <a:ext cx="9723666" cy="3932474"/>
              <a:chOff x="0" y="0"/>
              <a:chExt cx="2341788" cy="9470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341788" cy="947073"/>
              </a:xfrm>
              <a:custGeom>
                <a:avLst/>
                <a:gdLst/>
                <a:ahLst/>
                <a:cxnLst/>
                <a:rect l="l" t="t" r="r" b="b"/>
                <a:pathLst>
                  <a:path w="2341788" h="947073">
                    <a:moveTo>
                      <a:pt x="2217328" y="947073"/>
                    </a:moveTo>
                    <a:lnTo>
                      <a:pt x="124460" y="947073"/>
                    </a:lnTo>
                    <a:cubicBezTo>
                      <a:pt x="55880" y="947073"/>
                      <a:pt x="0" y="891193"/>
                      <a:pt x="0" y="8226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17328" y="0"/>
                    </a:lnTo>
                    <a:cubicBezTo>
                      <a:pt x="2285908" y="0"/>
                      <a:pt x="2341788" y="55880"/>
                      <a:pt x="2341788" y="124460"/>
                    </a:cubicBezTo>
                    <a:lnTo>
                      <a:pt x="2341788" y="822613"/>
                    </a:lnTo>
                    <a:cubicBezTo>
                      <a:pt x="2341788" y="891193"/>
                      <a:pt x="2285908" y="947073"/>
                      <a:pt x="2217328" y="94707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7790128" flipH="1">
              <a:off x="6937859" y="784135"/>
              <a:ext cx="3760763" cy="3671445"/>
            </a:xfrm>
            <a:prstGeom prst="rect">
              <a:avLst/>
            </a:prstGeom>
          </p:spPr>
        </p:pic>
        <p:sp>
          <p:nvSpPr>
            <p:cNvPr id="18" name="TextBox 33">
              <a:extLst>
                <a:ext uri="{FF2B5EF4-FFF2-40B4-BE49-F238E27FC236}">
                  <a16:creationId xmlns:a16="http://schemas.microsoft.com/office/drawing/2014/main" id="{8FEEC64D-FDD4-1267-D4FD-1DF5AEC28721}"/>
                </a:ext>
              </a:extLst>
            </p:cNvPr>
            <p:cNvSpPr txBox="1"/>
            <p:nvPr/>
          </p:nvSpPr>
          <p:spPr>
            <a:xfrm>
              <a:off x="6991060" y="5363352"/>
              <a:ext cx="4305880" cy="8895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20"/>
                </a:lnSpc>
              </a:pPr>
              <a:r>
                <a:rPr lang="en-US" sz="5400" b="1">
                  <a:solidFill>
                    <a:srgbClr val="6B3F6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d) Hát cả bài</a:t>
              </a:r>
            </a:p>
          </p:txBody>
        </p:sp>
      </p:grpSp>
      <p:pic>
        <p:nvPicPr>
          <p:cNvPr id="21" name="Picture 7">
            <a:extLst>
              <a:ext uri="{FF2B5EF4-FFF2-40B4-BE49-F238E27FC236}">
                <a16:creationId xmlns:a16="http://schemas.microsoft.com/office/drawing/2014/main" id="{9F5369F8-4935-D3A1-7E1C-0C2415CC2E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016192" y="3891477"/>
            <a:ext cx="5066067" cy="8076338"/>
          </a:xfrm>
          <a:prstGeom prst="rect">
            <a:avLst/>
          </a:prstGeom>
        </p:spPr>
      </p:pic>
      <p:pic>
        <p:nvPicPr>
          <p:cNvPr id="22" name="[KARAOKE] ĐẸP MÃI TUỔI TH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543D0F0-8C28-9FE1-BDF6-941403743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398154" y="229601"/>
            <a:ext cx="963882" cy="963882"/>
          </a:xfrm>
          <a:prstGeom prst="rect">
            <a:avLst/>
          </a:prstGeom>
        </p:spPr>
      </p:pic>
      <p:pic>
        <p:nvPicPr>
          <p:cNvPr id="9" name="tone 110 [KARAOKE] ĐẸP MÃI TUỔI THƠ - LỚP 3 - KẾT NỐI TRI THỨC (128 kbps)_E_major__bpm_1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58183" y="888683"/>
            <a:ext cx="1038306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19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452</Words>
  <Application>Microsoft Office PowerPoint</Application>
  <PresentationFormat>Custom</PresentationFormat>
  <Paragraphs>74</Paragraphs>
  <Slides>13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STD_QUYEN</dc:creator>
  <cp:lastModifiedBy>STD_QUYEN</cp:lastModifiedBy>
  <cp:revision>7</cp:revision>
  <dcterms:created xsi:type="dcterms:W3CDTF">2006-08-16T00:00:00Z</dcterms:created>
  <dcterms:modified xsi:type="dcterms:W3CDTF">2025-02-23T08:31:01Z</dcterms:modified>
  <dc:identifier>DAFQkmWfYGs</dc:identifier>
</cp:coreProperties>
</file>