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468</Words>
  <Application>Microsoft Office PowerPoint</Application>
  <PresentationFormat>Widescreen</PresentationFormat>
  <Paragraphs>61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Arial-Rounded</vt:lpstr>
      <vt:lpstr>Baloo</vt:lpstr>
      <vt:lpstr>Coiny</vt:lpstr>
      <vt:lpstr>等线</vt:lpstr>
      <vt:lpstr>UTM Avo</vt:lpstr>
      <vt:lpstr>UVN Gia Dinh</vt:lpstr>
      <vt:lpstr>字魂59号-创粗黑</vt:lpstr>
      <vt:lpstr>Arial</vt:lpstr>
      <vt:lpstr>Calibri</vt:lpstr>
      <vt:lpstr>Fredoka One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31</cp:revision>
  <dcterms:created xsi:type="dcterms:W3CDTF">2022-08-02T06:57:18Z</dcterms:created>
  <dcterms:modified xsi:type="dcterms:W3CDTF">2025-02-23T09:20:50Z</dcterms:modified>
</cp:coreProperties>
</file>