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7.png"/><Relationship Id="rId4" Type="http://schemas.openxmlformats.org/officeDocument/2006/relationships/image" Target="../media/image36.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xmlns=""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xmlns=""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xmlns=""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xmlns=""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xmlns=""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xmlns=""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xmlns=""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xmlns=""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xmlns=""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xmlns=""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xmlns=""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xmlns=""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xmlns=""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xmlns=""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xmlns=""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xmlns=""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xmlns=""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xmlns=""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xmlns=""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xmlns=""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xmlns=""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xmlns=""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xmlns=""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xmlns=""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xmlns=""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xmlns=""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xmlns=""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xmlns=""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xmlns=""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xmlns=""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xmlns=""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xmlns=""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xmlns=""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xmlns=""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xmlns=""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xmlns=""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xmlns=""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xmlns=""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xmlns=""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xmlns=""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xmlns=""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xmlns=""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xmlns=""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xmlns=""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xmlns=""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xmlns=""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xmlns=""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xmlns=""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xmlns=""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xmlns=""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xmlns=""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877</Words>
  <Application>Microsoft Office PowerPoint</Application>
  <PresentationFormat>Widescreen</PresentationFormat>
  <Paragraphs>72</Paragraphs>
  <Slides>13</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vt:lpstr>
      <vt:lpstr>Wingdings 2</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184</cp:revision>
  <dcterms:created xsi:type="dcterms:W3CDTF">2021-11-14T08:33:55Z</dcterms:created>
  <dcterms:modified xsi:type="dcterms:W3CDTF">2025-02-22T19:14:58Z</dcterms:modified>
</cp:coreProperties>
</file>