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2/23/2025</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2/23/2025</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DAE7D98-444F-4043-8220-539BEF354E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190499"/>
            <a:ext cx="1114425" cy="1114425"/>
          </a:xfrm>
          <a:prstGeom prst="rect">
            <a:avLst/>
          </a:prstGeom>
        </p:spPr>
      </p:pic>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0D6A65BB-D352-979C-9FAF-69C851179A72}"/>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
        <p:nvSpPr>
          <p:cNvPr id="2" name="Oval 1">
            <a:extLst>
              <a:ext uri="{FF2B5EF4-FFF2-40B4-BE49-F238E27FC236}">
                <a16:creationId xmlns:a16="http://schemas.microsoft.com/office/drawing/2014/main" id="{F6334DBC-4857-55E0-AB23-E796A6682D6F}"/>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
        <p:nvSpPr>
          <p:cNvPr id="2" name="Oval 1">
            <a:extLst>
              <a:ext uri="{FF2B5EF4-FFF2-40B4-BE49-F238E27FC236}">
                <a16:creationId xmlns:a16="http://schemas.microsoft.com/office/drawing/2014/main" id="{31829524-DDD3-F2DB-7EDC-0EDBB7AE1FD1}"/>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
        <p:nvSpPr>
          <p:cNvPr id="4" name="Oval 3">
            <a:extLst>
              <a:ext uri="{FF2B5EF4-FFF2-40B4-BE49-F238E27FC236}">
                <a16:creationId xmlns:a16="http://schemas.microsoft.com/office/drawing/2014/main" id="{B99F6E06-1B1B-2F12-6DF9-A82AD4CD5957}"/>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
        <p:nvSpPr>
          <p:cNvPr id="2" name="Oval 1">
            <a:extLst>
              <a:ext uri="{FF2B5EF4-FFF2-40B4-BE49-F238E27FC236}">
                <a16:creationId xmlns:a16="http://schemas.microsoft.com/office/drawing/2014/main" id="{60ECA881-8E9E-4BA9-814A-AB5A745EDDC2}"/>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
        <p:nvSpPr>
          <p:cNvPr id="4" name="Oval 3">
            <a:extLst>
              <a:ext uri="{FF2B5EF4-FFF2-40B4-BE49-F238E27FC236}">
                <a16:creationId xmlns:a16="http://schemas.microsoft.com/office/drawing/2014/main" id="{C8C8EDFE-F80C-34EF-9F1E-38EAE2B190B1}"/>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FDA43337-BD86-38CD-914C-70D85755C28E}"/>
              </a:ext>
            </a:extLst>
          </p:cNvPr>
          <p:cNvSpPr/>
          <p:nvPr/>
        </p:nvSpPr>
        <p:spPr>
          <a:xfrm>
            <a:off x="-1390261"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
        <p:nvSpPr>
          <p:cNvPr id="7" name="Oval 6">
            <a:extLst>
              <a:ext uri="{FF2B5EF4-FFF2-40B4-BE49-F238E27FC236}">
                <a16:creationId xmlns:a16="http://schemas.microsoft.com/office/drawing/2014/main" id="{29F776C0-2CF2-BF35-B54A-BF8A1E0C4AC4}"/>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
        <p:nvSpPr>
          <p:cNvPr id="2" name="Oval 1">
            <a:extLst>
              <a:ext uri="{FF2B5EF4-FFF2-40B4-BE49-F238E27FC236}">
                <a16:creationId xmlns:a16="http://schemas.microsoft.com/office/drawing/2014/main" id="{FDA9BB78-39CE-9728-7556-8BF1D2615846}"/>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
        <p:nvSpPr>
          <p:cNvPr id="2" name="Oval 1">
            <a:extLst>
              <a:ext uri="{FF2B5EF4-FFF2-40B4-BE49-F238E27FC236}">
                <a16:creationId xmlns:a16="http://schemas.microsoft.com/office/drawing/2014/main" id="{11ACDC0D-85AF-F2EB-575C-54DDB29CD7C9}"/>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
        <p:nvSpPr>
          <p:cNvPr id="2" name="Oval 1">
            <a:extLst>
              <a:ext uri="{FF2B5EF4-FFF2-40B4-BE49-F238E27FC236}">
                <a16:creationId xmlns:a16="http://schemas.microsoft.com/office/drawing/2014/main" id="{80C7369E-7C4C-D99D-A6A7-835C2EEA6181}"/>
              </a:ext>
            </a:extLst>
          </p:cNvPr>
          <p:cNvSpPr/>
          <p:nvPr/>
        </p:nvSpPr>
        <p:spPr>
          <a:xfrm>
            <a:off x="-1362269" y="32657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063121" y="-3163564"/>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
        <p:nvSpPr>
          <p:cNvPr id="2" name="Oval 1">
            <a:extLst>
              <a:ext uri="{FF2B5EF4-FFF2-40B4-BE49-F238E27FC236}">
                <a16:creationId xmlns:a16="http://schemas.microsoft.com/office/drawing/2014/main" id="{1F53B1C0-B496-1E69-F8EF-BA0CF058DA1F}"/>
              </a:ext>
            </a:extLst>
          </p:cNvPr>
          <p:cNvSpPr/>
          <p:nvPr/>
        </p:nvSpPr>
        <p:spPr>
          <a:xfrm>
            <a:off x="-1224854" y="32662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327</Words>
  <Application>Microsoft Office PowerPoint</Application>
  <PresentationFormat>Widescreen</PresentationFormat>
  <Paragraphs>37</Paragraphs>
  <Slides>17</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等线</vt:lpstr>
      <vt:lpstr>iCiel Crocante</vt:lpstr>
      <vt:lpstr>UTM Duepuntozero</vt:lpstr>
      <vt:lpstr>思源黑体 CN Bold</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25</cp:revision>
  <dcterms:created xsi:type="dcterms:W3CDTF">2022-11-13T06:43:26Z</dcterms:created>
  <dcterms:modified xsi:type="dcterms:W3CDTF">2025-02-23T10:37:43Z</dcterms:modified>
</cp:coreProperties>
</file>