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21"/>
  </p:notesMasterIdLst>
  <p:sldIdLst>
    <p:sldId id="257" r:id="rId4"/>
    <p:sldId id="3189" r:id="rId5"/>
    <p:sldId id="3190" r:id="rId6"/>
    <p:sldId id="3186" r:id="rId7"/>
    <p:sldId id="3188" r:id="rId8"/>
    <p:sldId id="260" r:id="rId9"/>
    <p:sldId id="3191" r:id="rId10"/>
    <p:sldId id="3192" r:id="rId11"/>
    <p:sldId id="3193" r:id="rId12"/>
    <p:sldId id="3194" r:id="rId13"/>
    <p:sldId id="3213" r:id="rId14"/>
    <p:sldId id="3214" r:id="rId15"/>
    <p:sldId id="3215" r:id="rId16"/>
    <p:sldId id="3216" r:id="rId17"/>
    <p:sldId id="3207" r:id="rId18"/>
    <p:sldId id="3208" r:id="rId19"/>
    <p:sldId id="32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8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14</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24/02/2025</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24/02/2025</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24/02/2025</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24/02/2025</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24/02/2025</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24/02/2025</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24/02/2025</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24/02/2025</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24/02/2025</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24/02/2025</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24/02/2025</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24/02/2025</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24/02/2025</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24/02/2025</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24/02/2025</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24/02/2025</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24/02/2025</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24/02/2025</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24/02/2025</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24/02/2025</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24/02/2025</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24/02/2025</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24/02/2025</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24/02/2025</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24/02/2025</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24/02/2025</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24/02/2025</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24/02/2025</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24/02/2025</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24/02/2025</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24/02/2025</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24/02/2025</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24/02/2025</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24/02/2025</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2/24/2025</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2/24/2025</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2/24/2025</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2/24/2025</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2/24/2025</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2/24/2025</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2/24/2025</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24/02/2025</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2/24/2025</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2/24/2025</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2/24/2025</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2/24/2025</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2/24/2025</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2/24/2025</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2/24/2025</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24/02/2025</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2/24/2025</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2/24/2025</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24/02/2025</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24/02/2025</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24/02/2025</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92E170A-377D-4684-92A7-D837C705623C}"/>
              </a:ext>
            </a:extLst>
          </p:cNvPr>
          <p:cNvPicPr>
            <a:picLocks noChangeAspect="1"/>
          </p:cNvPicPr>
          <p:nvPr userDrawn="1"/>
        </p:nvPicPr>
        <p:blipFill>
          <a:blip r:embed="rId41" cstate="hqprint">
            <a:extLst>
              <a:ext uri="{28A0092B-C50C-407E-A947-70E740481C1C}">
                <a14:useLocalDpi xmlns:a14="http://schemas.microsoft.com/office/drawing/2010/main" val="0"/>
              </a:ext>
            </a:extLst>
          </a:blip>
          <a:stretch>
            <a:fillRect/>
          </a:stretch>
        </p:blipFill>
        <p:spPr>
          <a:xfrm>
            <a:off x="-1533526" y="257174"/>
            <a:ext cx="1285875" cy="1285875"/>
          </a:xfrm>
          <a:prstGeom prst="rect">
            <a:avLst/>
          </a:prstGeom>
        </p:spPr>
      </p:pic>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CF48BAB-9674-4E68-A26F-5B4038D2801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40.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40.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BBF27BB-FCFF-4296-A8A1-A12D99698489}"/>
              </a:ext>
            </a:extLst>
          </p:cNvPr>
          <p:cNvSpPr txBox="1"/>
          <p:nvPr/>
        </p:nvSpPr>
        <p:spPr>
          <a:xfrm>
            <a:off x="3087120" y="976421"/>
            <a:ext cx="5828846" cy="584775"/>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Thứ</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ngày</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tháng</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năm</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
        <p:nvSpPr>
          <p:cNvPr id="8" name="TextBox 7">
            <a:extLst>
              <a:ext uri="{FF2B5EF4-FFF2-40B4-BE49-F238E27FC236}">
                <a16:creationId xmlns:a16="http://schemas.microsoft.com/office/drawing/2014/main" id="{8255F101-1BC9-4A32-80A0-16520B39CAFE}"/>
              </a:ext>
            </a:extLst>
          </p:cNvPr>
          <p:cNvSpPr txBox="1"/>
          <p:nvPr/>
        </p:nvSpPr>
        <p:spPr>
          <a:xfrm>
            <a:off x="4546315" y="97874"/>
            <a:ext cx="6791218" cy="369332"/>
          </a:xfrm>
          <a:prstGeom prst="rect">
            <a:avLst/>
          </a:prstGeom>
          <a:noFill/>
        </p:spPr>
        <p:txBody>
          <a:bodyPr wrap="square">
            <a:spAutoFit/>
          </a:bodyPr>
          <a:lstStyle/>
          <a:p>
            <a:r>
              <a:rPr lang="en-US" dirty="0" err="1"/>
              <a:t>Hương</a:t>
            </a:r>
            <a:r>
              <a:rPr lang="en-US" dirty="0"/>
              <a:t> </a:t>
            </a:r>
            <a:r>
              <a:rPr lang="en-US" dirty="0" err="1"/>
              <a:t>Thảo</a:t>
            </a:r>
            <a:r>
              <a:rPr lang="en-US" dirty="0"/>
              <a:t> – </a:t>
            </a:r>
            <a:r>
              <a:rPr lang="en-US" dirty="0" err="1"/>
              <a:t>Zalo</a:t>
            </a:r>
            <a:r>
              <a:rPr lang="en-US" dirty="0"/>
              <a:t> 0972115126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436</Words>
  <Application>Microsoft Office PowerPoint</Application>
  <PresentationFormat>Widescreen</PresentationFormat>
  <Paragraphs>35</Paragraphs>
  <Slides>17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맑은 고딕</vt:lpstr>
      <vt:lpstr>Arial</vt:lpstr>
      <vt:lpstr>Calibri</vt:lpstr>
      <vt:lpstr>Calibri Light</vt:lpstr>
      <vt:lpstr>Cambria</vt:lpstr>
      <vt:lpstr>Times New Roman</vt:lpstr>
      <vt:lpstr>思源黑体 CN</vt:lpstr>
      <vt:lpstr>方正稚艺简体</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BICH LIEN</cp:lastModifiedBy>
  <cp:revision>27</cp:revision>
  <dcterms:created xsi:type="dcterms:W3CDTF">2022-10-27T11:47:00Z</dcterms:created>
  <dcterms:modified xsi:type="dcterms:W3CDTF">2025-02-24T01:16:33Z</dcterms:modified>
</cp:coreProperties>
</file>