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67" r:id="rId2"/>
    <p:sldId id="490" r:id="rId3"/>
    <p:sldId id="491" r:id="rId4"/>
    <p:sldId id="470" r:id="rId5"/>
    <p:sldId id="493" r:id="rId6"/>
    <p:sldId id="473" r:id="rId7"/>
    <p:sldId id="469" r:id="rId8"/>
    <p:sldId id="477" r:id="rId9"/>
    <p:sldId id="476" r:id="rId10"/>
    <p:sldId id="475" r:id="rId11"/>
    <p:sldId id="487" r:id="rId12"/>
    <p:sldId id="486" r:id="rId13"/>
    <p:sldId id="494" r:id="rId14"/>
    <p:sldId id="495" r:id="rId15"/>
    <p:sldId id="496" r:id="rId16"/>
    <p:sldId id="497" r:id="rId17"/>
    <p:sldId id="4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2/24/2025</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2/24/2025</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2/24/2025</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2/24/2025</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2/24/2025</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2/24/2025</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2/24/2025</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2/24/2025</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2/24/2025</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2/24/2025</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2/24/2025</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2/24/2025</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DDAE7D98-444F-4043-8220-539BEF354E1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7801" y="190499"/>
            <a:ext cx="1114425" cy="1114425"/>
          </a:xfrm>
          <a:prstGeom prst="rect">
            <a:avLst/>
          </a:prstGeom>
        </p:spPr>
      </p:pic>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pic>
        <p:nvPicPr>
          <p:cNvPr id="4" name="Picture 3">
            <a:extLst>
              <a:ext uri="{FF2B5EF4-FFF2-40B4-BE49-F238E27FC236}">
                <a16:creationId xmlns:a16="http://schemas.microsoft.com/office/drawing/2014/main" id="{5EEA981D-2D8D-413C-9B00-7906F87145EB}"/>
              </a:ext>
            </a:extLst>
          </p:cNvPr>
          <p:cNvPicPr>
            <a:picLocks noChangeAspect="1"/>
          </p:cNvPicPr>
          <p:nvPr/>
        </p:nvPicPr>
        <p:blipFill>
          <a:blip r:embed="rId6"/>
          <a:stretch>
            <a:fillRect/>
          </a:stretch>
        </p:blipFill>
        <p:spPr>
          <a:xfrm>
            <a:off x="3085427" y="867564"/>
            <a:ext cx="4828450" cy="1286367"/>
          </a:xfrm>
          <a:prstGeom prst="rect">
            <a:avLst/>
          </a:prstGeom>
        </p:spPr>
      </p:pic>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125E-6 4.81481E-6 L -1 0.01226 " pathEditMode="relative" rAng="0" ptsTypes="AA">
                                      <p:cBhvr>
                                        <p:cTn id="10" dur="900" fill="hold"/>
                                        <p:tgtEl>
                                          <p:spTgt spid="2"/>
                                        </p:tgtEl>
                                        <p:attrNameLst>
                                          <p:attrName>ppt_x</p:attrName>
                                          <p:attrName>ppt_y</p:attrName>
                                        </p:attrNameLst>
                                      </p:cBhvr>
                                      <p:rCtr x="-5000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a16="http://schemas.microsoft.com/office/drawing/2014/main" id="{ECD9581A-A83F-4434-8FF9-46ABC9AF28D9}"/>
              </a:ext>
            </a:extLst>
          </p:cNvPr>
          <p:cNvGrpSpPr/>
          <p:nvPr/>
        </p:nvGrpSpPr>
        <p:grpSpPr>
          <a:xfrm>
            <a:off x="4882660" y="1947866"/>
            <a:ext cx="6804515" cy="1933810"/>
            <a:chOff x="2942745" y="811957"/>
            <a:chExt cx="6264686" cy="1248704"/>
          </a:xfrm>
        </p:grpSpPr>
        <p:sp>
          <p:nvSpPr>
            <p:cNvPr id="42" name="Rectangle: Rounded Corners 41">
              <a:extLst>
                <a:ext uri="{FF2B5EF4-FFF2-40B4-BE49-F238E27FC236}">
                  <a16:creationId xmlns:a16="http://schemas.microsoft.com/office/drawing/2014/main" id="{96A2D5D7-F2DA-4CF9-AE96-DF56D77C0EF2}"/>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a16="http://schemas.microsoft.com/office/drawing/2014/main" id="{2C9314EF-39D3-4F90-AB6F-36BE73C74D81}"/>
                </a:ext>
              </a:extLst>
            </p:cNvPr>
            <p:cNvSpPr txBox="1"/>
            <p:nvPr/>
          </p:nvSpPr>
          <p:spPr>
            <a:xfrm>
              <a:off x="3107164" y="938134"/>
              <a:ext cx="5932461" cy="103898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a typeface="Times New Roman" panose="02020603050405020304" pitchFamily="18" charset="0"/>
                </a:rPr>
                <a:t>N</a:t>
              </a:r>
              <a:r>
                <a:rPr lang="nl-NL" sz="2800" b="1" dirty="0">
                  <a:solidFill>
                    <a:srgbClr val="FF0000"/>
                  </a:solidFill>
                  <a:effectLst/>
                  <a:ea typeface="Times New Roman" panose="02020603050405020304" pitchFamily="18" charset="0"/>
                </a:rPr>
                <a:t>hớ lại câu chuyện </a:t>
              </a:r>
              <a:r>
                <a:rPr lang="nl-NL" sz="2800" b="1" i="1" dirty="0">
                  <a:solidFill>
                    <a:srgbClr val="FF0000"/>
                  </a:solidFill>
                  <a:effectLst/>
                  <a:ea typeface="Times New Roman" panose="02020603050405020304" pitchFamily="18" charset="0"/>
                </a:rPr>
                <a:t>Quả hồng của thỏ con, </a:t>
              </a:r>
              <a:r>
                <a:rPr lang="nl-NL" sz="2800" b="1" dirty="0">
                  <a:solidFill>
                    <a:srgbClr val="FF0000"/>
                  </a:solidFill>
                  <a:effectLst/>
                  <a:ea typeface="Times New Roman" panose="02020603050405020304" pitchFamily="18" charset="0"/>
                </a:rPr>
                <a:t>tìm nhân vật mình thích (hoặc không thích) và nêu lý do</a:t>
              </a:r>
              <a:endParaRPr lang="en-US" sz="2800" b="1" dirty="0">
                <a:solidFill>
                  <a:srgbClr val="FF0000"/>
                </a:solidFill>
                <a:effectLst/>
                <a:ea typeface="Times New Roman" panose="02020603050405020304" pitchFamily="18" charset="0"/>
              </a:endParaRPr>
            </a:p>
          </p:txBody>
        </p:sp>
      </p:grpSp>
      <p:grpSp>
        <p:nvGrpSpPr>
          <p:cNvPr id="44" name="Group 43">
            <a:extLst>
              <a:ext uri="{FF2B5EF4-FFF2-40B4-BE49-F238E27FC236}">
                <a16:creationId xmlns:a16="http://schemas.microsoft.com/office/drawing/2014/main" id="{4B8810FD-FAA8-4D7B-BF66-1AE9CACE4898}"/>
              </a:ext>
            </a:extLst>
          </p:cNvPr>
          <p:cNvGrpSpPr/>
          <p:nvPr/>
        </p:nvGrpSpPr>
        <p:grpSpPr>
          <a:xfrm>
            <a:off x="436354" y="1737985"/>
            <a:ext cx="4004378" cy="2941398"/>
            <a:chOff x="160130" y="1486249"/>
            <a:chExt cx="4705350" cy="4139841"/>
          </a:xfrm>
        </p:grpSpPr>
        <p:sp>
          <p:nvSpPr>
            <p:cNvPr id="45" name="文本框 12">
              <a:extLst>
                <a:ext uri="{FF2B5EF4-FFF2-40B4-BE49-F238E27FC236}">
                  <a16:creationId xmlns:a16="http://schemas.microsoft.com/office/drawing/2014/main" id="{27E6AA17-7957-40CF-BB91-F5932F60C883}"/>
                </a:ext>
              </a:extLst>
            </p:cNvPr>
            <p:cNvSpPr txBox="1"/>
            <p:nvPr/>
          </p:nvSpPr>
          <p:spPr>
            <a:xfrm>
              <a:off x="744183" y="4079246"/>
              <a:ext cx="3456212" cy="1546844"/>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ask="http://schemas.microsoft.com/office/drawing/2018/sketchyshapes" xmln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a16="http://schemas.microsoft.com/office/drawing/2014/main" id="{10FC4809-63AE-4980-98F3-24C2FBC1DC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DD8D8A-0B40-44CC-A84C-F21DDA6A7D2C}"/>
                </a:ext>
              </a:extLst>
            </p:cNvPr>
            <p:cNvSpPr txBox="1"/>
            <p:nvPr/>
          </p:nvSpPr>
          <p:spPr>
            <a:xfrm>
              <a:off x="1593054" y="155794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Em thích đàn chim trong câu chuyện “Quả hồng của thỏ” vì sau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p>
          </p:txBody>
        </p:sp>
      </p:grpSp>
      <p:pic>
        <p:nvPicPr>
          <p:cNvPr id="29" name="Picture 28" descr="A group of people in clothing&#10;&#10;Description automatically generated with low confidence">
            <a:extLst>
              <a:ext uri="{FF2B5EF4-FFF2-40B4-BE49-F238E27FC236}">
                <a16:creationId xmlns:a16="http://schemas.microsoft.com/office/drawing/2014/main" id="{538631E0-D779-4819-8491-AEE91CC98F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grpSp>
        <p:nvGrpSpPr>
          <p:cNvPr id="30" name="Group 29">
            <a:extLst>
              <a:ext uri="{FF2B5EF4-FFF2-40B4-BE49-F238E27FC236}">
                <a16:creationId xmlns:a16="http://schemas.microsoft.com/office/drawing/2014/main" id="{1EA67CDE-9F24-45A1-95F9-14A0E1A91D90}"/>
              </a:ext>
            </a:extLst>
          </p:cNvPr>
          <p:cNvGrpSpPr/>
          <p:nvPr/>
        </p:nvGrpSpPr>
        <p:grpSpPr>
          <a:xfrm>
            <a:off x="0" y="4562475"/>
            <a:ext cx="1647825" cy="2295525"/>
            <a:chOff x="8744924" y="2143452"/>
            <a:chExt cx="3359990" cy="4632539"/>
          </a:xfrm>
        </p:grpSpPr>
        <p:pic>
          <p:nvPicPr>
            <p:cNvPr id="31" name="Picture 30" descr="A close-up of a logo&#10;&#10;Description automatically generated with low confidence">
              <a:extLst>
                <a:ext uri="{FF2B5EF4-FFF2-40B4-BE49-F238E27FC236}">
                  <a16:creationId xmlns:a16="http://schemas.microsoft.com/office/drawing/2014/main" id="{9D89B037-C574-434D-8CE4-4FBD613FA2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a16="http://schemas.microsoft.com/office/drawing/2014/main" id="{F27E732B-6577-4879-821E-C1F57086E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a16="http://schemas.microsoft.com/office/drawing/2014/main" id="{5714BFF0-B2CE-4AC7-B163-6EA6290AB5C0}"/>
              </a:ext>
            </a:extLst>
          </p:cNvPr>
          <p:cNvPicPr>
            <a:picLocks noChangeAspect="1"/>
          </p:cNvPicPr>
          <p:nvPr/>
        </p:nvPicPr>
        <p:blipFill>
          <a:blip r:embed="rId8"/>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id="{4011142D-8B1A-497E-8826-50149060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err="1">
                    <a:solidFill>
                      <a:prstClr val="black"/>
                    </a:solidFill>
                    <a:latin typeface="Calibri" panose="020F0502020204030204"/>
                  </a:rPr>
                  <a:t>Đủ</a:t>
                </a:r>
                <a:r>
                  <a:rPr lang="en-US" sz="3500" dirty="0">
                    <a:solidFill>
                      <a:prstClr val="black"/>
                    </a:solidFill>
                    <a:latin typeface="Calibri" panose="020F0502020204030204"/>
                  </a:rPr>
                  <a:t> </a:t>
                </a:r>
                <a:r>
                  <a:rPr lang="en-US" sz="3500" dirty="0" err="1">
                    <a:solidFill>
                      <a:prstClr val="black"/>
                    </a:solidFill>
                    <a:latin typeface="Calibri" panose="020F0502020204030204"/>
                  </a:rPr>
                  <a:t>câu</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a16="http://schemas.microsoft.com/office/drawing/2014/main" id="{5AE34270-5B60-4B89-9942-A804356606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id="{CF7364A2-275E-437A-9050-F50F57A18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id="{D5556131-D4F3-401B-8D1B-264F7FBB329F}"/>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9" name="Picture 18" descr="Icon&#10;&#10;Description automatically generated">
              <a:extLst>
                <a:ext uri="{FF2B5EF4-FFF2-40B4-BE49-F238E27FC236}">
                  <a16:creationId xmlns:a16="http://schemas.microsoft.com/office/drawing/2014/main" id="{4056616D-50D0-4ED2-A71F-8A057636D1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a16="http://schemas.microsoft.com/office/drawing/2014/main" id="{FED2D3FC-BA4F-4854-A997-9DED1B0237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a16="http://schemas.microsoft.com/office/drawing/2014/main" id="{7A436A50-513D-4C5E-B8E0-4D5B26693CA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4" name="Picture 23" descr="Icon&#10;&#10;Description automatically generated">
              <a:extLst>
                <a:ext uri="{FF2B5EF4-FFF2-40B4-BE49-F238E27FC236}">
                  <a16:creationId xmlns:a16="http://schemas.microsoft.com/office/drawing/2014/main" id="{36B70841-5949-4B05-98B1-59E34555EF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a16="http://schemas.microsoft.com/office/drawing/2014/main" id="{86A71F61-FA61-42AB-B2BC-385EFCEC551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a16="http://schemas.microsoft.com/office/drawing/2014/main" id="{593F5DE0-0386-4886-8A03-08A92082DD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641" y="2944751"/>
            <a:ext cx="1307606" cy="191595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478F2769-D000-208C-D45F-57C1BF54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pic>
        <p:nvPicPr>
          <p:cNvPr id="5" name="Picture 4">
            <a:extLst>
              <a:ext uri="{FF2B5EF4-FFF2-40B4-BE49-F238E27FC236}">
                <a16:creationId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1966244"/>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id="{6D443EF7-6742-6876-5CC2-D1990C4EC1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319</Words>
  <Application>Microsoft Office PowerPoint</Application>
  <PresentationFormat>Widescreen</PresentationFormat>
  <Paragraphs>36</Paragraphs>
  <Slides>17</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Calibri Light</vt:lpstr>
      <vt:lpstr>等线</vt:lpstr>
      <vt:lpstr>iCiel Crocante</vt:lpstr>
      <vt:lpstr>Times New Roman</vt:lpstr>
      <vt:lpstr>UTM Duepuntozero</vt:lpstr>
      <vt:lpstr>字魂105号-简雅黑</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BICH LIEN</cp:lastModifiedBy>
  <cp:revision>25</cp:revision>
  <dcterms:created xsi:type="dcterms:W3CDTF">2022-11-13T06:43:26Z</dcterms:created>
  <dcterms:modified xsi:type="dcterms:W3CDTF">2025-02-24T01:18:09Z</dcterms:modified>
</cp:coreProperties>
</file>