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7" r:id="rId3"/>
    <p:sldId id="259" r:id="rId4"/>
    <p:sldId id="290" r:id="rId5"/>
    <p:sldId id="292" r:id="rId6"/>
    <p:sldId id="335" r:id="rId7"/>
    <p:sldId id="293" r:id="rId8"/>
    <p:sldId id="336" r:id="rId9"/>
    <p:sldId id="307" r:id="rId10"/>
    <p:sldId id="263" r:id="rId11"/>
    <p:sldId id="351" r:id="rId12"/>
    <p:sldId id="346" r:id="rId13"/>
    <p:sldId id="352" r:id="rId14"/>
    <p:sldId id="258" r:id="rId15"/>
    <p:sldId id="333" r:id="rId16"/>
    <p:sldId id="261" r:id="rId17"/>
    <p:sldId id="260" r:id="rId18"/>
    <p:sldId id="334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image" Target="../media/image36.jpg"/><Relationship Id="rId7" Type="http://schemas.openxmlformats.org/officeDocument/2006/relationships/slide" Target="slide16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slide" Target="slide15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795" y="3339858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1"/>
            <a:ext cx="7943776" cy="144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1F4AA7-59B4-4D96-AE5D-DC8D7DBFC736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713731"/>
            <a:chOff x="115912" y="167692"/>
            <a:chExt cx="11766934" cy="2262042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488</Words>
  <Application>Microsoft Office PowerPoint</Application>
  <PresentationFormat>Màn hình rộng</PresentationFormat>
  <Paragraphs>43</Paragraphs>
  <Slides>18</Slides>
  <Notes>5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微软雅黑</vt:lpstr>
      <vt:lpstr>Arial</vt:lpstr>
      <vt:lpstr>Calibri</vt:lpstr>
      <vt:lpstr>Cambria</vt:lpstr>
      <vt:lpstr>Times New Roman</vt:lpstr>
      <vt:lpstr>UTM Avo</vt:lpstr>
      <vt:lpstr>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2022-10-28T07:16:26Z</dcterms:created>
  <dcterms:modified xsi:type="dcterms:W3CDTF">2025-02-25T08:32:28Z</dcterms:modified>
</cp:coreProperties>
</file>