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3"/>
  </p:notesMasterIdLst>
  <p:sldIdLst>
    <p:sldId id="287" r:id="rId3"/>
    <p:sldId id="290" r:id="rId4"/>
    <p:sldId id="257" r:id="rId5"/>
    <p:sldId id="331" r:id="rId6"/>
    <p:sldId id="285" r:id="rId7"/>
    <p:sldId id="259" r:id="rId8"/>
    <p:sldId id="260" r:id="rId9"/>
    <p:sldId id="328" r:id="rId10"/>
    <p:sldId id="329" r:id="rId11"/>
    <p:sldId id="326" r:id="rId12"/>
    <p:sldId id="291" r:id="rId13"/>
    <p:sldId id="327" r:id="rId14"/>
    <p:sldId id="262" r:id="rId15"/>
    <p:sldId id="258" r:id="rId16"/>
    <p:sldId id="274" r:id="rId17"/>
    <p:sldId id="277" r:id="rId18"/>
    <p:sldId id="330" r:id="rId19"/>
    <p:sldId id="332" r:id="rId20"/>
    <p:sldId id="284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25/2/2025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988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38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519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7A38DD-583A-407A-A2F5-B2319CE9A66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1CFB6F-D7ED-4C3A-8661-40631494513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175591"/>
            <a:ext cx="1251204" cy="12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2.png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115D6-0462-466F-BA47-85BFCD15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628" y="1086478"/>
            <a:ext cx="835224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98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Kết</a:t>
            </a:r>
            <a:r>
              <a:rPr kumimoji="0" lang="en-US" altLang="zh-CN" sz="4800" b="0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4800" b="0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luận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Việc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giữ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sinh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uống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ứng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xử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phù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hợp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bữa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gây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hại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chúng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ta.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2.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Xây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dựng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quy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tắc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ứng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xử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trong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ăn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uống</a:t>
            </a:r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921367" y="3584028"/>
            <a:ext cx="3965943" cy="2099536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65864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làm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B0C963C-6177-499A-8302-A2D5892A10A6}"/>
              </a:ext>
            </a:extLst>
          </p:cNvPr>
          <p:cNvSpPr/>
          <p:nvPr/>
        </p:nvSpPr>
        <p:spPr>
          <a:xfrm>
            <a:off x="5636303" y="3149263"/>
            <a:ext cx="5036474" cy="1981200"/>
          </a:xfrm>
          <a:prstGeom prst="wedgeRoundRectCallout">
            <a:avLst>
              <a:gd name="adj1" fmla="val -66923"/>
              <a:gd name="adj2" fmla="val 1979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Mỗi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chọn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một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chủ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đề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thảo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luận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viết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vẽ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giấy</a:t>
            </a:r>
            <a:r>
              <a:rPr lang="en-US" sz="2800" dirty="0">
                <a:latin typeface="Nunito Black" pitchFamily="2" charset="0"/>
              </a:rPr>
              <a:t> A0.</a:t>
            </a: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Trước bữa ăn, em rửa tay bằng xà phòng sạch sẽ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807170"/>
            <a:ext cx="5313680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2640" y="3049012"/>
            <a:ext cx="494792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đũa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thìa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gắp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531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Sau khi ăn, em rửa tay lại một lần nữa và ngồi im không chạy nhảy.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5B131-4B20-404B-9FF7-ECFB3AF22A5B}"/>
              </a:ext>
            </a:extLst>
          </p:cNvPr>
          <p:cNvSpPr txBox="1"/>
          <p:nvPr/>
        </p:nvSpPr>
        <p:spPr>
          <a:xfrm>
            <a:off x="2540000" y="1737360"/>
            <a:ext cx="6776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Vận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dụng</a:t>
            </a:r>
            <a:endParaRPr lang="en-US" sz="1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2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vi-VN" altLang="zh-CN" sz="3600" dirty="0">
                <a:solidFill>
                  <a:prstClr val="white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uan sát xem các thành viên gia đình có thực hiện đúng theo quy tắc ăn uống vệ sinh, an toàn không. Nếu chưa thì nhẹ nhàng nhắc nhở.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圆角矩形 17">
            <a:extLst>
              <a:ext uri="{FF2B5EF4-FFF2-40B4-BE49-F238E27FC236}">
                <a16:creationId xmlns:a16="http://schemas.microsoft.com/office/drawing/2014/main" id="{BE4BBF18-FAF1-431F-9D5C-1D20FE70309C}"/>
              </a:ext>
            </a:extLst>
          </p:cNvPr>
          <p:cNvSpPr/>
          <p:nvPr/>
        </p:nvSpPr>
        <p:spPr>
          <a:xfrm>
            <a:off x="195944" y="905069"/>
            <a:ext cx="2761859" cy="17261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Vận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động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theo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 Light" panose="020B0502040204020203" pitchFamily="34" charset="-122"/>
                <a:cs typeface="Arial" panose="020B0604020202020204" pitchFamily="34" charset="0"/>
              </a:rPr>
              <a:t> video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20" name="图片 4">
            <a:extLst>
              <a:ext uri="{FF2B5EF4-FFF2-40B4-BE49-F238E27FC236}">
                <a16:creationId xmlns:a16="http://schemas.microsoft.com/office/drawing/2014/main" id="{9C7C0089-842F-4F1E-83D3-D48B9C11D4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9341" flipH="1">
            <a:off x="416715" y="2813175"/>
            <a:ext cx="2699815" cy="3774144"/>
          </a:xfrm>
          <a:prstGeom prst="rect">
            <a:avLst/>
          </a:prstGeom>
        </p:spPr>
      </p:pic>
      <p:pic>
        <p:nvPicPr>
          <p:cNvPr id="21" name="Picture 20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4F86D746-D6D7-4D95-ABEA-3F7AF796ED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218" y="371475"/>
            <a:ext cx="10355065" cy="6070889"/>
          </a:xfrm>
          <a:prstGeom prst="rect">
            <a:avLst/>
          </a:prstGeom>
        </p:spPr>
      </p:pic>
      <p:pic>
        <p:nvPicPr>
          <p:cNvPr id="23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7BDF28C6-0D34-470C-84E7-CF23A569F8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3245" y="371474"/>
            <a:ext cx="8211080" cy="492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994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0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biệt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BBF68-5EE6-4A91-A359-A6380836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32" y="1941366"/>
            <a:ext cx="751701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1. </a:t>
            </a:r>
            <a:r>
              <a:rPr lang="vi-VN" sz="4800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Các tình huống có nguy cơ mất an toàn khi ăn uống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232" y="157838"/>
            <a:ext cx="8624888" cy="11049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Chia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nhóm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đóng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tiểu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phẩm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Bác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sĩ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Ôi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đau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quá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F1A6A-7649-412C-97C2-D66A025F46CB}"/>
              </a:ext>
            </a:extLst>
          </p:cNvPr>
          <p:cNvSpPr txBox="1"/>
          <p:nvPr/>
        </p:nvSpPr>
        <p:spPr>
          <a:xfrm>
            <a:off x="1837980" y="1294690"/>
            <a:ext cx="851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vai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27173-E55B-483E-9C3F-E77AEAD3A5DC}"/>
              </a:ext>
            </a:extLst>
          </p:cNvPr>
          <p:cNvSpPr txBox="1"/>
          <p:nvPr/>
        </p:nvSpPr>
        <p:spPr>
          <a:xfrm>
            <a:off x="929149" y="200866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sỹ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”: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bệnh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dặn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dò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xử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0A26-A8B2-4F74-9E44-B060AB958FF8}"/>
              </a:ext>
            </a:extLst>
          </p:cNvPr>
          <p:cNvSpPr txBox="1"/>
          <p:nvPr/>
        </p:nvSpPr>
        <p:spPr>
          <a:xfrm>
            <a:off x="1005826" y="313039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“Các con vật” (h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ư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ơu cao cổ, thỏ,khỉ,...)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kêu đau bụng, bị hóc, bị buồn nôn.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273DD-8312-44FF-B5DC-7BC4E0BC44D8}"/>
              </a:ext>
            </a:extLst>
          </p:cNvPr>
          <p:cNvSpPr txBox="1"/>
          <p:nvPr/>
        </p:nvSpPr>
        <p:spPr>
          <a:xfrm>
            <a:off x="929149" y="4312462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“Y tá”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ghi lại những lời dặn dò của “Bác sỹ” và trình bày trước lớp.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57201"/>
            <a:ext cx="11133438" cy="608584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138681"/>
            <a:ext cx="4561840" cy="456184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480" y="2317924"/>
            <a:ext cx="3138478" cy="38796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637B81-36D2-49B0-BA43-D307B0458DEB}"/>
              </a:ext>
            </a:extLst>
          </p:cNvPr>
          <p:cNvSpPr/>
          <p:nvPr/>
        </p:nvSpPr>
        <p:spPr>
          <a:xfrm>
            <a:off x="1656080" y="548640"/>
            <a:ext cx="4945996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cảm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thấy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thế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nào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vi-VN" sz="2800" dirty="0">
                <a:latin typeface="Nunito Black" pitchFamily="2" charset="0"/>
              </a:rPr>
              <a:t>Cháu đau ở đâu? Có buồn nôn không? </a:t>
            </a:r>
            <a:r>
              <a:rPr lang="en-US" sz="2800" dirty="0" err="1">
                <a:latin typeface="Nunito Black" pitchFamily="2" charset="0"/>
              </a:rPr>
              <a:t>Có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sốt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không</a:t>
            </a:r>
            <a:r>
              <a:rPr lang="en-US" sz="2800" dirty="0">
                <a:latin typeface="Nunito Black" pitchFamily="2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419759F-F9CA-452F-B8AD-0CE09BA6089A}"/>
              </a:ext>
            </a:extLst>
          </p:cNvPr>
          <p:cNvSpPr/>
          <p:nvPr/>
        </p:nvSpPr>
        <p:spPr>
          <a:xfrm>
            <a:off x="7131358" y="853439"/>
            <a:ext cx="3911600" cy="1265643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</a:rPr>
              <a:t>Bác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sỹ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ơi</a:t>
            </a:r>
            <a:r>
              <a:rPr lang="en-US" sz="4000" dirty="0">
                <a:latin typeface="Nunito Black" pitchFamily="2" charset="0"/>
              </a:rPr>
              <a:t>, </a:t>
            </a:r>
            <a:r>
              <a:rPr lang="en-US" sz="4000" dirty="0" err="1">
                <a:latin typeface="Nunito Black" pitchFamily="2" charset="0"/>
              </a:rPr>
              <a:t>cháu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đau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bụng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quá</a:t>
            </a:r>
            <a:r>
              <a:rPr lang="en-US" sz="4000" dirty="0">
                <a:latin typeface="Nunito Black" pitchFamily="2" charset="0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E53AAF-D8D5-4DA4-831E-B8C0065B0437}"/>
              </a:ext>
            </a:extLst>
          </p:cNvPr>
          <p:cNvSpPr/>
          <p:nvPr/>
        </p:nvSpPr>
        <p:spPr>
          <a:xfrm>
            <a:off x="7002164" y="457201"/>
            <a:ext cx="4945996" cy="166188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đau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phần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bụng</a:t>
            </a:r>
            <a:r>
              <a:rPr lang="en-US" sz="2800" dirty="0">
                <a:latin typeface="Nunito Black" pitchFamily="2" charset="0"/>
              </a:rPr>
              <a:t> ạ.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buồn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nôn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Hôm</a:t>
            </a:r>
            <a:r>
              <a:rPr lang="en-US" sz="2800" dirty="0">
                <a:latin typeface="Nunito Black" pitchFamily="2" charset="0"/>
              </a:rPr>
              <a:t> qua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cỏ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dưới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đất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D3C041B-0C5B-4FCD-87F1-CDE9E2E6D82A}"/>
              </a:ext>
            </a:extLst>
          </p:cNvPr>
          <p:cNvSpPr/>
          <p:nvPr/>
        </p:nvSpPr>
        <p:spPr>
          <a:xfrm>
            <a:off x="1610841" y="548640"/>
            <a:ext cx="5036474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bị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ngộ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độc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vì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bẩn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ôi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thiu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2475230" y="588369"/>
            <a:ext cx="6323330" cy="2826306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latin typeface="Nunito Black" pitchFamily="2" charset="0"/>
              </a:rPr>
              <a:t>Lời dặn dò của bác sĩ </a:t>
            </a:r>
            <a:r>
              <a:rPr lang="en-US" sz="4000" dirty="0" err="1">
                <a:latin typeface="Nunito Black" pitchFamily="2" charset="0"/>
              </a:rPr>
              <a:t>dành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cho</a:t>
            </a:r>
            <a:r>
              <a:rPr lang="vi-VN" sz="4000" dirty="0">
                <a:latin typeface="Nunito Black" pitchFamily="2" charset="0"/>
              </a:rPr>
              <a:t> Hươu cao cổ nên ăn lá cây ở trên cao thay vì ăn cỏ</a:t>
            </a:r>
            <a:r>
              <a:rPr lang="en-US" sz="4000" dirty="0">
                <a:latin typeface="Nunito Black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48841"/>
            <a:ext cx="4561840" cy="45618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3611" y="2001878"/>
            <a:ext cx="369031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4080510" y="1037108"/>
            <a:ext cx="6323330" cy="146423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Nunito Black" pitchFamily="2" charset="0"/>
              </a:rPr>
              <a:t>Y tá" ghi lại những lời dặn dò của bác 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黑体" pitchFamily="49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515224"/>
            <a:ext cx="3530600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390</Words>
  <Application>Microsoft Office PowerPoint</Application>
  <PresentationFormat>Màn hình rộng</PresentationFormat>
  <Paragraphs>46</Paragraphs>
  <Slides>20</Slides>
  <Notes>19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20</vt:i4>
      </vt:variant>
    </vt:vector>
  </HeadingPairs>
  <TitlesOfParts>
    <vt:vector size="26" baseType="lpstr">
      <vt:lpstr>Arial</vt:lpstr>
      <vt:lpstr>Calibri</vt:lpstr>
      <vt:lpstr>Coiny</vt:lpstr>
      <vt:lpstr>Nunito Black</vt:lpstr>
      <vt:lpstr>Office 主题</vt:lpstr>
      <vt:lpstr>5_Office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14</cp:revision>
  <dcterms:created xsi:type="dcterms:W3CDTF">2022-08-24T08:44:07Z</dcterms:created>
  <dcterms:modified xsi:type="dcterms:W3CDTF">2025-02-25T10:44:23Z</dcterms:modified>
</cp:coreProperties>
</file>