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9"/>
  </p:notesMasterIdLst>
  <p:sldIdLst>
    <p:sldId id="421" r:id="rId3"/>
    <p:sldId id="422" r:id="rId4"/>
    <p:sldId id="428" r:id="rId5"/>
    <p:sldId id="434" r:id="rId6"/>
    <p:sldId id="435" r:id="rId7"/>
    <p:sldId id="436" r:id="rId8"/>
    <p:sldId id="437" r:id="rId9"/>
    <p:sldId id="438" r:id="rId10"/>
    <p:sldId id="439" r:id="rId11"/>
    <p:sldId id="441" r:id="rId12"/>
    <p:sldId id="423" r:id="rId13"/>
    <p:sldId id="396" r:id="rId14"/>
    <p:sldId id="397" r:id="rId15"/>
    <p:sldId id="398" r:id="rId16"/>
    <p:sldId id="399" r:id="rId17"/>
    <p:sldId id="4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slide" Target="slide7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8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9cm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6 = 54 (cm2)</a:t>
            </a:r>
          </a:p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a) 81 cm2;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     b) 54 cm2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12 = 72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72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81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4D2B4-E804-409B-8FE9-CBF98607A888}"/>
              </a:ext>
            </a:extLst>
          </p:cNvPr>
          <p:cNvSpPr txBox="1"/>
          <p:nvPr/>
        </p:nvSpPr>
        <p:spPr>
          <a:xfrm>
            <a:off x="1351722" y="2355574"/>
            <a:ext cx="937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Củng cố kiến thức tính diện tích hình chữ nhật, hình vuông.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Giải quyết được một số tình huống thực tế liên quan đến chu vi, diện tích các hình đã học.</a:t>
            </a:r>
          </a:p>
        </p:txBody>
      </p: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524</Words>
  <Application>Microsoft Office PowerPoint</Application>
  <PresentationFormat>Màn hình rộng</PresentationFormat>
  <Paragraphs>59</Paragraphs>
  <Slides>16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16</vt:i4>
      </vt:variant>
    </vt:vector>
  </HeadingPairs>
  <TitlesOfParts>
    <vt:vector size="24" baseType="lpstr">
      <vt:lpstr>Arial</vt:lpstr>
      <vt:lpstr>Calibri</vt:lpstr>
      <vt:lpstr>SVN-Cookies</vt:lpstr>
      <vt:lpstr>Tahoma</vt:lpstr>
      <vt:lpstr>字魂130号-快乐俏黑体</vt:lpstr>
      <vt:lpstr>思源黑体 CN</vt:lpstr>
      <vt:lpstr>1_Office 主题​​</vt:lpstr>
      <vt:lpstr>2_Office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33</cp:revision>
  <dcterms:created xsi:type="dcterms:W3CDTF">2022-11-07T09:21:50Z</dcterms:created>
  <dcterms:modified xsi:type="dcterms:W3CDTF">2025-02-25T10:31:04Z</dcterms:modified>
</cp:coreProperties>
</file>