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58" r:id="rId5"/>
    <p:sldId id="260" r:id="rId6"/>
    <p:sldId id="261" r:id="rId7"/>
    <p:sldId id="262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60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23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7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14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0484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9894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3312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4677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1185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6428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5172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235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39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s and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930B37-7A28-E643-8B9C-C6140A809E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576456" y="4619530"/>
            <a:ext cx="4615543" cy="22384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6FBE46-669E-BF49-A96C-097A84C85B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4186387"/>
            <a:ext cx="3788229" cy="267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05310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General Slid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1FA7B7B-42EA-FE4A-80F6-0668DEB1AE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9034" y="0"/>
            <a:ext cx="2892966" cy="20402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D198B1-E2C2-BC46-8AED-DD3E26FCDE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098004" cy="19874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A8F10C-EDC8-A045-B8D0-65A9C321FF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48254"/>
            <a:ext cx="3888169" cy="2709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BB104C-AB24-1A4E-9720-B13BB2A0404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37516" y="4379154"/>
            <a:ext cx="3254484" cy="2478847"/>
          </a:xfrm>
          <a:custGeom>
            <a:avLst/>
            <a:gdLst>
              <a:gd name="connsiteX0" fmla="*/ 0 w 3254484"/>
              <a:gd name="connsiteY0" fmla="*/ 0 h 2478847"/>
              <a:gd name="connsiteX1" fmla="*/ 3254484 w 3254484"/>
              <a:gd name="connsiteY1" fmla="*/ 0 h 2478847"/>
              <a:gd name="connsiteX2" fmla="*/ 3254484 w 3254484"/>
              <a:gd name="connsiteY2" fmla="*/ 2478847 h 2478847"/>
              <a:gd name="connsiteX3" fmla="*/ 0 w 3254484"/>
              <a:gd name="connsiteY3" fmla="*/ 2478847 h 24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4484" h="2478847">
                <a:moveTo>
                  <a:pt x="0" y="0"/>
                </a:moveTo>
                <a:lnTo>
                  <a:pt x="3254484" y="0"/>
                </a:lnTo>
                <a:lnTo>
                  <a:pt x="3254484" y="2478847"/>
                </a:lnTo>
                <a:lnTo>
                  <a:pt x="0" y="247884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35062599"/>
      </p:ext>
    </p:extLst>
  </p:cSld>
  <p:clrMapOvr>
    <a:masterClrMapping/>
  </p:clrMapOvr>
  <p:transition advClick="0"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24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08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1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68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55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9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4A04A-C366-40C1-97F8-F73722D381B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9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4934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1.sv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9587" y="1710813"/>
            <a:ext cx="1054509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ĐẠO </a:t>
            </a:r>
            <a:r>
              <a:rPr lang="nl-N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 5: TÍCH CỰC HOÀN THÀNH NHIỆM VỤ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Bài </a:t>
            </a:r>
            <a:r>
              <a:rPr lang="nl-N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06: Tích cực hoàn thành nhiệm vụ (Tiết </a:t>
            </a:r>
            <a:r>
              <a:rPr lang="nl-N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5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hành vi.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20220526025606_wm_shs-dao-duc-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61" b="67668"/>
          <a:stretch/>
        </p:blipFill>
        <p:spPr bwMode="auto">
          <a:xfrm>
            <a:off x="0" y="884867"/>
            <a:ext cx="7828547" cy="526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93769" y="1283369"/>
            <a:ext cx="35622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nam là người tích cực, </a:t>
            </a:r>
            <a:r>
              <a:rPr lang="nl-N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mặc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 tối muộn, bạn vẫn cố gắng để hoàn thành bức vẽ đúng hạn.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85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hành vi.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20220526025606_wm_shs-dao-duc-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1" t="7873" r="4655" b="67159"/>
          <a:stretch/>
        </p:blipFill>
        <p:spPr bwMode="auto">
          <a:xfrm>
            <a:off x="898358" y="884867"/>
            <a:ext cx="9930063" cy="463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0568" y="5374105"/>
            <a:ext cx="11070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bạn nữ chưa tích cực, vì trong lúc các bạn lao động, hai bạn rủ nhau ra chỗ khác chơi.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25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0729"/>
            <a:ext cx="1204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hành vi.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20220526025606_wm_shs-dao-duc-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9" t="32587" r="19074" b="35566"/>
          <a:stretch/>
        </p:blipFill>
        <p:spPr bwMode="auto">
          <a:xfrm>
            <a:off x="1187115" y="740489"/>
            <a:ext cx="8694822" cy="495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0568" y="5374105"/>
            <a:ext cx="11070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nam là người tích cực, vì bạn xung phong tham gia đội Sao đỏ của trường.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95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hành vi.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20220526025606_wm_shs-dao-duc-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6" t="63670" r="19076" b="3718"/>
          <a:stretch/>
        </p:blipFill>
        <p:spPr bwMode="auto">
          <a:xfrm>
            <a:off x="593558" y="1090864"/>
            <a:ext cx="10796337" cy="506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0568" y="5374105"/>
            <a:ext cx="11070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nữ chưa tích cực vì trời lạnh bạn ngại rửa bát.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37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hành vi.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20220526025606_wm_shs-dao-duc-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21" r="823"/>
          <a:stretch/>
        </p:blipFill>
        <p:spPr bwMode="auto">
          <a:xfrm>
            <a:off x="201432" y="884867"/>
            <a:ext cx="5823284" cy="594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0220526025606_wm_shs-dao-duc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789" y="530924"/>
            <a:ext cx="5896643" cy="629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91486" y="3071328"/>
            <a:ext cx="279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1486" y="6143391"/>
            <a:ext cx="279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31928" y="2156928"/>
            <a:ext cx="279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60917" y="2418538"/>
            <a:ext cx="279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0517" y="4069423"/>
            <a:ext cx="279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44275" y="6187489"/>
            <a:ext cx="279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1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368472" cy="5804463"/>
          </a:xfrm>
          <a:prstGeom prst="rect">
            <a:avLst/>
          </a:prstGeom>
        </p:spPr>
      </p:pic>
      <p:sp>
        <p:nvSpPr>
          <p:cNvPr id="3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649357" y="1762538"/>
            <a:ext cx="1042946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CHÀO CÁC EM!</a:t>
            </a:r>
            <a:endParaRPr kumimoji="0" lang="en-US" sz="9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00FF"/>
              </a:solidFill>
              <a:effectLst/>
              <a:uLnTx/>
              <a:uFillTx/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é Quét Nhà - Nhạc Thiếu Nh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2735" y="0"/>
            <a:ext cx="12059265" cy="647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4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4" descr="D:\8. GIÁO ÁN 21-22\Giáo án các môn\Downloads\Desktop\Untitled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64054"/>
            <a:ext cx="6024717" cy="4746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:\8. GIÁO ÁN 21-22\Giáo án các môn\Downloads\Desktop\Untitle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716" y="1659520"/>
            <a:ext cx="6024716" cy="5050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658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4" descr="D:\8. GIÁO ÁN 21-22\Giáo án các môn\Downloads\Desktop\Untitled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04" y="1787073"/>
            <a:ext cx="11270485" cy="47464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31704" y="6173856"/>
            <a:ext cx="239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74124" y="6173855"/>
            <a:ext cx="3417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63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6" name="Picture 5" descr="D:\8. GIÁO ÁN 21-22\Giáo án các môn\Downloads\Desktop\Untitle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9520"/>
            <a:ext cx="12049432" cy="50509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365304" y="6064184"/>
            <a:ext cx="239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37241" y="6064183"/>
            <a:ext cx="239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39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4" descr="D:\8. GIÁO ÁN 21-22\Giáo án các môn\Downloads\Desktop\Untitled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64054"/>
            <a:ext cx="6024717" cy="4746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:\8. GIÁO ÁN 21-22\Giáo án các môn\Downloads\Desktop\Untitle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716" y="1659520"/>
            <a:ext cx="6024716" cy="50509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0" y="5598963"/>
            <a:ext cx="239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24716" y="5598963"/>
            <a:ext cx="239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11390" y="5598962"/>
            <a:ext cx="239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5124" y="5598962"/>
            <a:ext cx="3417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81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hành vi.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20220526025606_wm_shs-dao-duc-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21" r="823"/>
          <a:stretch/>
        </p:blipFill>
        <p:spPr bwMode="auto">
          <a:xfrm>
            <a:off x="201432" y="884867"/>
            <a:ext cx="5823284" cy="594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0220526025606_wm_shs-dao-duc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789" y="530924"/>
            <a:ext cx="5896643" cy="629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hành vi.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20220526025606_wm_shs-dao-duc-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21" r="-1484" b="34010"/>
          <a:stretch/>
        </p:blipFill>
        <p:spPr bwMode="auto">
          <a:xfrm>
            <a:off x="144379" y="1141540"/>
            <a:ext cx="6962273" cy="571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57474" y="1812758"/>
            <a:ext cx="53919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Bạn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Quân chưa tích cực, vì bạn từ chối, không nhận nhiệm vụ nhóm trưởng giao.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85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hành vi.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20220526025606_wm_shs-dao-duc-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6" t="65823" r="10194" b="5762"/>
          <a:stretch/>
        </p:blipFill>
        <p:spPr bwMode="auto">
          <a:xfrm>
            <a:off x="481263" y="1155032"/>
            <a:ext cx="10651958" cy="418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0568" y="5342021"/>
            <a:ext cx="11070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nữ là người tích cực, vì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xung phong trình bày kết quả làm việc nhóm.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04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206</Words>
  <Application>Microsoft Office PowerPoint</Application>
  <PresentationFormat>Widescreen</PresentationFormat>
  <Paragraphs>37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UTM Avo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BICH LIEN</cp:lastModifiedBy>
  <cp:revision>13</cp:revision>
  <dcterms:created xsi:type="dcterms:W3CDTF">2022-06-10T13:05:56Z</dcterms:created>
  <dcterms:modified xsi:type="dcterms:W3CDTF">2025-02-03T01:29:04Z</dcterms:modified>
</cp:coreProperties>
</file>