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1"/>
  </p:notesMasterIdLst>
  <p:sldIdLst>
    <p:sldId id="294" r:id="rId4"/>
    <p:sldId id="277" r:id="rId5"/>
    <p:sldId id="299" r:id="rId6"/>
    <p:sldId id="303" r:id="rId7"/>
    <p:sldId id="300" r:id="rId8"/>
    <p:sldId id="302" r:id="rId9"/>
    <p:sldId id="261" r:id="rId10"/>
    <p:sldId id="281" r:id="rId11"/>
    <p:sldId id="282" r:id="rId12"/>
    <p:sldId id="283" r:id="rId13"/>
    <p:sldId id="284" r:id="rId14"/>
    <p:sldId id="285" r:id="rId15"/>
    <p:sldId id="286" r:id="rId16"/>
    <p:sldId id="304" r:id="rId17"/>
    <p:sldId id="288" r:id="rId18"/>
    <p:sldId id="305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2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137" y="4246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8888" y="50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4381" y="181915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168</Words>
  <Application>Microsoft Office PowerPoint</Application>
  <PresentationFormat>Widescreen</PresentationFormat>
  <Paragraphs>30</Paragraphs>
  <Slides>17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49</cp:revision>
  <dcterms:created xsi:type="dcterms:W3CDTF">2022-04-04T02:41:08Z</dcterms:created>
  <dcterms:modified xsi:type="dcterms:W3CDTF">2025-02-03T03:44:21Z</dcterms:modified>
</cp:coreProperties>
</file>