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92" r:id="rId2"/>
  </p:sldMasterIdLst>
  <p:notesMasterIdLst>
    <p:notesMasterId r:id="rId19"/>
  </p:notesMasterIdLst>
  <p:sldIdLst>
    <p:sldId id="316" r:id="rId3"/>
    <p:sldId id="543" r:id="rId4"/>
    <p:sldId id="583" r:id="rId5"/>
    <p:sldId id="537" r:id="rId6"/>
    <p:sldId id="562" r:id="rId7"/>
    <p:sldId id="563" r:id="rId8"/>
    <p:sldId id="564" r:id="rId9"/>
    <p:sldId id="565" r:id="rId10"/>
    <p:sldId id="566" r:id="rId11"/>
    <p:sldId id="567" r:id="rId12"/>
    <p:sldId id="568" r:id="rId13"/>
    <p:sldId id="569" r:id="rId14"/>
    <p:sldId id="570" r:id="rId15"/>
    <p:sldId id="571" r:id="rId16"/>
    <p:sldId id="584" r:id="rId17"/>
    <p:sldId id="585" r:id="rId18"/>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57" d="100"/>
          <a:sy n="57" d="100"/>
        </p:scale>
        <p:origin x="475"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08/02/2025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7.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7.mp3"/><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22.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8.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8.mp3"/><Relationship Id="rId1" Type="http://schemas.openxmlformats.org/officeDocument/2006/relationships/tags" Target="../tags/tag9.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9.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9.mp3"/><Relationship Id="rId1" Type="http://schemas.openxmlformats.org/officeDocument/2006/relationships/tags" Target="../tags/tag10.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10.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10.mp3"/><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25.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11.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11.mp3"/><Relationship Id="rId1" Type="http://schemas.openxmlformats.org/officeDocument/2006/relationships/tags" Target="../tags/tag1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12.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12.mp3"/><Relationship Id="rId1" Type="http://schemas.openxmlformats.org/officeDocument/2006/relationships/tags" Target="../tags/tag13.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12.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12.mp3"/><Relationship Id="rId1" Type="http://schemas.openxmlformats.org/officeDocument/2006/relationships/tags" Target="../tags/tag14.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14.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svg"/><Relationship Id="rId3" Type="http://schemas.openxmlformats.org/officeDocument/2006/relationships/audio" Target="../media/media1.mp3"/><Relationship Id="rId7" Type="http://schemas.openxmlformats.org/officeDocument/2006/relationships/image" Target="../media/image13.gif"/><Relationship Id="rId12"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15.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svg"/><Relationship Id="rId5" Type="http://schemas.openxmlformats.org/officeDocument/2006/relationships/image" Target="../media/image13.gif"/><Relationship Id="rId10"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2.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3.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4.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4.mp3"/><Relationship Id="rId1" Type="http://schemas.openxmlformats.org/officeDocument/2006/relationships/tags" Target="../tags/tag5.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5.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5.mp3"/><Relationship Id="rId1" Type="http://schemas.openxmlformats.org/officeDocument/2006/relationships/tags" Target="../tags/tag6.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svg"/><Relationship Id="rId3" Type="http://schemas.openxmlformats.org/officeDocument/2006/relationships/audio" Target="../media/media6.mp3"/><Relationship Id="rId7" Type="http://schemas.openxmlformats.org/officeDocument/2006/relationships/image" Target="../media/image14.png"/><Relationship Id="rId12" Type="http://schemas.openxmlformats.org/officeDocument/2006/relationships/image" Target="../media/image7.svg"/><Relationship Id="rId2" Type="http://schemas.microsoft.com/office/2007/relationships/media" Target="../media/media6.mp3"/><Relationship Id="rId1" Type="http://schemas.openxmlformats.org/officeDocument/2006/relationships/tags" Target="../tags/tag7.xml"/><Relationship Id="rId6" Type="http://schemas.openxmlformats.org/officeDocument/2006/relationships/image" Target="../media/image13.gif"/><Relationship Id="rId11" Type="http://schemas.openxmlformats.org/officeDocument/2006/relationships/image" Target="../media/image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GIF"/><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Chủ đề 5: Thiên nhiên tươi đẹp</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992093"/>
            <a:ext cx="17478800" cy="270510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581400" y="303573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622395"/>
            <a:ext cx="14792672" cy="954107"/>
          </a:xfrm>
          <a:prstGeom prst="rect">
            <a:avLst/>
          </a:prstGeom>
          <a:noFill/>
        </p:spPr>
        <p:txBody>
          <a:bodyPr wrap="square">
            <a:spAutoFit/>
          </a:bodyPr>
          <a:lstStyle/>
          <a:p>
            <a:r>
              <a:rPr lang="vi-VN" sz="2800">
                <a:solidFill>
                  <a:srgbClr val="0070C0"/>
                </a:solidFill>
                <a:latin typeface="+mj-lt"/>
              </a:rPr>
              <a:t>hát.     Bông lúa       trĩu       i     trong  lòng    tay        như  đựng    đầy  mưa       gió       nắng, </a:t>
            </a:r>
          </a:p>
          <a:p>
            <a:endParaRPr lang="vi-VN" sz="280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84188" y="5943600"/>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328420" y="2616852"/>
            <a:ext cx="17631160" cy="1293438"/>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667000" y="3881893"/>
            <a:ext cx="1478280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3101628" y="4190726"/>
            <a:ext cx="13645536" cy="523220"/>
          </a:xfrm>
          <a:prstGeom prst="rect">
            <a:avLst/>
          </a:prstGeom>
          <a:noFill/>
        </p:spPr>
        <p:txBody>
          <a:bodyPr wrap="square">
            <a:spAutoFit/>
          </a:bodyPr>
          <a:lstStyle/>
          <a:p>
            <a:r>
              <a:rPr lang="vi-VN" sz="280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5" y="2595909"/>
            <a:ext cx="17577590" cy="1605457"/>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186900" y="1429981"/>
            <a:ext cx="17186700" cy="375804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743200" y="3031868"/>
            <a:ext cx="1496875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653604" y="5041455"/>
            <a:ext cx="13645536" cy="523220"/>
          </a:xfrm>
          <a:prstGeom prst="rect">
            <a:avLst/>
          </a:prstGeom>
          <a:noFill/>
        </p:spPr>
        <p:txBody>
          <a:bodyPr wrap="square">
            <a:spAutoFit/>
          </a:bodyPr>
          <a:lstStyle/>
          <a:p>
            <a:r>
              <a:rPr lang="vi-VN" sz="280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98470" y="6119254"/>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179609" y="144032"/>
            <a:ext cx="3134192"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Ghép toàn bài:</a:t>
            </a:r>
            <a:endParaRPr lang="en-US" sz="3600" b="1" cap="none" spc="0">
              <a:ln w="0"/>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algn="ctr"/>
            <a:r>
              <a:rPr lang="vi-VN" sz="2200" i="1" cap="none" spc="0">
                <a:ln w="0"/>
                <a:effectLst>
                  <a:outerShdw blurRad="38100" dist="19050" dir="2700000" algn="tl" rotWithShape="0">
                    <a:schemeClr val="dk1">
                      <a:alpha val="40000"/>
                    </a:schemeClr>
                  </a:outerShdw>
                </a:effectLst>
                <a:latin typeface="+mj-lt"/>
              </a:rPr>
              <a:t>Nhạc: Bùi Đình Thảo</a:t>
            </a:r>
          </a:p>
          <a:p>
            <a:pPr algn="ctr"/>
            <a:r>
              <a:rPr lang="vi-VN" sz="2200" i="1">
                <a:ln w="0"/>
                <a:effectLst>
                  <a:outerShdw blurRad="38100" dist="19050" dir="2700000" algn="tl" rotWithShape="0">
                    <a:schemeClr val="dk1">
                      <a:alpha val="40000"/>
                    </a:schemeClr>
                  </a:outerShdw>
                </a:effectLst>
                <a:latin typeface="+mj-lt"/>
              </a:rPr>
              <a:t>Lời: Nguyễn Khoa Đăng – Bùi Đình Thảo</a:t>
            </a:r>
            <a:endParaRPr lang="en-US" sz="2200" i="1" cap="none" spc="0">
              <a:ln w="0"/>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r>
              <a:rPr lang="vi-VN" sz="2800">
                <a:solidFill>
                  <a:srgbClr val="0070C0"/>
                </a:solidFill>
                <a:latin typeface="+mj-lt"/>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r>
              <a:rPr lang="vi-VN" sz="2800">
                <a:solidFill>
                  <a:srgbClr val="0070C0"/>
                </a:solidFill>
                <a:latin typeface="+mj-lt"/>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r>
              <a:rPr lang="vi-VN" sz="2800">
                <a:solidFill>
                  <a:srgbClr val="0070C0"/>
                </a:solidFill>
                <a:latin typeface="+mj-lt"/>
              </a:rPr>
              <a:t>trĩu       i     trong  lòng      tay          như   đựng     đầy    mưa        gió         nắng,       Như    mang </a:t>
            </a:r>
          </a:p>
          <a:p>
            <a:endParaRPr lang="vi-VN" sz="2800">
              <a:solidFill>
                <a:srgbClr val="0070C0"/>
              </a:solidFill>
              <a:latin typeface="+mj-lt"/>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r>
              <a:rPr lang="vi-VN" sz="2800">
                <a:solidFill>
                  <a:srgbClr val="0070C0"/>
                </a:solidFill>
                <a:latin typeface="+mj-lt"/>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r>
              <a:rPr lang="vi-VN" sz="2800">
                <a:solidFill>
                  <a:srgbClr val="0070C0"/>
                </a:solidFill>
                <a:latin typeface="+mj-lt"/>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r>
              <a:rPr lang="vi-VN" sz="2800">
                <a:solidFill>
                  <a:srgbClr val="0070C0"/>
                </a:solidFill>
                <a:latin typeface="+mj-lt"/>
              </a:rPr>
              <a:t>ơi!                                                            Em         đi…      …ơi!                             </a:t>
            </a:r>
          </a:p>
        </p:txBody>
      </p:sp>
      <p:pic>
        <p:nvPicPr>
          <p:cNvPr id="3" name="Ca bai piano E di giưa bien vang">
            <a:hlinkClick r:id="" action="ppaction://media"/>
            <a:extLst>
              <a:ext uri="{FF2B5EF4-FFF2-40B4-BE49-F238E27FC236}">
                <a16:creationId xmlns:a16="http://schemas.microsoft.com/office/drawing/2014/main" id="{7A9D7399-0BF5-4887-B4FB-EA4EA824B67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43794" y="1054243"/>
            <a:ext cx="950550" cy="950550"/>
          </a:xfrm>
          <a:prstGeom prst="rect">
            <a:avLst/>
          </a:prstGeom>
        </p:spPr>
      </p:pic>
    </p:spTree>
    <p:extLst>
      <p:ext uri="{BB962C8B-B14F-4D97-AF65-F5344CB8AC3E}">
        <p14:creationId xmlns:p14="http://schemas.microsoft.com/office/powerpoint/2010/main" val="225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020098" y="119680"/>
            <a:ext cx="417133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với nhạc đệm:</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KARAOKE] Em đi giữa biển vàng (Bùi Đình Thảo  Nguyễn Khoa Đăng)  Có giai điệu (D)- #coverbytmn">
            <a:hlinkClick r:id="" action="ppaction://media"/>
            <a:extLst>
              <a:ext uri="{FF2B5EF4-FFF2-40B4-BE49-F238E27FC236}">
                <a16:creationId xmlns:a16="http://schemas.microsoft.com/office/drawing/2014/main" id="{90F193BC-A265-409A-8F17-10CCB7C8F0A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26872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pic>
        <p:nvPicPr>
          <p:cNvPr id="34" name="[KARAOKE] Em đi giữa biển vàng (Bùi Đình Thảo  Nguyễn Khoa Đăng)  Có giai điệu (D)- #coverbytmn">
            <a:hlinkClick r:id="" action="ppaction://media"/>
            <a:extLst>
              <a:ext uri="{FF2B5EF4-FFF2-40B4-BE49-F238E27FC236}">
                <a16:creationId xmlns:a16="http://schemas.microsoft.com/office/drawing/2014/main" id="{2B52B1FD-9D50-4087-AB7F-56CB7529C8E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Hát mẫu- Em đi giữa biển vàng - Âm Nhạc lớp 5 - Kết Nối Tri Thức">
            <a:hlinkClick r:id="" action="ppaction://media"/>
            <a:extLst>
              <a:ext uri="{FF2B5EF4-FFF2-40B4-BE49-F238E27FC236}">
                <a16:creationId xmlns:a16="http://schemas.microsoft.com/office/drawing/2014/main" id="{CAC0ACC1-6A9D-4B92-AEAE-06188F70B0B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67734" y="1137339"/>
            <a:ext cx="1035127" cy="1035127"/>
          </a:xfrm>
          <a:prstGeom prst="rect">
            <a:avLst/>
          </a:prstGeom>
        </p:spPr>
      </p:pic>
    </p:spTree>
    <p:extLst>
      <p:ext uri="{BB962C8B-B14F-4D97-AF65-F5344CB8AC3E}">
        <p14:creationId xmlns:p14="http://schemas.microsoft.com/office/powerpoint/2010/main" val="8299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a:blip r:embed="rId14"/>
          <a:stretch>
            <a:fillRect/>
          </a:stretch>
        </p:blipFill>
        <p:spPr>
          <a:xfrm>
            <a:off x="685800" y="2717418"/>
            <a:ext cx="16188071" cy="2209800"/>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03988" y="5763064"/>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2832545"/>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4114801" y="2869404"/>
            <a:ext cx="13283932" cy="523220"/>
          </a:xfrm>
          <a:prstGeom prst="rect">
            <a:avLst/>
          </a:prstGeom>
          <a:noFill/>
        </p:spPr>
        <p:txBody>
          <a:bodyPr wrap="square">
            <a:spAutoFit/>
          </a:bodyPr>
          <a:lstStyle/>
          <a:p>
            <a:r>
              <a:rPr lang="vi-VN" sz="280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438400" y="4631379"/>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165092" y="923711"/>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776392" y="1570042"/>
            <a:ext cx="16102473" cy="3954458"/>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3162300" y="2723050"/>
            <a:ext cx="145542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362200" y="3894650"/>
            <a:ext cx="14173200"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981200" y="5531858"/>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789092" y="6738211"/>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08788" y="2589165"/>
            <a:ext cx="15460012" cy="1605910"/>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4339344" y="402428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464687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a:blip r:embed="rId14"/>
          <a:stretch>
            <a:fillRect/>
          </a:stretch>
        </p:blipFill>
        <p:spPr>
          <a:xfrm>
            <a:off x="533400" y="2844577"/>
            <a:ext cx="17145000" cy="1406285"/>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3114328" y="4154705"/>
            <a:ext cx="14792672" cy="954107"/>
          </a:xfrm>
          <a:prstGeom prst="rect">
            <a:avLst/>
          </a:prstGeom>
          <a:noFill/>
        </p:spPr>
        <p:txBody>
          <a:bodyPr wrap="square">
            <a:spAutoFit/>
          </a:bodyPr>
          <a:lstStyle/>
          <a:p>
            <a:r>
              <a:rPr lang="vi-VN" sz="2800">
                <a:solidFill>
                  <a:srgbClr val="0070C0"/>
                </a:solidFill>
                <a:latin typeface="+mj-lt"/>
              </a:rPr>
              <a:t>Bông lúa       trĩu       i     trong lòng    tay        như  đựng   đầy  mưa      gió       nắng, </a:t>
            </a:r>
          </a:p>
          <a:p>
            <a:endParaRPr lang="vi-VN" sz="280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1706</TotalTime>
  <Words>1075</Words>
  <Application>Microsoft Office PowerPoint</Application>
  <PresentationFormat>Custom</PresentationFormat>
  <Paragraphs>91</Paragraphs>
  <Slides>16</Slides>
  <Notes>0</Notes>
  <HiddenSlides>0</HiddenSlides>
  <MMClips>13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Times New Roman</vt:lpstr>
      <vt:lpstr>Arial</vt:lpstr>
      <vt:lpstr>Calibri</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dc:creator>DELL</dc:creator>
  <cp:lastModifiedBy>Windows User</cp:lastModifiedBy>
  <cp:revision>70</cp:revision>
  <dcterms:created xsi:type="dcterms:W3CDTF">2006-08-16T00:00:00Z</dcterms:created>
  <dcterms:modified xsi:type="dcterms:W3CDTF">2025-02-08T02:39:56Z</dcterms:modified>
  <dc:identifier>DAFNYV3U0-c</dc:identifier>
</cp:coreProperties>
</file>