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7"/>
  </p:notesMasterIdLst>
  <p:sldIdLst>
    <p:sldId id="387" r:id="rId2"/>
    <p:sldId id="354" r:id="rId3"/>
    <p:sldId id="259" r:id="rId4"/>
    <p:sldId id="376" r:id="rId5"/>
    <p:sldId id="377" r:id="rId6"/>
    <p:sldId id="350" r:id="rId7"/>
    <p:sldId id="300" r:id="rId8"/>
    <p:sldId id="349" r:id="rId9"/>
    <p:sldId id="301" r:id="rId10"/>
    <p:sldId id="374" r:id="rId11"/>
    <p:sldId id="367" r:id="rId12"/>
    <p:sldId id="368" r:id="rId13"/>
    <p:sldId id="371" r:id="rId14"/>
    <p:sldId id="369" r:id="rId15"/>
    <p:sldId id="372" r:id="rId16"/>
    <p:sldId id="370" r:id="rId17"/>
    <p:sldId id="348" r:id="rId18"/>
    <p:sldId id="302" r:id="rId19"/>
    <p:sldId id="388" r:id="rId20"/>
    <p:sldId id="359" r:id="rId21"/>
    <p:sldId id="360" r:id="rId22"/>
    <p:sldId id="361" r:id="rId23"/>
    <p:sldId id="362" r:id="rId24"/>
    <p:sldId id="363" r:id="rId25"/>
    <p:sldId id="365" r:id="rId26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fortaa Medium" panose="020B0604020202020204" charset="0"/>
      <p:regular r:id="rId36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assion One" panose="020B0604020202020204" charset="0"/>
      <p:regular r:id="rId42"/>
      <p:bold r:id="rId43"/>
    </p:embeddedFont>
    <p:embeddedFont>
      <p:font typeface="Sport Day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507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828A6A-9E7F-4331-A763-A981901CD901}">
  <a:tblStyle styleId="{12828A6A-9E7F-4331-A763-A981901CD9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87007" autoAdjust="0"/>
  </p:normalViewPr>
  <p:slideViewPr>
    <p:cSldViewPr snapToGrid="0">
      <p:cViewPr varScale="1">
        <p:scale>
          <a:sx n="76" d="100"/>
          <a:sy n="76" d="100"/>
        </p:scale>
        <p:origin x="55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8227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1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says “Simon says…” for the pupils to do the actions. When the teacher doesn’t start the sentence with “Simon says”, pupils do nothing. </a:t>
            </a:r>
          </a:p>
          <a:p>
            <a:pPr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Who can make it until the end is the winner.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84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32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61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8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59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5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9" r:id="rId3"/>
    <p:sldLayoutId id="2147483672" r:id="rId4"/>
    <p:sldLayoutId id="214748367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75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2 – Part 1,2,3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674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350904-12E0-4E6A-A543-661F6EC8E9B4}"/>
              </a:ext>
            </a:extLst>
          </p:cNvPr>
          <p:cNvSpPr/>
          <p:nvPr/>
        </p:nvSpPr>
        <p:spPr>
          <a:xfrm>
            <a:off x="615638" y="3764420"/>
            <a:ext cx="3262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68507-94EE-413F-B39B-8F36FC20E166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10" name="Track 16">
            <a:hlinkClick r:id="" action="ppaction://media"/>
            <a:extLst>
              <a:ext uri="{FF2B5EF4-FFF2-40B4-BE49-F238E27FC236}">
                <a16:creationId xmlns:a16="http://schemas.microsoft.com/office/drawing/2014/main" id="{21DEE3F8-5E5E-4228-AFAF-790ECA9BE9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17834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7041" y="268395"/>
            <a:ext cx="682489" cy="682489"/>
          </a:xfrm>
          <a:prstGeom prst="rect">
            <a:avLst/>
          </a:prstGeom>
        </p:spPr>
      </p:pic>
      <p:pic>
        <p:nvPicPr>
          <p:cNvPr id="6146" name="Picture 2" descr="Women Should Pursue Careers In Manufacturing, Female Execs Say - Working  Woman Report">
            <a:extLst>
              <a:ext uri="{FF2B5EF4-FFF2-40B4-BE49-F238E27FC236}">
                <a16:creationId xmlns:a16="http://schemas.microsoft.com/office/drawing/2014/main" id="{F62DB264-E1D9-42D7-8493-58E018F2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64" y="490218"/>
            <a:ext cx="5635797" cy="321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17">
            <a:hlinkClick r:id="" action="ppaction://media"/>
            <a:extLst>
              <a:ext uri="{FF2B5EF4-FFF2-40B4-BE49-F238E27FC236}">
                <a16:creationId xmlns:a16="http://schemas.microsoft.com/office/drawing/2014/main" id="{CE7CA1A2-2658-44A1-BC17-4A9402FB8E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75" end="846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9273" y="519214"/>
            <a:ext cx="406400" cy="40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615639" y="3764420"/>
            <a:ext cx="3262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7D737-8517-492E-B3B3-E6CFEF20A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5948" y="519214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7">
            <a:hlinkClick r:id="" action="ppaction://media"/>
            <a:extLst>
              <a:ext uri="{FF2B5EF4-FFF2-40B4-BE49-F238E27FC236}">
                <a16:creationId xmlns:a16="http://schemas.microsoft.com/office/drawing/2014/main" id="{F5420AD4-4744-4D2E-8E6D-078A70A2D9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5" end="1532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4879" y="229600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5441D9-5F3B-422D-AB83-9EEE4634B59F}"/>
              </a:ext>
            </a:extLst>
          </p:cNvPr>
          <p:cNvSpPr/>
          <p:nvPr/>
        </p:nvSpPr>
        <p:spPr>
          <a:xfrm>
            <a:off x="772733" y="3764420"/>
            <a:ext cx="29482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he is.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13237-D8DC-47A3-995E-13DF2BD1F882}"/>
              </a:ext>
            </a:extLst>
          </p:cNvPr>
          <p:cNvSpPr/>
          <p:nvPr/>
        </p:nvSpPr>
        <p:spPr>
          <a:xfrm>
            <a:off x="4911803" y="3764419"/>
            <a:ext cx="3384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he isn’t.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94B1A-6514-49C1-B3DC-E885E7ED9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855" y="524250"/>
            <a:ext cx="4563112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7A61DD-EB9B-42F9-A6E2-62CFC30567CC}"/>
              </a:ext>
            </a:extLst>
          </p:cNvPr>
          <p:cNvSpPr/>
          <p:nvPr/>
        </p:nvSpPr>
        <p:spPr>
          <a:xfrm>
            <a:off x="615639" y="3764420"/>
            <a:ext cx="3262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037B5-F153-4DC7-A8ED-E98D758D7859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A24124A4-3329-4D3D-BA12-E6C64D9A11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96" end="3835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6580" y="363333"/>
            <a:ext cx="590934" cy="590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71111-36A4-4DFC-9541-14C1B04EE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026" y="464591"/>
            <a:ext cx="4713948" cy="31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327DD-9155-4DF2-AF46-B62143821367}"/>
              </a:ext>
            </a:extLst>
          </p:cNvPr>
          <p:cNvSpPr/>
          <p:nvPr/>
        </p:nvSpPr>
        <p:spPr>
          <a:xfrm>
            <a:off x="615639" y="3764420"/>
            <a:ext cx="3262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B0B81-3151-4EA4-BC47-793CB05FD729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7" name="Track 16">
            <a:hlinkClick r:id="" action="ppaction://media"/>
            <a:extLst>
              <a:ext uri="{FF2B5EF4-FFF2-40B4-BE49-F238E27FC236}">
                <a16:creationId xmlns:a16="http://schemas.microsoft.com/office/drawing/2014/main" id="{2D2FC141-042F-45EC-A61B-2F664F938E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17834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6620" y="145872"/>
            <a:ext cx="406400" cy="406400"/>
          </a:xfrm>
          <a:prstGeom prst="rect">
            <a:avLst/>
          </a:prstGeom>
        </p:spPr>
      </p:pic>
      <p:pic>
        <p:nvPicPr>
          <p:cNvPr id="8" name="Picture 2" descr="Challenges Female Truck Drivers Are Facing - Womens Conference">
            <a:extLst>
              <a:ext uri="{FF2B5EF4-FFF2-40B4-BE49-F238E27FC236}">
                <a16:creationId xmlns:a16="http://schemas.microsoft.com/office/drawing/2014/main" id="{5A359929-3DB4-4373-BA14-AEBED512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63" y="333634"/>
            <a:ext cx="4386875" cy="32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07FD8A-28B9-4250-AB86-8F7CAE2548DC}"/>
              </a:ext>
            </a:extLst>
          </p:cNvPr>
          <p:cNvSpPr/>
          <p:nvPr/>
        </p:nvSpPr>
        <p:spPr>
          <a:xfrm>
            <a:off x="772733" y="3764420"/>
            <a:ext cx="29482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he 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F3BC5-EDE9-4A56-BE8E-C8EA5D43701E}"/>
              </a:ext>
            </a:extLst>
          </p:cNvPr>
          <p:cNvSpPr/>
          <p:nvPr/>
        </p:nvSpPr>
        <p:spPr>
          <a:xfrm>
            <a:off x="4911803" y="3764419"/>
            <a:ext cx="3384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he isn’t.</a:t>
            </a:r>
          </a:p>
        </p:txBody>
      </p:sp>
      <p:pic>
        <p:nvPicPr>
          <p:cNvPr id="7" name="Track 16">
            <a:hlinkClick r:id="" action="ppaction://media"/>
            <a:extLst>
              <a:ext uri="{FF2B5EF4-FFF2-40B4-BE49-F238E27FC236}">
                <a16:creationId xmlns:a16="http://schemas.microsoft.com/office/drawing/2014/main" id="{A87AD3FF-883A-4C22-8806-DB3183EBC6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9" end="9289.0311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0923" y="432522"/>
            <a:ext cx="629583" cy="629583"/>
          </a:xfrm>
          <a:prstGeom prst="rect">
            <a:avLst/>
          </a:prstGeom>
        </p:spPr>
      </p:pic>
      <p:pic>
        <p:nvPicPr>
          <p:cNvPr id="2050" name="Picture 2" descr="Doctor Images – Browse 3,658,412 Stock Photos, Vectors, and Video | Adobe  Stock">
            <a:extLst>
              <a:ext uri="{FF2B5EF4-FFF2-40B4-BE49-F238E27FC236}">
                <a16:creationId xmlns:a16="http://schemas.microsoft.com/office/drawing/2014/main" id="{45106902-558F-43AA-9D36-063EBE72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96" y="747313"/>
            <a:ext cx="4239208" cy="284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5DCC4-1052-4B25-98F1-185D17DC3819}"/>
              </a:ext>
            </a:extLst>
          </p:cNvPr>
          <p:cNvSpPr/>
          <p:nvPr/>
        </p:nvSpPr>
        <p:spPr>
          <a:xfrm>
            <a:off x="615638" y="3764420"/>
            <a:ext cx="3262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53DF5-4CFB-4006-8B05-1919D5DBD792}"/>
              </a:ext>
            </a:extLst>
          </p:cNvPr>
          <p:cNvSpPr/>
          <p:nvPr/>
        </p:nvSpPr>
        <p:spPr>
          <a:xfrm>
            <a:off x="4754709" y="3764419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pic>
        <p:nvPicPr>
          <p:cNvPr id="7" name="Track 16">
            <a:hlinkClick r:id="" action="ppaction://media"/>
            <a:extLst>
              <a:ext uri="{FF2B5EF4-FFF2-40B4-BE49-F238E27FC236}">
                <a16:creationId xmlns:a16="http://schemas.microsoft.com/office/drawing/2014/main" id="{B6492CD3-2442-43D1-B9DE-0230AF1B91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71" end="18034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477" y="329812"/>
            <a:ext cx="686228" cy="686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18" y="329812"/>
            <a:ext cx="4764203" cy="31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715750" y="1978350"/>
            <a:ext cx="4258256" cy="11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talk.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9314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392" y="166618"/>
            <a:ext cx="6012411" cy="1367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5" t="1394"/>
          <a:stretch/>
        </p:blipFill>
        <p:spPr>
          <a:xfrm>
            <a:off x="818865" y="1774208"/>
            <a:ext cx="3389284" cy="289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3756" b="-3"/>
          <a:stretch/>
        </p:blipFill>
        <p:spPr>
          <a:xfrm>
            <a:off x="4858604" y="1774208"/>
            <a:ext cx="3395860" cy="289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928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92" y="166618"/>
            <a:ext cx="6012411" cy="1367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66" y="1774208"/>
            <a:ext cx="3389284" cy="289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57"/>
          <a:stretch/>
        </p:blipFill>
        <p:spPr>
          <a:xfrm>
            <a:off x="4835949" y="1774207"/>
            <a:ext cx="3442760" cy="289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034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art 19">
            <a:extLst>
              <a:ext uri="{FF2B5EF4-FFF2-40B4-BE49-F238E27FC236}">
                <a16:creationId xmlns:a16="http://schemas.microsoft.com/office/drawing/2014/main" id="{8C227C5F-53E6-430A-AE19-9DB4A9BD17C7}"/>
              </a:ext>
            </a:extLst>
          </p:cNvPr>
          <p:cNvSpPr/>
          <p:nvPr/>
        </p:nvSpPr>
        <p:spPr>
          <a:xfrm>
            <a:off x="1385184" y="3956326"/>
            <a:ext cx="1094737" cy="1005805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6429D424-A28C-4343-93C3-583D007B3D61}"/>
              </a:ext>
            </a:extLst>
          </p:cNvPr>
          <p:cNvSpPr/>
          <p:nvPr/>
        </p:nvSpPr>
        <p:spPr>
          <a:xfrm>
            <a:off x="4647155" y="2689549"/>
            <a:ext cx="1094737" cy="1005805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9672EA0A-E1ED-42E8-95FE-50A6F241AA1B}"/>
              </a:ext>
            </a:extLst>
          </p:cNvPr>
          <p:cNvSpPr/>
          <p:nvPr/>
        </p:nvSpPr>
        <p:spPr>
          <a:xfrm>
            <a:off x="148437" y="2571750"/>
            <a:ext cx="1094737" cy="1005805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281D5EAC-12F3-4EA6-A238-4522580DBFDF}"/>
              </a:ext>
            </a:extLst>
          </p:cNvPr>
          <p:cNvSpPr/>
          <p:nvPr/>
        </p:nvSpPr>
        <p:spPr>
          <a:xfrm>
            <a:off x="4616277" y="1231590"/>
            <a:ext cx="1094737" cy="969341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26604914-4C6B-4735-83C9-3193CFE54694}"/>
              </a:ext>
            </a:extLst>
          </p:cNvPr>
          <p:cNvSpPr/>
          <p:nvPr/>
        </p:nvSpPr>
        <p:spPr>
          <a:xfrm>
            <a:off x="147751" y="1028511"/>
            <a:ext cx="1094737" cy="1005805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B4FA8F-7E40-4204-A1DA-47BE74BD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987" y="935541"/>
            <a:ext cx="2477400" cy="835712"/>
          </a:xfrm>
        </p:spPr>
        <p:txBody>
          <a:bodyPr/>
          <a:lstStyle/>
          <a:p>
            <a:r>
              <a:rPr lang="en-US" sz="4400" dirty="0">
                <a:solidFill>
                  <a:srgbClr val="070507"/>
                </a:solidFill>
              </a:rPr>
              <a:t>Warm-up and review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F056EE-8D70-4E05-9307-863A25CD372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909115" y="1002814"/>
            <a:ext cx="2989072" cy="1382053"/>
          </a:xfrm>
        </p:spPr>
        <p:txBody>
          <a:bodyPr/>
          <a:lstStyle/>
          <a:p>
            <a:r>
              <a:rPr lang="en-US" sz="4400" dirty="0">
                <a:solidFill>
                  <a:srgbClr val="070507"/>
                </a:solidFill>
              </a:rPr>
              <a:t>Listen, point and say.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2E8AEF6-EE07-4A99-A10C-57D2E4FE3701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527662" y="2459383"/>
            <a:ext cx="2922351" cy="1295552"/>
          </a:xfrm>
        </p:spPr>
        <p:txBody>
          <a:bodyPr/>
          <a:lstStyle/>
          <a:p>
            <a:r>
              <a:rPr lang="en-US" sz="4400" dirty="0">
                <a:solidFill>
                  <a:srgbClr val="070507"/>
                </a:solidFill>
              </a:rPr>
              <a:t>Look, listen and repeat.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E49D5B-597E-41CD-88EC-3A1FC97FC919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5915574" y="2856794"/>
            <a:ext cx="2477400" cy="527700"/>
          </a:xfrm>
        </p:spPr>
        <p:txBody>
          <a:bodyPr/>
          <a:lstStyle/>
          <a:p>
            <a:r>
              <a:rPr lang="en-US" sz="4400" dirty="0">
                <a:solidFill>
                  <a:srgbClr val="070507"/>
                </a:solidFill>
              </a:rPr>
              <a:t>Let’s talk.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4DB0E97-EC36-463E-96E4-6612CBD4E5DE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1566945" y="174126"/>
            <a:ext cx="6427523" cy="754172"/>
          </a:xfrm>
        </p:spPr>
        <p:txBody>
          <a:bodyPr/>
          <a:lstStyle/>
          <a:p>
            <a:r>
              <a:rPr lang="en-US" sz="4800" dirty="0">
                <a:solidFill>
                  <a:srgbClr val="0070C0"/>
                </a:solidFill>
              </a:rPr>
              <a:t>Contents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7F5B00F-DFB7-4580-9593-7FB276692B20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298057" y="1080763"/>
            <a:ext cx="792300" cy="639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920E7D-85CD-44B9-8CCC-DFC96120A96D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298057" y="2635876"/>
            <a:ext cx="792300" cy="639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  <a:r>
              <a:rPr lang="en-US" dirty="0"/>
              <a:t>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02DF6F1-96D5-4286-A2F7-67519824E999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736938" y="1249380"/>
            <a:ext cx="792300" cy="639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B7DBEC7-0A35-4F5E-9972-62F9C65E71D0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767496" y="2743804"/>
            <a:ext cx="792300" cy="639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1D8B3E9B-1D34-419C-A549-9D44931FC60F}"/>
              </a:ext>
            </a:extLst>
          </p:cNvPr>
          <p:cNvSpPr txBox="1">
            <a:spLocks/>
          </p:cNvSpPr>
          <p:nvPr/>
        </p:nvSpPr>
        <p:spPr>
          <a:xfrm>
            <a:off x="2479921" y="4040356"/>
            <a:ext cx="5913053" cy="100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400" dirty="0">
                <a:solidFill>
                  <a:srgbClr val="070507"/>
                </a:solidFill>
              </a:rPr>
              <a:t>Fun corner and wrap-up</a:t>
            </a:r>
          </a:p>
        </p:txBody>
      </p:sp>
      <p:sp>
        <p:nvSpPr>
          <p:cNvPr id="18" name="Title 15">
            <a:extLst>
              <a:ext uri="{FF2B5EF4-FFF2-40B4-BE49-F238E27FC236}">
                <a16:creationId xmlns:a16="http://schemas.microsoft.com/office/drawing/2014/main" id="{4DBBA8E1-3EEA-41AC-A6E2-53CE530F1B44}"/>
              </a:ext>
            </a:extLst>
          </p:cNvPr>
          <p:cNvSpPr txBox="1">
            <a:spLocks/>
          </p:cNvSpPr>
          <p:nvPr/>
        </p:nvSpPr>
        <p:spPr>
          <a:xfrm>
            <a:off x="1527662" y="3963569"/>
            <a:ext cx="7923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28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19" grpId="0" animBg="1"/>
      <p:bldP spid="4" grpId="0"/>
      <p:bldP spid="6" grpId="0"/>
      <p:bldP spid="8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2429544" y="1086466"/>
            <a:ext cx="40142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 he a driver?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9217105" y="3756938"/>
            <a:ext cx="33842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he isn’t.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680FD091-68C6-429C-9246-FC51B5D1E452}"/>
              </a:ext>
            </a:extLst>
          </p:cNvPr>
          <p:cNvSpPr/>
          <p:nvPr/>
        </p:nvSpPr>
        <p:spPr>
          <a:xfrm>
            <a:off x="6334132" y="337879"/>
            <a:ext cx="2133600" cy="1216728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+10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F24BF2B-0CDA-4C64-8A45-6F26E5CBFA7B}"/>
              </a:ext>
            </a:extLst>
          </p:cNvPr>
          <p:cNvSpPr/>
          <p:nvPr/>
        </p:nvSpPr>
        <p:spPr>
          <a:xfrm>
            <a:off x="0" y="4374059"/>
            <a:ext cx="1139691" cy="769441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37,494 Male Singer Stock Photos, Pictures &amp; Royalty-Free Images - iStock">
            <a:extLst>
              <a:ext uri="{FF2B5EF4-FFF2-40B4-BE49-F238E27FC236}">
                <a16:creationId xmlns:a16="http://schemas.microsoft.com/office/drawing/2014/main" id="{B3CCC72C-7044-4C65-9A47-CCB4D4A8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9" y="1734044"/>
            <a:ext cx="3777229" cy="251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L -0.69306 0.0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2005060" y="176802"/>
            <a:ext cx="4514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 she a doctor?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9278017" y="3756938"/>
            <a:ext cx="3262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Yes, she is.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680FD091-68C6-429C-9246-FC51B5D1E452}"/>
              </a:ext>
            </a:extLst>
          </p:cNvPr>
          <p:cNvSpPr/>
          <p:nvPr/>
        </p:nvSpPr>
        <p:spPr>
          <a:xfrm>
            <a:off x="6334132" y="337879"/>
            <a:ext cx="2133600" cy="1216728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+5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B45E49D-AEA0-4807-B380-04DCE07F9887}"/>
              </a:ext>
            </a:extLst>
          </p:cNvPr>
          <p:cNvSpPr/>
          <p:nvPr/>
        </p:nvSpPr>
        <p:spPr>
          <a:xfrm>
            <a:off x="0" y="4374059"/>
            <a:ext cx="1139691" cy="769441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37" y="1258775"/>
            <a:ext cx="4044895" cy="26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0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69305 0.0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2738142" y="574046"/>
            <a:ext cx="42017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 he a farmer?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9217104" y="3756938"/>
            <a:ext cx="3384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he isn’t.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680FD091-68C6-429C-9246-FC51B5D1E452}"/>
              </a:ext>
            </a:extLst>
          </p:cNvPr>
          <p:cNvSpPr/>
          <p:nvPr/>
        </p:nvSpPr>
        <p:spPr>
          <a:xfrm>
            <a:off x="6843805" y="114235"/>
            <a:ext cx="2133600" cy="1216728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+10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4D8AE6F-1C35-4066-91B8-A8DB4F4A7A14}"/>
              </a:ext>
            </a:extLst>
          </p:cNvPr>
          <p:cNvSpPr/>
          <p:nvPr/>
        </p:nvSpPr>
        <p:spPr>
          <a:xfrm>
            <a:off x="0" y="4374059"/>
            <a:ext cx="1139691" cy="769441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018D4-2F64-4F57-AFA3-BC9FF06F4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142" y="1308739"/>
            <a:ext cx="4249379" cy="28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L -0.69306 0.0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2225111" y="268056"/>
            <a:ext cx="44534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 she a singer?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9060010" y="3756938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680FD091-68C6-429C-9246-FC51B5D1E452}"/>
              </a:ext>
            </a:extLst>
          </p:cNvPr>
          <p:cNvSpPr/>
          <p:nvPr/>
        </p:nvSpPr>
        <p:spPr>
          <a:xfrm>
            <a:off x="6695764" y="153735"/>
            <a:ext cx="2133600" cy="1216728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+10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10F7061-4D38-43B3-BF05-D9E6947D0D81}"/>
              </a:ext>
            </a:extLst>
          </p:cNvPr>
          <p:cNvSpPr/>
          <p:nvPr/>
        </p:nvSpPr>
        <p:spPr>
          <a:xfrm>
            <a:off x="0" y="4374059"/>
            <a:ext cx="1139691" cy="769441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hallenges Female Truck Drivers Are Facing - Womens Conference">
            <a:extLst>
              <a:ext uri="{FF2B5EF4-FFF2-40B4-BE49-F238E27FC236}">
                <a16:creationId xmlns:a16="http://schemas.microsoft.com/office/drawing/2014/main" id="{7319C0AF-C204-4694-8B78-76FB4155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5" y="1050672"/>
            <a:ext cx="3608354" cy="27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L -0.69306 0.0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2257374" y="145808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 she a cook?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9060010" y="3756938"/>
            <a:ext cx="3698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she isn’t.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680FD091-68C6-429C-9246-FC51B5D1E452}"/>
              </a:ext>
            </a:extLst>
          </p:cNvPr>
          <p:cNvSpPr/>
          <p:nvPr/>
        </p:nvSpPr>
        <p:spPr>
          <a:xfrm>
            <a:off x="6334132" y="337879"/>
            <a:ext cx="2133600" cy="1216728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+5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B34E407-FD44-4310-B1C9-62AC363E5E08}"/>
              </a:ext>
            </a:extLst>
          </p:cNvPr>
          <p:cNvSpPr/>
          <p:nvPr/>
        </p:nvSpPr>
        <p:spPr>
          <a:xfrm>
            <a:off x="0" y="4374059"/>
            <a:ext cx="1139691" cy="769441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200FE-C633-4FAF-AFB8-82D788EA1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338" y="1107320"/>
            <a:ext cx="3860794" cy="25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L -0.69306 0.0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29B261-A10F-435A-9B15-B33D0B8F472A}"/>
              </a:ext>
            </a:extLst>
          </p:cNvPr>
          <p:cNvSpPr/>
          <p:nvPr/>
        </p:nvSpPr>
        <p:spPr>
          <a:xfrm>
            <a:off x="2502362" y="99892"/>
            <a:ext cx="4139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 he a singer?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43C37-DDB3-405B-8F44-3337D4982685}"/>
              </a:ext>
            </a:extLst>
          </p:cNvPr>
          <p:cNvSpPr/>
          <p:nvPr/>
        </p:nvSpPr>
        <p:spPr>
          <a:xfrm>
            <a:off x="9217104" y="3756938"/>
            <a:ext cx="3384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No, he isn’t.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680FD091-68C6-429C-9246-FC51B5D1E452}"/>
              </a:ext>
            </a:extLst>
          </p:cNvPr>
          <p:cNvSpPr/>
          <p:nvPr/>
        </p:nvSpPr>
        <p:spPr>
          <a:xfrm>
            <a:off x="6843805" y="72703"/>
            <a:ext cx="2133600" cy="1216728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+5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013D873-E5C4-4FC6-92B0-F86DA556049A}"/>
              </a:ext>
            </a:extLst>
          </p:cNvPr>
          <p:cNvSpPr/>
          <p:nvPr/>
        </p:nvSpPr>
        <p:spPr>
          <a:xfrm>
            <a:off x="0" y="4374059"/>
            <a:ext cx="1139691" cy="769441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122,605 Farmer Asia Stock Photos, Pictures &amp; Royalty-Free Images - iStock">
            <a:extLst>
              <a:ext uri="{FF2B5EF4-FFF2-40B4-BE49-F238E27FC236}">
                <a16:creationId xmlns:a16="http://schemas.microsoft.com/office/drawing/2014/main" id="{7FF19294-2868-4E20-BD0D-5178C2F7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66" y="1007646"/>
            <a:ext cx="3827866" cy="25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L -0.69306 0.0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5"/>
          <p:cNvSpPr txBox="1">
            <a:spLocks noGrp="1"/>
          </p:cNvSpPr>
          <p:nvPr>
            <p:ph type="subTitle" idx="1"/>
          </p:nvPr>
        </p:nvSpPr>
        <p:spPr>
          <a:xfrm>
            <a:off x="1788364" y="3087333"/>
            <a:ext cx="5567270" cy="716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70507"/>
                </a:solidFill>
              </a:rPr>
              <a:t>G</a:t>
            </a:r>
            <a:r>
              <a:rPr lang="en" sz="4400" dirty="0">
                <a:solidFill>
                  <a:srgbClr val="070507"/>
                </a:solidFill>
              </a:rPr>
              <a:t>ame: Simon says</a:t>
            </a:r>
            <a:endParaRPr sz="4400" dirty="0">
              <a:solidFill>
                <a:srgbClr val="070507"/>
              </a:solidFill>
            </a:endParaRPr>
          </a:p>
        </p:txBody>
      </p:sp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281941" y="1020725"/>
            <a:ext cx="4580117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/>
              <a:t>arm-up and review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11232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2CBA0C-2941-44DB-B4C8-CEA9FD823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687" y="1324304"/>
            <a:ext cx="3105344" cy="514350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55EEDCE-6B44-426C-B617-3816915A44F2}"/>
              </a:ext>
            </a:extLst>
          </p:cNvPr>
          <p:cNvSpPr/>
          <p:nvPr/>
        </p:nvSpPr>
        <p:spPr>
          <a:xfrm>
            <a:off x="4981903" y="204952"/>
            <a:ext cx="2270235" cy="1119352"/>
          </a:xfrm>
          <a:prstGeom prst="wedgeRectCallout">
            <a:avLst>
              <a:gd name="adj1" fmla="val -43055"/>
              <a:gd name="adj2" fmla="val 82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Simon says: Be a doctor.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2CBA0C-2941-44DB-B4C8-CEA9FD823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687" y="1324304"/>
            <a:ext cx="3105344" cy="514350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55EEDCE-6B44-426C-B617-3816915A44F2}"/>
              </a:ext>
            </a:extLst>
          </p:cNvPr>
          <p:cNvSpPr/>
          <p:nvPr/>
        </p:nvSpPr>
        <p:spPr>
          <a:xfrm>
            <a:off x="4981903" y="204952"/>
            <a:ext cx="2270235" cy="1119352"/>
          </a:xfrm>
          <a:prstGeom prst="wedgeRectCallout">
            <a:avLst>
              <a:gd name="adj1" fmla="val -43055"/>
              <a:gd name="adj2" fmla="val 8221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a driver. 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073272" y="1945020"/>
            <a:ext cx="699745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Look, listen and repeat.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633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99C5-8B0B-44CD-8637-B695F893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628198-BC6D-43AD-971B-17BAA771F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ack 16">
            <a:hlinkClick r:id="" action="ppaction://media"/>
            <a:extLst>
              <a:ext uri="{FF2B5EF4-FFF2-40B4-BE49-F238E27FC236}">
                <a16:creationId xmlns:a16="http://schemas.microsoft.com/office/drawing/2014/main" id="{9E2F0EFA-390F-4097-8175-96C28FE59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36" y="235270"/>
            <a:ext cx="1256693" cy="1256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36" y="1608819"/>
            <a:ext cx="4554853" cy="2900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517" y="1608819"/>
            <a:ext cx="4615470" cy="30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803645" y="1785000"/>
            <a:ext cx="553671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Listen, point and say.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553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7">
            <a:hlinkClick r:id="" action="ppaction://media"/>
            <a:extLst>
              <a:ext uri="{FF2B5EF4-FFF2-40B4-BE49-F238E27FC236}">
                <a16:creationId xmlns:a16="http://schemas.microsoft.com/office/drawing/2014/main" id="{AFC83A2A-091F-4AF6-9CB8-FC79016C9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41" y="360065"/>
            <a:ext cx="934883" cy="934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31" y="1460310"/>
            <a:ext cx="2418347" cy="292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689" y="540008"/>
            <a:ext cx="6098872" cy="4126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89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256</Words>
  <Application>Microsoft Office PowerPoint</Application>
  <PresentationFormat>On-screen Show (16:9)</PresentationFormat>
  <Paragraphs>58</Paragraphs>
  <Slides>25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Comic Sans MS</vt:lpstr>
      <vt:lpstr>Passion One</vt:lpstr>
      <vt:lpstr>Sport Day</vt:lpstr>
      <vt:lpstr>.VnTime</vt:lpstr>
      <vt:lpstr>Arial</vt:lpstr>
      <vt:lpstr>Comfortaa Medium</vt:lpstr>
      <vt:lpstr>Adventure Seeker Workshop by Slidesgo</vt:lpstr>
      <vt:lpstr>PowerPoint Presentation</vt:lpstr>
      <vt:lpstr>Warm-up and review</vt:lpstr>
      <vt:lpstr>Warm-up and review </vt:lpstr>
      <vt:lpstr>PowerPoint Presentation</vt:lpstr>
      <vt:lpstr>PowerPoint Presentation</vt:lpstr>
      <vt:lpstr>Look, listen and repeat. 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 Seeker Workshop</dc:title>
  <cp:lastModifiedBy>John Luong</cp:lastModifiedBy>
  <cp:revision>42</cp:revision>
  <dcterms:modified xsi:type="dcterms:W3CDTF">2025-02-08T03:40:51Z</dcterms:modified>
</cp:coreProperties>
</file>