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0" r:id="rId4"/>
  </p:sldMasterIdLst>
  <p:notesMasterIdLst>
    <p:notesMasterId r:id="rId18"/>
  </p:notesMasterIdLst>
  <p:sldIdLst>
    <p:sldId id="325" r:id="rId5"/>
    <p:sldId id="484" r:id="rId6"/>
    <p:sldId id="337" r:id="rId7"/>
    <p:sldId id="11661" r:id="rId8"/>
    <p:sldId id="342" r:id="rId9"/>
    <p:sldId id="11662" r:id="rId10"/>
    <p:sldId id="336" r:id="rId11"/>
    <p:sldId id="341" r:id="rId12"/>
    <p:sldId id="349" r:id="rId13"/>
    <p:sldId id="11663" r:id="rId14"/>
    <p:sldId id="11664" r:id="rId15"/>
    <p:sldId id="11667" r:id="rId16"/>
    <p:sldId id="3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02F94-3B2A-492A-83AD-9A92EDA6106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0C0C-103B-4DE5-9EC4-D0032587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846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334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00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06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0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43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545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7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487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9854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827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73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295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3089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7774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43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865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664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9520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03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94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649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7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1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027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08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1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F59268-EE99-4D70-8334-936B52CEFD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2860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" y="0"/>
            <a:ext cx="118014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5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5B2CCD-05B4-4C0E-B787-874F0B56EDCC}"/>
              </a:ext>
            </a:extLst>
          </p:cNvPr>
          <p:cNvSpPr txBox="1"/>
          <p:nvPr/>
        </p:nvSpPr>
        <p:spPr>
          <a:xfrm>
            <a:off x="3978667" y="6488668"/>
            <a:ext cx="6107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991B00-DB40-2B08-6269-424EFDBDA290}"/>
              </a:ext>
            </a:extLst>
          </p:cNvPr>
          <p:cNvSpPr/>
          <p:nvPr/>
        </p:nvSpPr>
        <p:spPr>
          <a:xfrm>
            <a:off x="-1307690" y="363794"/>
            <a:ext cx="1076069" cy="10137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74474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975" y="542925"/>
            <a:ext cx="10487025" cy="1104900"/>
            <a:chOff x="1235349" y="1059876"/>
            <a:chExt cx="6790947" cy="101485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95363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905000" y="153288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8/3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885950" y="2637786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914525" y="3866511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90780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230</Words>
  <Application>Microsoft Office PowerPoint</Application>
  <PresentationFormat>Widescreen</PresentationFormat>
  <Paragraphs>32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Chango</vt:lpstr>
      <vt:lpstr>等线</vt:lpstr>
      <vt:lpstr>SVN-Hole Hearted</vt:lpstr>
      <vt:lpstr>Arial</vt:lpstr>
      <vt:lpstr>Calibri</vt:lpstr>
      <vt:lpstr>Office 主题​​</vt:lpstr>
      <vt:lpstr>2_Office 主题​​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30</cp:revision>
  <dcterms:created xsi:type="dcterms:W3CDTF">2022-10-16T08:39:55Z</dcterms:created>
  <dcterms:modified xsi:type="dcterms:W3CDTF">2025-02-09T11:42:31Z</dcterms:modified>
</cp:coreProperties>
</file>