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35" r:id="rId5"/>
    <p:sldMasterId id="2147483741" r:id="rId6"/>
  </p:sldMasterIdLst>
  <p:notesMasterIdLst>
    <p:notesMasterId r:id="rId44"/>
  </p:notesMasterIdLst>
  <p:sldIdLst>
    <p:sldId id="257" r:id="rId7"/>
    <p:sldId id="4352" r:id="rId8"/>
    <p:sldId id="4353" r:id="rId9"/>
    <p:sldId id="4354" r:id="rId10"/>
    <p:sldId id="4355" r:id="rId11"/>
    <p:sldId id="4356" r:id="rId12"/>
    <p:sldId id="4357" r:id="rId13"/>
    <p:sldId id="3186" r:id="rId14"/>
    <p:sldId id="3188" r:id="rId15"/>
    <p:sldId id="260" r:id="rId16"/>
    <p:sldId id="3204" r:id="rId17"/>
    <p:sldId id="275" r:id="rId18"/>
    <p:sldId id="3192" r:id="rId19"/>
    <p:sldId id="3193" r:id="rId20"/>
    <p:sldId id="3194" r:id="rId21"/>
    <p:sldId id="3200" r:id="rId22"/>
    <p:sldId id="3201" r:id="rId23"/>
    <p:sldId id="3202" r:id="rId24"/>
    <p:sldId id="3203" r:id="rId25"/>
    <p:sldId id="4358" r:id="rId26"/>
    <p:sldId id="4359" r:id="rId27"/>
    <p:sldId id="4360" r:id="rId28"/>
    <p:sldId id="3205" r:id="rId29"/>
    <p:sldId id="3206" r:id="rId30"/>
    <p:sldId id="4361" r:id="rId31"/>
    <p:sldId id="4364" r:id="rId32"/>
    <p:sldId id="4362" r:id="rId33"/>
    <p:sldId id="4363" r:id="rId34"/>
    <p:sldId id="4365" r:id="rId35"/>
    <p:sldId id="4366" r:id="rId36"/>
    <p:sldId id="4367" r:id="rId37"/>
    <p:sldId id="4369" r:id="rId38"/>
    <p:sldId id="4368" r:id="rId39"/>
    <p:sldId id="4370" r:id="rId40"/>
    <p:sldId id="3207" r:id="rId41"/>
    <p:sldId id="3208" r:id="rId42"/>
    <p:sldId id="320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con gà để ra câu hỏi, trả lời xong bấm quay về. Bấm vào nút đi 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2022/10/30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12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2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8397AF4-471F-40AD-BBEF-12715845866A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DC91A89-E8CE-409F-B6FB-2FE31E2C8F78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30/10/2022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690958-B0D5-4C30-85CF-4A3D574361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495300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2ADF08-DF09-4FB2-8C94-9B64418C26AA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>
            <a:fillRect/>
          </a:stretch>
        </p:blipFill>
        <p:spPr>
          <a:xfrm>
            <a:off x="1" y="4984471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B7F933-40A9-4556-BC9D-763F633B6A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035" y="0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68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13.png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64C0A772-3F56-4A7B-BCB6-6084091B97E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C76B7852-F288-4E1F-BA8A-071ABE151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272" y="431197"/>
            <a:ext cx="14024225" cy="734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247968-5317-4B92-8514-5EAA387D085E}"/>
              </a:ext>
            </a:extLst>
          </p:cNvPr>
          <p:cNvSpPr txBox="1"/>
          <p:nvPr/>
        </p:nvSpPr>
        <p:spPr>
          <a:xfrm>
            <a:off x="2404153" y="2062877"/>
            <a:ext cx="7941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A599CE-90F5-46BD-869D-FAD58B0E895E}"/>
              </a:ext>
            </a:extLst>
          </p:cNvPr>
          <p:cNvSpPr txBox="1"/>
          <p:nvPr/>
        </p:nvSpPr>
        <p:spPr>
          <a:xfrm>
            <a:off x="2106202" y="2696199"/>
            <a:ext cx="8527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chuẩn bị sẵn tranh và thẻ chữ phù hợp với tranh để HS thực hiện chơi ghép đôi theo nhóm 6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C8E20B6A-2FF6-4872-A258-4F801890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44" y="2712837"/>
            <a:ext cx="634799" cy="63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0DB00-439C-4A9C-AB29-41344F0D7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653" y="129207"/>
            <a:ext cx="6041660" cy="969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33C654-F426-4D4A-AE0A-99D56AE72070}"/>
              </a:ext>
            </a:extLst>
          </p:cNvPr>
          <p:cNvSpPr txBox="1"/>
          <p:nvPr/>
        </p:nvSpPr>
        <p:spPr>
          <a:xfrm>
            <a:off x="2343552" y="3970195"/>
            <a:ext cx="809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chữ: Xé, nặn, gấp, cắt đường thẳng, cắt đường cong, cắt các đoạn khác nhau, dán bằng hồ dán, dán bằng keo sữa, dán bằng băng dán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 descr="A picture containing lamp&#10;&#10;Description automatically generated">
            <a:extLst>
              <a:ext uri="{FF2B5EF4-FFF2-40B4-BE49-F238E27FC236}">
                <a16:creationId xmlns:a16="http://schemas.microsoft.com/office/drawing/2014/main" id="{5599971E-FD17-490A-9747-05372C992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7" y="4038203"/>
            <a:ext cx="634799" cy="6347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551" y="2027286"/>
            <a:ext cx="1900841" cy="190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424" y="2027286"/>
            <a:ext cx="1900841" cy="190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919" y="2460927"/>
            <a:ext cx="1900841" cy="190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445" y="2244107"/>
            <a:ext cx="1900841" cy="190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06" y="794485"/>
            <a:ext cx="3332882" cy="3332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4063" y="1473432"/>
            <a:ext cx="5804886" cy="1107707"/>
          </a:xfrm>
          <a:prstGeom prst="rect">
            <a:avLst/>
          </a:prstGeom>
          <a:noFill/>
        </p:spPr>
        <p:txBody>
          <a:bodyPr spcFirstLastPara="1" wrap="none" lIns="91416" tIns="45708" rIns="91416" bIns="45708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986" y="153516"/>
            <a:ext cx="609441" cy="60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21282" y="3174338"/>
            <a:ext cx="751808" cy="118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0" y="1421316"/>
            <a:ext cx="2955642" cy="283133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70" y="4060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70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53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235" y="4083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327" y="2681770"/>
            <a:ext cx="752684" cy="1184169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14" y="-875179"/>
            <a:ext cx="609441" cy="6094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39400" y="2735354"/>
            <a:ext cx="751808" cy="118279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54831" y="3135007"/>
            <a:ext cx="710440" cy="1117708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5391616" y="5801179"/>
            <a:ext cx="2020479" cy="9334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79479 0.04953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-9.25926e-05 L -0.794894 0.0253704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0 L -0.801146 -0.0102778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62957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BCF3F9-B269-4DBC-AF1A-EEED321E51F4}"/>
              </a:ext>
            </a:extLst>
          </p:cNvPr>
          <p:cNvSpPr/>
          <p:nvPr/>
        </p:nvSpPr>
        <p:spPr>
          <a:xfrm>
            <a:off x="5743255" y="4856821"/>
            <a:ext cx="2609636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CD58EE-6EC1-4B07-9288-E5587878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3" y="1721081"/>
            <a:ext cx="10201335" cy="18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9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8196" descr="20">
            <a:extLst>
              <a:ext uri="{FF2B5EF4-FFF2-40B4-BE49-F238E27FC236}">
                <a16:creationId xmlns:a16="http://schemas.microsoft.com/office/drawing/2014/main" id="{6C3D5A9A-500E-4B7C-A595-996F0573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8"/>
            <a:ext cx="119157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87A3B51-9A5A-41D8-AB90-0F4813ED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386013"/>
            <a:ext cx="6454775" cy="1874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838" y="116998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895D5-243A-4D10-8BA9-7E6FA504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29540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258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3097" y="1218565"/>
            <a:ext cx="5852657" cy="255452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Cây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suôn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đuồn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đuột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ruột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đen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thui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Con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nít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lui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cui</a:t>
            </a: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Dẫm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đầu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đè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xuống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!</a:t>
            </a: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              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Là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gì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Bút chì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5942" y="1513205"/>
            <a:ext cx="7457886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2. Đầu vuông đuôi vắn như nhau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Thân chia nhiều dốt rất mau, rất đều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Tính tình chân thực đáng yêu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Muốn biết dài ngắn mọi chiều có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Thước kẻ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09458" y="1123951"/>
            <a:ext cx="8388350" cy="58475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3. Đây là gì?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1762" y="4493617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Giấy màu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8A680-507E-4C03-9047-88916DA44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8399" y="1736867"/>
            <a:ext cx="2664752" cy="266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182" y="1146811"/>
            <a:ext cx="7036647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4. Đủ màu: trắng, xám, đỏ, vàng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Nước vào sẽ dẻo, dễ dàng nặn chơi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Trở nên rắn chắc khi khô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Nhà ai cũng có vài đồ đã nung?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2311" y="3856620"/>
            <a:ext cx="62875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Đất sét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5E22E-6232-4D11-9838-DEDDAFC3E7F1}"/>
              </a:ext>
            </a:extLst>
          </p:cNvPr>
          <p:cNvSpPr txBox="1"/>
          <p:nvPr/>
        </p:nvSpPr>
        <p:spPr>
          <a:xfrm>
            <a:off x="2871362" y="883953"/>
            <a:ext cx="6673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.....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481" y="2675738"/>
            <a:ext cx="8650974" cy="1444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884BF4-6E27-41FB-8FA8-5BEC2DDBC8C6}"/>
              </a:ext>
            </a:extLst>
          </p:cNvPr>
          <p:cNvSpPr txBox="1"/>
          <p:nvPr/>
        </p:nvSpPr>
        <p:spPr>
          <a:xfrm>
            <a:off x="4479533" y="0"/>
            <a:ext cx="610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38EAEE-9734-4517-8E0D-FE1FDAECA6C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6" y="103240"/>
            <a:chExt cx="11813459" cy="6797978"/>
          </a:xfrm>
        </p:grpSpPr>
        <p:grpSp>
          <p:nvGrpSpPr>
            <p:cNvPr id="70662" name="Group 7">
              <a:extLst>
                <a:ext uri="{FF2B5EF4-FFF2-40B4-BE49-F238E27FC236}">
                  <a16:creationId xmlns:a16="http://schemas.microsoft.com/office/drawing/2014/main" id="{2483F4F8-0D18-48C5-976C-3C1DF0A00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26" y="103240"/>
              <a:ext cx="11813459" cy="6797978"/>
              <a:chOff x="191727" y="339213"/>
              <a:chExt cx="11813459" cy="6797978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id="{0230CC4E-D6C2-44B1-9FF4-C85F1BA095A7}"/>
                  </a:ext>
                </a:extLst>
              </p:cNvPr>
              <p:cNvSpPr/>
              <p:nvPr/>
            </p:nvSpPr>
            <p:spPr>
              <a:xfrm>
                <a:off x="191727" y="501145"/>
                <a:ext cx="11813459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EE60CC0A-794C-40D7-ABE3-3583072F2ADA}"/>
                  </a:ext>
                </a:extLst>
              </p:cNvPr>
              <p:cNvSpPr/>
              <p:nvPr/>
            </p:nvSpPr>
            <p:spPr>
              <a:xfrm>
                <a:off x="191727" y="780558"/>
                <a:ext cx="11389991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3">
                <a:extLst>
                  <a:ext uri="{FF2B5EF4-FFF2-40B4-BE49-F238E27FC236}">
                    <a16:creationId xmlns:a16="http://schemas.microsoft.com/office/drawing/2014/main" id="{6E448E4A-EB1B-4194-8F77-C470CE0E5CBB}"/>
                  </a:ext>
                </a:extLst>
              </p:cNvPr>
              <p:cNvSpPr/>
              <p:nvPr/>
            </p:nvSpPr>
            <p:spPr>
              <a:xfrm>
                <a:off x="191727" y="339213"/>
                <a:ext cx="11695469" cy="6755114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663" name="Rectangle 8">
              <a:extLst>
                <a:ext uri="{FF2B5EF4-FFF2-40B4-BE49-F238E27FC236}">
                  <a16:creationId xmlns:a16="http://schemas.microsoft.com/office/drawing/2014/main" id="{D1A9B83B-417B-4C86-AC37-493A4F07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09" y="1942581"/>
              <a:ext cx="10454907" cy="270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Kể được tên một số vật liệu, dụng cụ đơn giản để làm thủ công</a:t>
              </a:r>
            </a:p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Lựa chọn được vật liệu làm thủ công phù hợp, đúng yêu cầu.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16CFF-DAD8-4105-9F0F-C576D839CEA1}"/>
              </a:ext>
            </a:extLst>
          </p:cNvPr>
          <p:cNvGrpSpPr>
            <a:grpSpLocks/>
          </p:cNvGrpSpPr>
          <p:nvPr/>
        </p:nvGrpSpPr>
        <p:grpSpPr bwMode="auto">
          <a:xfrm>
            <a:off x="2748462" y="608976"/>
            <a:ext cx="7418387" cy="944562"/>
            <a:chOff x="2271251" y="17518"/>
            <a:chExt cx="7418438" cy="9438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ED7546-020E-417A-BC6D-8E0567EEE4C4}"/>
                </a:ext>
              </a:extLst>
            </p:cNvPr>
            <p:cNvGrpSpPr/>
            <p:nvPr/>
          </p:nvGrpSpPr>
          <p:grpSpPr>
            <a:xfrm>
              <a:off x="2271251" y="17518"/>
              <a:ext cx="7418438" cy="943898"/>
              <a:chOff x="806" y="464576"/>
              <a:chExt cx="12004380" cy="6754760"/>
            </a:xfrm>
            <a:solidFill>
              <a:schemeClr val="bg1"/>
            </a:solidFill>
          </p:grpSpPr>
          <p:sp>
            <p:nvSpPr>
              <p:cNvPr id="16" name="Rounded Rectangle 3">
                <a:extLst>
                  <a:ext uri="{FF2B5EF4-FFF2-40B4-BE49-F238E27FC236}">
                    <a16:creationId xmlns:a16="http://schemas.microsoft.com/office/drawing/2014/main" id="{261EF7F3-5C9C-46E1-84C1-8984DF340BC5}"/>
                  </a:ext>
                </a:extLst>
              </p:cNvPr>
              <p:cNvSpPr/>
              <p:nvPr/>
            </p:nvSpPr>
            <p:spPr>
              <a:xfrm>
                <a:off x="191729" y="501444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ounded Rectangle 3">
                <a:extLst>
                  <a:ext uri="{FF2B5EF4-FFF2-40B4-BE49-F238E27FC236}">
                    <a16:creationId xmlns:a16="http://schemas.microsoft.com/office/drawing/2014/main" id="{1622A040-87E4-4238-91D8-26C810445341}"/>
                  </a:ext>
                </a:extLst>
              </p:cNvPr>
              <p:cNvSpPr/>
              <p:nvPr/>
            </p:nvSpPr>
            <p:spPr>
              <a:xfrm>
                <a:off x="191728" y="663676"/>
                <a:ext cx="11813457" cy="6356555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FA1F3C9F-394B-4A4F-BE83-D22E8F54199E}"/>
                  </a:ext>
                </a:extLst>
              </p:cNvPr>
              <p:cNvSpPr/>
              <p:nvPr/>
            </p:nvSpPr>
            <p:spPr>
              <a:xfrm>
                <a:off x="806" y="464576"/>
                <a:ext cx="11695473" cy="6754760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grp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0661" name="Picture 14">
              <a:extLst>
                <a:ext uri="{FF2B5EF4-FFF2-40B4-BE49-F238E27FC236}">
                  <a16:creationId xmlns:a16="http://schemas.microsoft.com/office/drawing/2014/main" id="{730F897A-0F26-4A8F-ACCC-EA5344290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435" y="58337"/>
              <a:ext cx="4187172" cy="816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653</Words>
  <Application>Microsoft Office PowerPoint</Application>
  <PresentationFormat>Widescreen</PresentationFormat>
  <Paragraphs>99</Paragraphs>
  <Slides>37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DengXian</vt:lpstr>
      <vt:lpstr>Humanst521 BT</vt:lpstr>
      <vt:lpstr>inpin heiti</vt:lpstr>
      <vt:lpstr>字魂105号-简雅黑</vt:lpstr>
      <vt:lpstr>Algerian</vt:lpstr>
      <vt:lpstr>Arial</vt:lpstr>
      <vt:lpstr>Calibri</vt:lpstr>
      <vt:lpstr>Calibri Light</vt:lpstr>
      <vt:lpstr>Times New Roman</vt:lpstr>
      <vt:lpstr>1_Office Theme</vt:lpstr>
      <vt:lpstr>2_Office Theme</vt:lpstr>
      <vt:lpstr>3_Office Theme</vt:lpstr>
      <vt:lpstr>3_Office 主题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54</cp:revision>
  <dcterms:created xsi:type="dcterms:W3CDTF">2022-10-30T01:35:51Z</dcterms:created>
  <dcterms:modified xsi:type="dcterms:W3CDTF">2022-10-30T11:33:30Z</dcterms:modified>
</cp:coreProperties>
</file>