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59" r:id="rId4"/>
    <p:sldId id="290" r:id="rId5"/>
    <p:sldId id="292" r:id="rId6"/>
    <p:sldId id="335" r:id="rId7"/>
    <p:sldId id="293" r:id="rId8"/>
    <p:sldId id="336" r:id="rId9"/>
    <p:sldId id="307" r:id="rId10"/>
    <p:sldId id="263" r:id="rId11"/>
    <p:sldId id="351" r:id="rId12"/>
    <p:sldId id="346" r:id="rId13"/>
    <p:sldId id="352" r:id="rId14"/>
    <p:sldId id="258" r:id="rId15"/>
    <p:sldId id="333" r:id="rId16"/>
    <p:sldId id="261" r:id="rId17"/>
    <p:sldId id="260" r:id="rId18"/>
    <p:sldId id="33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74" d="100"/>
          <a:sy n="74" d="100"/>
        </p:scale>
        <p:origin x="1042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6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98207-A47A-2F3A-5475-66CCF1A0B851}"/>
              </a:ext>
            </a:extLst>
          </p:cNvPr>
          <p:cNvSpPr/>
          <p:nvPr/>
        </p:nvSpPr>
        <p:spPr>
          <a:xfrm>
            <a:off x="-1378633" y="25465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6C9DDAC-81AD-6B5F-2E5A-0DC3CD18178B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4998A1-6CF9-009D-1F57-E67A97FF937E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E7E0627-0641-4BF9-601E-FAAA21614C1D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5A557A9-5802-DB24-0249-352A1EF10586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2608A6-E97A-2E6A-F772-0634AEBF2372}"/>
              </a:ext>
            </a:extLst>
          </p:cNvPr>
          <p:cNvSpPr/>
          <p:nvPr/>
        </p:nvSpPr>
        <p:spPr>
          <a:xfrm>
            <a:off x="-1378633" y="38973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96AE6F9-5C6C-8D84-5ED6-A6FC8A574E03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6EECB5-CD8E-9191-EC3F-5565780595DB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2C1236-F9F9-6543-1FBB-5BA869FF7BD9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106C8C-EFBE-9CD3-E49F-ADD9BE9E1524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F7E25-EBE4-53AA-AB03-453093151974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45A0BF8-5121-971E-9F81-A16D90A615DC}"/>
              </a:ext>
            </a:extLst>
          </p:cNvPr>
          <p:cNvSpPr/>
          <p:nvPr/>
        </p:nvSpPr>
        <p:spPr>
          <a:xfrm>
            <a:off x="-1378633" y="3481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478</Words>
  <Application>Microsoft Office PowerPoint</Application>
  <PresentationFormat>Widescreen</PresentationFormat>
  <Paragraphs>41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UTM Avo</vt:lpstr>
      <vt:lpstr>Arial</vt:lpstr>
      <vt:lpstr>Calibri</vt:lpstr>
      <vt:lpstr>Cambria</vt:lpstr>
      <vt:lpstr>Times New Roman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25</cp:revision>
  <dcterms:created xsi:type="dcterms:W3CDTF">2022-10-28T07:16:26Z</dcterms:created>
  <dcterms:modified xsi:type="dcterms:W3CDTF">2025-03-01T03:21:16Z</dcterms:modified>
</cp:coreProperties>
</file>