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6"/>
  </p:notesMasterIdLst>
  <p:sldIdLst>
    <p:sldId id="3787" r:id="rId4"/>
    <p:sldId id="257" r:id="rId5"/>
    <p:sldId id="500" r:id="rId6"/>
    <p:sldId id="502" r:id="rId7"/>
    <p:sldId id="3792" r:id="rId8"/>
    <p:sldId id="3824" r:id="rId9"/>
    <p:sldId id="3825" r:id="rId10"/>
    <p:sldId id="3930" r:id="rId11"/>
    <p:sldId id="3931" r:id="rId12"/>
    <p:sldId id="3932" r:id="rId13"/>
    <p:sldId id="3826" r:id="rId14"/>
    <p:sldId id="3858" r:id="rId15"/>
    <p:sldId id="3916" r:id="rId16"/>
    <p:sldId id="3917" r:id="rId17"/>
    <p:sldId id="3859" r:id="rId18"/>
    <p:sldId id="3892" r:id="rId19"/>
    <p:sldId id="3933" r:id="rId20"/>
    <p:sldId id="3893" r:id="rId21"/>
    <p:sldId id="3934" r:id="rId22"/>
    <p:sldId id="3822" r:id="rId23"/>
    <p:sldId id="3894" r:id="rId24"/>
    <p:sldId id="3895" r:id="rId25"/>
    <p:sldId id="3897" r:id="rId26"/>
    <p:sldId id="3899" r:id="rId27"/>
    <p:sldId id="3900" r:id="rId28"/>
    <p:sldId id="3901" r:id="rId29"/>
    <p:sldId id="3902" r:id="rId30"/>
    <p:sldId id="3920" r:id="rId31"/>
    <p:sldId id="3904" r:id="rId32"/>
    <p:sldId id="3823" r:id="rId33"/>
    <p:sldId id="3906" r:id="rId34"/>
    <p:sldId id="39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1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3/1/2025</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3/1/2025</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3/1/2025</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3/1/2025</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4.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8.emf"/><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0.png"/><Relationship Id="rId5" Type="http://schemas.openxmlformats.org/officeDocument/2006/relationships/image" Target="../media/image8.emf"/><Relationship Id="rId10" Type="http://schemas.openxmlformats.org/officeDocument/2006/relationships/image" Target="../media/image49.emf"/><Relationship Id="rId4" Type="http://schemas.openxmlformats.org/officeDocument/2006/relationships/image" Target="../media/image28.emf"/><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46.png"/><Relationship Id="rId7"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0.png"/><Relationship Id="rId5" Type="http://schemas.openxmlformats.org/officeDocument/2006/relationships/image" Target="../media/image28.emf"/><Relationship Id="rId10" Type="http://schemas.openxmlformats.org/officeDocument/2006/relationships/image" Target="../media/image49.emf"/><Relationship Id="rId4" Type="http://schemas.openxmlformats.org/officeDocument/2006/relationships/image" Target="../media/image27.emf"/><Relationship Id="rId9" Type="http://schemas.openxmlformats.org/officeDocument/2006/relationships/image" Target="../media/image31.emf"/></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7.png"/><Relationship Id="rId5" Type="http://schemas.openxmlformats.org/officeDocument/2006/relationships/image" Target="../media/image8.emf"/><Relationship Id="rId10" Type="http://schemas.openxmlformats.org/officeDocument/2006/relationships/image" Target="../media/image50.png"/><Relationship Id="rId4" Type="http://schemas.openxmlformats.org/officeDocument/2006/relationships/image" Target="../media/image28.emf"/><Relationship Id="rId9" Type="http://schemas.openxmlformats.org/officeDocument/2006/relationships/image" Target="../media/image49.emf"/></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0.png"/><Relationship Id="rId5" Type="http://schemas.openxmlformats.org/officeDocument/2006/relationships/image" Target="../media/image8.emf"/><Relationship Id="rId10" Type="http://schemas.openxmlformats.org/officeDocument/2006/relationships/image" Target="../media/image48.png"/><Relationship Id="rId4" Type="http://schemas.openxmlformats.org/officeDocument/2006/relationships/image" Target="../media/image28.emf"/><Relationship Id="rId9"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8.emf"/><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49.emf"/><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52.png"/><Relationship Id="rId9" Type="http://schemas.openxmlformats.org/officeDocument/2006/relationships/image" Target="../media/image30.emf"/><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0.png"/><Relationship Id="rId5" Type="http://schemas.openxmlformats.org/officeDocument/2006/relationships/image" Target="../media/image8.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8.emf"/><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49.emf"/><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52.png"/><Relationship Id="rId9" Type="http://schemas.openxmlformats.org/officeDocument/2006/relationships/image" Target="../media/image30.emf"/><Relationship Id="rId1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0.png"/><Relationship Id="rId5" Type="http://schemas.openxmlformats.org/officeDocument/2006/relationships/image" Target="../media/image8.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emf"/><Relationship Id="rId12"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0.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29.emf"/><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27.emf"/><Relationship Id="rId12" Type="http://schemas.openxmlformats.org/officeDocument/2006/relationships/image" Target="../media/image31.emf"/><Relationship Id="rId17" Type="http://schemas.openxmlformats.org/officeDocument/2006/relationships/image" Target="../media/image59.png"/><Relationship Id="rId2" Type="http://schemas.openxmlformats.org/officeDocument/2006/relationships/tags" Target="../tags/tag2.xml"/><Relationship Id="rId16" Type="http://schemas.openxmlformats.org/officeDocument/2006/relationships/image" Target="../media/image58.jpg"/><Relationship Id="rId1" Type="http://schemas.openxmlformats.org/officeDocument/2006/relationships/tags" Target="../tags/tag1.xml"/><Relationship Id="rId6" Type="http://schemas.openxmlformats.org/officeDocument/2006/relationships/notesSlide" Target="../notesSlides/notesSlide20.xml"/><Relationship Id="rId11" Type="http://schemas.openxmlformats.org/officeDocument/2006/relationships/image" Target="../media/image30.emf"/><Relationship Id="rId5" Type="http://schemas.openxmlformats.org/officeDocument/2006/relationships/slideLayout" Target="../slideLayouts/slideLayout2.xml"/><Relationship Id="rId15" Type="http://schemas.openxmlformats.org/officeDocument/2006/relationships/image" Target="../media/image57.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1.png"/><Relationship Id="rId5" Type="http://schemas.openxmlformats.org/officeDocument/2006/relationships/image" Target="../media/image8.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0.png"/><Relationship Id="rId5" Type="http://schemas.openxmlformats.org/officeDocument/2006/relationships/image" Target="../media/image28.emf"/><Relationship Id="rId10" Type="http://schemas.openxmlformats.org/officeDocument/2006/relationships/image" Target="../media/image62.png"/><Relationship Id="rId4" Type="http://schemas.openxmlformats.org/officeDocument/2006/relationships/image" Target="../media/image27.emf"/><Relationship Id="rId9"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emf"/><Relationship Id="rId12"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0.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29.emf"/><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0.png"/><Relationship Id="rId5" Type="http://schemas.openxmlformats.org/officeDocument/2006/relationships/image" Target="../media/image8.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emf"/><Relationship Id="rId12"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0.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29.emf"/><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0.png"/><Relationship Id="rId5" Type="http://schemas.openxmlformats.org/officeDocument/2006/relationships/image" Target="../media/image8.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4.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8.emf"/><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3021329"/>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227433" y="3720005"/>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60194" y="4157416"/>
            <a:ext cx="7004911" cy="1286367"/>
          </a:xfrm>
          <a:prstGeom prst="rect">
            <a:avLst/>
          </a:prstGeom>
        </p:spPr>
      </p:pic>
      <p:sp>
        <p:nvSpPr>
          <p:cNvPr id="2" name="Oval 1">
            <a:extLst>
              <a:ext uri="{FF2B5EF4-FFF2-40B4-BE49-F238E27FC236}">
                <a16:creationId xmlns:a16="http://schemas.microsoft.com/office/drawing/2014/main" id="{E83BDAA7-F608-DEE5-3BB1-F9595301D77B}"/>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B0E21D56-4B27-BE0E-8B36-5CFC77BD29E1}"/>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0087A91F-EE26-2597-3420-0B7CF676716E}"/>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8BA27D28-AF11-E71C-AAAF-72D1643B23F7}"/>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2" name="Oval 1">
            <a:extLst>
              <a:ext uri="{FF2B5EF4-FFF2-40B4-BE49-F238E27FC236}">
                <a16:creationId xmlns:a16="http://schemas.microsoft.com/office/drawing/2014/main" id="{362EF292-960E-E7EA-7257-54C81DC33415}"/>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
        <p:nvSpPr>
          <p:cNvPr id="2" name="Oval 1">
            <a:extLst>
              <a:ext uri="{FF2B5EF4-FFF2-40B4-BE49-F238E27FC236}">
                <a16:creationId xmlns:a16="http://schemas.microsoft.com/office/drawing/2014/main" id="{A7ED5C77-C27B-85C9-E9A4-13653EF34412}"/>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
        <p:nvSpPr>
          <p:cNvPr id="2" name="Oval 1">
            <a:extLst>
              <a:ext uri="{FF2B5EF4-FFF2-40B4-BE49-F238E27FC236}">
                <a16:creationId xmlns:a16="http://schemas.microsoft.com/office/drawing/2014/main" id="{BAE6C1D6-BC64-C44A-79E5-26946BE8EA90}"/>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
        <p:nvSpPr>
          <p:cNvPr id="2" name="Oval 1">
            <a:extLst>
              <a:ext uri="{FF2B5EF4-FFF2-40B4-BE49-F238E27FC236}">
                <a16:creationId xmlns:a16="http://schemas.microsoft.com/office/drawing/2014/main" id="{A9581435-F399-5220-AC9B-A551C3D76F72}"/>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 name="Oval 1">
            <a:extLst>
              <a:ext uri="{FF2B5EF4-FFF2-40B4-BE49-F238E27FC236}">
                <a16:creationId xmlns:a16="http://schemas.microsoft.com/office/drawing/2014/main" id="{BA93E49E-FE41-6CEC-FD58-111ABAA30F56}"/>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
        <p:nvSpPr>
          <p:cNvPr id="2" name="Oval 1">
            <a:extLst>
              <a:ext uri="{FF2B5EF4-FFF2-40B4-BE49-F238E27FC236}">
                <a16:creationId xmlns:a16="http://schemas.microsoft.com/office/drawing/2014/main" id="{355C8CC8-51ED-ADAD-DC44-678359C43F8B}"/>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 name="Oval 1">
            <a:extLst>
              <a:ext uri="{FF2B5EF4-FFF2-40B4-BE49-F238E27FC236}">
                <a16:creationId xmlns:a16="http://schemas.microsoft.com/office/drawing/2014/main" id="{8D5889C2-8DD9-E8A5-4737-C9DA73F642A1}"/>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
        <p:nvSpPr>
          <p:cNvPr id="8" name="Oval 7">
            <a:extLst>
              <a:ext uri="{FF2B5EF4-FFF2-40B4-BE49-F238E27FC236}">
                <a16:creationId xmlns:a16="http://schemas.microsoft.com/office/drawing/2014/main" id="{76F81591-F3E4-4F21-6792-5CAF2A482AA1}"/>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2" name="Oval 1">
            <a:extLst>
              <a:ext uri="{FF2B5EF4-FFF2-40B4-BE49-F238E27FC236}">
                <a16:creationId xmlns:a16="http://schemas.microsoft.com/office/drawing/2014/main" id="{3041D65C-AFD6-77AF-5C10-6EADDF25315B}"/>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BFA0D027-0852-21BE-C0B4-FDF18AB5F041}"/>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
        <p:nvSpPr>
          <p:cNvPr id="3" name="Oval 2">
            <a:extLst>
              <a:ext uri="{FF2B5EF4-FFF2-40B4-BE49-F238E27FC236}">
                <a16:creationId xmlns:a16="http://schemas.microsoft.com/office/drawing/2014/main" id="{862DDC60-18D8-FD0E-5F92-631AE3C99729}"/>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
        <p:nvSpPr>
          <p:cNvPr id="3" name="Oval 2">
            <a:extLst>
              <a:ext uri="{FF2B5EF4-FFF2-40B4-BE49-F238E27FC236}">
                <a16:creationId xmlns:a16="http://schemas.microsoft.com/office/drawing/2014/main" id="{94B2BBFF-79D4-E4AD-7059-FC51F410BA69}"/>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
        <p:nvSpPr>
          <p:cNvPr id="2" name="Oval 1">
            <a:extLst>
              <a:ext uri="{FF2B5EF4-FFF2-40B4-BE49-F238E27FC236}">
                <a16:creationId xmlns:a16="http://schemas.microsoft.com/office/drawing/2014/main" id="{08AFE033-9039-A4C0-31E8-B215A0F6AD6D}"/>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CF5F12B9-0286-DBBB-ECBE-CB732AB62BDC}"/>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3B11C0B0-B362-F6CC-5DBB-DCDF05E46CFA}"/>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CB641F1-6EA8-F22E-607A-3AF18DBC6789}"/>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678BCF3-173D-97EE-6D33-0CE2B6805464}"/>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
        <p:nvSpPr>
          <p:cNvPr id="8" name="Oval 7">
            <a:extLst>
              <a:ext uri="{FF2B5EF4-FFF2-40B4-BE49-F238E27FC236}">
                <a16:creationId xmlns:a16="http://schemas.microsoft.com/office/drawing/2014/main" id="{202D1539-E43D-125B-8161-56C73DC09207}"/>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a:extLst>
              <a:ext uri="{FF2B5EF4-FFF2-40B4-BE49-F238E27FC236}">
                <a16:creationId xmlns:a16="http://schemas.microsoft.com/office/drawing/2014/main" id="{9DC793CF-A908-9463-C2BC-9F8F54CCC4E8}"/>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 name="Oval 1">
            <a:extLst>
              <a:ext uri="{FF2B5EF4-FFF2-40B4-BE49-F238E27FC236}">
                <a16:creationId xmlns:a16="http://schemas.microsoft.com/office/drawing/2014/main" id="{3F01B1ED-FFF5-10A3-8CD5-F18595684D1C}"/>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
        <p:nvSpPr>
          <p:cNvPr id="8" name="Oval 7">
            <a:extLst>
              <a:ext uri="{FF2B5EF4-FFF2-40B4-BE49-F238E27FC236}">
                <a16:creationId xmlns:a16="http://schemas.microsoft.com/office/drawing/2014/main" id="{757B62FD-31C4-B0FE-9DBC-746A63285B88}"/>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
        <p:nvSpPr>
          <p:cNvPr id="2" name="Oval 1">
            <a:extLst>
              <a:ext uri="{FF2B5EF4-FFF2-40B4-BE49-F238E27FC236}">
                <a16:creationId xmlns:a16="http://schemas.microsoft.com/office/drawing/2014/main" id="{DD5BA9FD-82CE-3165-17B6-11B0ACAA6AE3}"/>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 name="Oval 1">
            <a:extLst>
              <a:ext uri="{FF2B5EF4-FFF2-40B4-BE49-F238E27FC236}">
                <a16:creationId xmlns:a16="http://schemas.microsoft.com/office/drawing/2014/main" id="{0B74B363-7081-19EF-5FB9-CA475BB115F8}"/>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1DF1C562-52A9-D0E0-4988-338498CB6E71}"/>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78FB45E9-B178-3E6E-C49C-8E1B7B987E93}"/>
              </a:ext>
            </a:extLst>
          </p:cNvPr>
          <p:cNvSpPr/>
          <p:nvPr/>
        </p:nvSpPr>
        <p:spPr>
          <a:xfrm>
            <a:off x="-1380931" y="731170"/>
            <a:ext cx="105732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2398</Words>
  <Application>Microsoft Office PowerPoint</Application>
  <PresentationFormat>Widescreen</PresentationFormat>
  <Paragraphs>158</Paragraphs>
  <Slides>32</Slides>
  <Notes>30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Arial-Rounded</vt:lpstr>
      <vt:lpstr>等线</vt:lpstr>
      <vt:lpstr>UTM Avo</vt:lpstr>
      <vt:lpstr>印品黑体</vt:lpstr>
      <vt:lpstr>Arial</vt:lpstr>
      <vt:lpstr>Calibri</vt:lpstr>
      <vt:lpstr>Calibri Light</vt:lpstr>
      <vt:lpstr>Tahoma</vt:lpstr>
      <vt:lpstr>Wingdings</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37</cp:revision>
  <dcterms:created xsi:type="dcterms:W3CDTF">2022-11-20T11:52:10Z</dcterms:created>
  <dcterms:modified xsi:type="dcterms:W3CDTF">2025-03-01T03:25:32Z</dcterms:modified>
</cp:coreProperties>
</file>