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70" d="100"/>
          <a:sy n="70" d="100"/>
        </p:scale>
        <p:origin x="8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fld id="{4F586887-ACC7-478C-B2C3-CF2D8BFAD57F}" type="datetimeFigureOut">
              <a:rPr lang="zh-CN" altLang="en-US" smtClean="0"/>
              <a:t>2025/2/27</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5" name="Footer Placeholder 4">
            <a:extLst>
              <a:ext uri="{FF2B5EF4-FFF2-40B4-BE49-F238E27FC236}">
                <a16:creationId xmlns:a16="http://schemas.microsoft.com/office/drawing/2014/main" xmlns=""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5" name="Footer Placeholder 4">
            <a:extLst>
              <a:ext uri="{FF2B5EF4-FFF2-40B4-BE49-F238E27FC236}">
                <a16:creationId xmlns:a16="http://schemas.microsoft.com/office/drawing/2014/main" xmlns=""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5" name="Footer Placeholder 4">
            <a:extLst>
              <a:ext uri="{FF2B5EF4-FFF2-40B4-BE49-F238E27FC236}">
                <a16:creationId xmlns:a16="http://schemas.microsoft.com/office/drawing/2014/main" xmlns=""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6" name="Footer Placeholder 5">
            <a:extLst>
              <a:ext uri="{FF2B5EF4-FFF2-40B4-BE49-F238E27FC236}">
                <a16:creationId xmlns:a16="http://schemas.microsoft.com/office/drawing/2014/main" xmlns=""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8" name="Footer Placeholder 7">
            <a:extLst>
              <a:ext uri="{FF2B5EF4-FFF2-40B4-BE49-F238E27FC236}">
                <a16:creationId xmlns:a16="http://schemas.microsoft.com/office/drawing/2014/main" xmlns=""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4" name="Footer Placeholder 3">
            <a:extLst>
              <a:ext uri="{FF2B5EF4-FFF2-40B4-BE49-F238E27FC236}">
                <a16:creationId xmlns:a16="http://schemas.microsoft.com/office/drawing/2014/main" xmlns=""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3" name="Footer Placeholder 2">
            <a:extLst>
              <a:ext uri="{FF2B5EF4-FFF2-40B4-BE49-F238E27FC236}">
                <a16:creationId xmlns:a16="http://schemas.microsoft.com/office/drawing/2014/main" xmlns=""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fld id="{4F586887-ACC7-478C-B2C3-CF2D8BFAD57F}" type="datetimeFigureOut">
              <a:rPr lang="zh-CN" altLang="en-US" smtClean="0"/>
              <a:t>2025/2/27</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6" name="Footer Placeholder 5">
            <a:extLst>
              <a:ext uri="{FF2B5EF4-FFF2-40B4-BE49-F238E27FC236}">
                <a16:creationId xmlns:a16="http://schemas.microsoft.com/office/drawing/2014/main" xmlns=""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6" name="Footer Placeholder 5">
            <a:extLst>
              <a:ext uri="{FF2B5EF4-FFF2-40B4-BE49-F238E27FC236}">
                <a16:creationId xmlns:a16="http://schemas.microsoft.com/office/drawing/2014/main" xmlns=""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5" name="Footer Placeholder 4">
            <a:extLst>
              <a:ext uri="{FF2B5EF4-FFF2-40B4-BE49-F238E27FC236}">
                <a16:creationId xmlns:a16="http://schemas.microsoft.com/office/drawing/2014/main" xmlns=""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2/27/2025</a:t>
            </a:fld>
            <a:endParaRPr lang="en-US"/>
          </a:p>
        </p:txBody>
      </p:sp>
      <p:sp>
        <p:nvSpPr>
          <p:cNvPr id="5" name="Footer Placeholder 4">
            <a:extLst>
              <a:ext uri="{FF2B5EF4-FFF2-40B4-BE49-F238E27FC236}">
                <a16:creationId xmlns:a16="http://schemas.microsoft.com/office/drawing/2014/main" xmlns=""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5" name="Footer Placeholder 4">
            <a:extLst>
              <a:ext uri="{FF2B5EF4-FFF2-40B4-BE49-F238E27FC236}">
                <a16:creationId xmlns:a16="http://schemas.microsoft.com/office/drawing/2014/main" xmlns=""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5" name="Footer Placeholder 4">
            <a:extLst>
              <a:ext uri="{FF2B5EF4-FFF2-40B4-BE49-F238E27FC236}">
                <a16:creationId xmlns:a16="http://schemas.microsoft.com/office/drawing/2014/main" xmlns=""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5" name="Footer Placeholder 4">
            <a:extLst>
              <a:ext uri="{FF2B5EF4-FFF2-40B4-BE49-F238E27FC236}">
                <a16:creationId xmlns:a16="http://schemas.microsoft.com/office/drawing/2014/main" xmlns=""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6" name="Footer Placeholder 5">
            <a:extLst>
              <a:ext uri="{FF2B5EF4-FFF2-40B4-BE49-F238E27FC236}">
                <a16:creationId xmlns:a16="http://schemas.microsoft.com/office/drawing/2014/main" xmlns=""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8" name="Footer Placeholder 7">
            <a:extLst>
              <a:ext uri="{FF2B5EF4-FFF2-40B4-BE49-F238E27FC236}">
                <a16:creationId xmlns:a16="http://schemas.microsoft.com/office/drawing/2014/main" xmlns=""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4" name="Footer Placeholder 3">
            <a:extLst>
              <a:ext uri="{FF2B5EF4-FFF2-40B4-BE49-F238E27FC236}">
                <a16:creationId xmlns:a16="http://schemas.microsoft.com/office/drawing/2014/main" xmlns=""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3" name="Footer Placeholder 2">
            <a:extLst>
              <a:ext uri="{FF2B5EF4-FFF2-40B4-BE49-F238E27FC236}">
                <a16:creationId xmlns:a16="http://schemas.microsoft.com/office/drawing/2014/main" xmlns=""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6" name="Footer Placeholder 5">
            <a:extLst>
              <a:ext uri="{FF2B5EF4-FFF2-40B4-BE49-F238E27FC236}">
                <a16:creationId xmlns:a16="http://schemas.microsoft.com/office/drawing/2014/main" xmlns=""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6" name="Footer Placeholder 5">
            <a:extLst>
              <a:ext uri="{FF2B5EF4-FFF2-40B4-BE49-F238E27FC236}">
                <a16:creationId xmlns:a16="http://schemas.microsoft.com/office/drawing/2014/main" xmlns=""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5" name="Footer Placeholder 4">
            <a:extLst>
              <a:ext uri="{FF2B5EF4-FFF2-40B4-BE49-F238E27FC236}">
                <a16:creationId xmlns:a16="http://schemas.microsoft.com/office/drawing/2014/main" xmlns=""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27/02/2025</a:t>
            </a:fld>
            <a:endParaRPr lang="vi-VN"/>
          </a:p>
        </p:txBody>
      </p:sp>
      <p:sp>
        <p:nvSpPr>
          <p:cNvPr id="5" name="Footer Placeholder 4">
            <a:extLst>
              <a:ext uri="{FF2B5EF4-FFF2-40B4-BE49-F238E27FC236}">
                <a16:creationId xmlns:a16="http://schemas.microsoft.com/office/drawing/2014/main" xmlns=""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fld id="{4F586887-ACC7-478C-B2C3-CF2D8BFAD57F}" type="datetimeFigureOut">
              <a:rPr lang="zh-CN" altLang="en-US" smtClean="0"/>
              <a:t>2025/2/27</a:t>
            </a:fld>
            <a:endParaRPr lang="zh-CN" altLang="en-US"/>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xmlns=""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xmlns=""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xmlns="" id="{F23325BB-F4F8-4F28-9ABB-69D98C6336E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xmlns=""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xmlns=""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xmlns=""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xmlns=""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xmlns=""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xmlns=""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xmlns=""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xmlns=""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xmlns="" id="{1F04A119-A017-4BCE-8A5A-92A9E123FD8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6.sv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0.png"/><Relationship Id="rId12"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19.jpe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1.pn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57.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1.png"/><Relationship Id="rId5" Type="http://schemas.microsoft.com/office/2007/relationships/hdphoto" Target="../media/hdphoto13.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emf"/><Relationship Id="rId7" Type="http://schemas.openxmlformats.org/officeDocument/2006/relationships/image" Target="../media/image31.svg"/><Relationship Id="rId12"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0.png"/><Relationship Id="rId11" Type="http://schemas.microsoft.com/office/2007/relationships/hdphoto" Target="../media/hdphoto2.wdp"/><Relationship Id="rId5" Type="http://schemas.openxmlformats.org/officeDocument/2006/relationships/image" Target="../media/image29.emf"/><Relationship Id="rId10" Type="http://schemas.openxmlformats.org/officeDocument/2006/relationships/image" Target="../media/image13.png"/><Relationship Id="rId4" Type="http://schemas.openxmlformats.org/officeDocument/2006/relationships/image" Target="../media/image28.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xmlns=""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xmlns=""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xmlns=""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xmlns=""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xmlns=""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sp>
        <p:nvSpPr>
          <p:cNvPr id="19" name="TextBox 18">
            <a:extLst>
              <a:ext uri="{FF2B5EF4-FFF2-40B4-BE49-F238E27FC236}">
                <a16:creationId xmlns:a16="http://schemas.microsoft.com/office/drawing/2014/main" xmlns="" id="{210ED8F6-E634-4725-863D-2B7EA74B903B}"/>
              </a:ext>
            </a:extLst>
          </p:cNvPr>
          <p:cNvSpPr txBox="1"/>
          <p:nvPr/>
        </p:nvSpPr>
        <p:spPr>
          <a:xfrm>
            <a:off x="2952750" y="104775"/>
            <a:ext cx="6438900" cy="584775"/>
          </a:xfrm>
          <a:prstGeom prst="rect">
            <a:avLst/>
          </a:prstGeom>
          <a:noFill/>
        </p:spPr>
        <p:txBody>
          <a:bodyPr wrap="square" rtlCol="0">
            <a:spAutoFit/>
          </a:bodyPr>
          <a:lstStyle/>
          <a:p>
            <a:pPr algn="ctr"/>
            <a:r>
              <a:rPr lang="en-US" sz="3200" dirty="0" err="1" smtClean="0"/>
              <a:t>Thứ</a:t>
            </a:r>
            <a:r>
              <a:rPr lang="en-US" sz="3200" dirty="0" smtClean="0"/>
              <a:t> </a:t>
            </a:r>
            <a:r>
              <a:rPr lang="en-US" sz="3200" dirty="0" err="1" smtClean="0"/>
              <a:t>Tư</a:t>
            </a:r>
            <a:r>
              <a:rPr lang="en-US" sz="3200" dirty="0" smtClean="0"/>
              <a:t> </a:t>
            </a:r>
            <a:r>
              <a:rPr lang="en-US" sz="3200" dirty="0" err="1" smtClean="0"/>
              <a:t>ngày</a:t>
            </a:r>
            <a:r>
              <a:rPr lang="en-US" sz="3200" dirty="0" smtClean="0"/>
              <a:t> 5 </a:t>
            </a:r>
            <a:r>
              <a:rPr lang="en-US" sz="3200" dirty="0" err="1" smtClean="0"/>
              <a:t>tháng</a:t>
            </a:r>
            <a:r>
              <a:rPr lang="en-US" sz="3200" dirty="0" smtClean="0"/>
              <a:t> 3 </a:t>
            </a:r>
            <a:r>
              <a:rPr lang="en-US" sz="3200" dirty="0" err="1" smtClean="0"/>
              <a:t>năm</a:t>
            </a:r>
            <a:r>
              <a:rPr lang="en-US" sz="3200" dirty="0" smtClean="0"/>
              <a:t> 2025</a:t>
            </a:r>
            <a:endParaRPr lang="en-US" sz="3200" dirty="0"/>
          </a:p>
        </p:txBody>
      </p:sp>
      <p:pic>
        <p:nvPicPr>
          <p:cNvPr id="7" name="Picture 6">
            <a:extLst>
              <a:ext uri="{FF2B5EF4-FFF2-40B4-BE49-F238E27FC236}">
                <a16:creationId xmlns:a16="http://schemas.microsoft.com/office/drawing/2014/main" xmlns="" id="{B4813CFC-5897-443E-AD59-97D5B7145A16}"/>
              </a:ext>
            </a:extLst>
          </p:cNvPr>
          <p:cNvPicPr>
            <a:picLocks noChangeAspect="1"/>
          </p:cNvPicPr>
          <p:nvPr/>
        </p:nvPicPr>
        <p:blipFill>
          <a:blip r:embed="rId15"/>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xmlns="" id="{2DA13ECD-A112-4730-9EED-3D3A91E4463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
        <p:nvSpPr>
          <p:cNvPr id="16" name="TextBox 15">
            <a:extLst>
              <a:ext uri="{FF2B5EF4-FFF2-40B4-BE49-F238E27FC236}">
                <a16:creationId xmlns:a16="http://schemas.microsoft.com/office/drawing/2014/main" xmlns="" id="{210ED8F6-E634-4725-863D-2B7EA74B903B}"/>
              </a:ext>
            </a:extLst>
          </p:cNvPr>
          <p:cNvSpPr txBox="1"/>
          <p:nvPr/>
        </p:nvSpPr>
        <p:spPr>
          <a:xfrm>
            <a:off x="2771774" y="1474269"/>
            <a:ext cx="6438900" cy="584775"/>
          </a:xfrm>
          <a:prstGeom prst="rect">
            <a:avLst/>
          </a:prstGeom>
          <a:noFill/>
        </p:spPr>
        <p:txBody>
          <a:bodyPr wrap="square" rtlCol="0">
            <a:spAutoFit/>
          </a:bodyPr>
          <a:lstStyle/>
          <a:p>
            <a:pPr algn="ctr"/>
            <a:r>
              <a:rPr lang="en-US" sz="3200" dirty="0" err="1" smtClean="0"/>
              <a:t>Tuần</a:t>
            </a:r>
            <a:r>
              <a:rPr lang="en-US" sz="3200" dirty="0" smtClean="0"/>
              <a:t> 24</a:t>
            </a:r>
            <a:endParaRPr lang="en-US" sz="3200" dirty="0"/>
          </a:p>
        </p:txBody>
      </p:sp>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xmlns=""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xmlns=""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xmlns=""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xmlns=""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xmlns=""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xmlns=""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xmlns=""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xmlns=""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xmlns=""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xmlns=""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xmlns=""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xmlns="" id="{1EE279B5-1849-43F4-9DC2-9BE105A32E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xmlns="" id="{97B8C317-2DA8-4FFB-BD2B-FB89C1E391A8}"/>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xmlns="" id="{B1DA6B7F-EA3E-4462-99C1-83242B00D8B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xmlns=""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xmlns=""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xmlns=""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xmlns="" id="{7F603706-C34C-4A04-AF91-F93013041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xmlns=""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xmlns=""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xmlns="" val="3857127843"/>
                    </a:ext>
                  </a:extLst>
                </a:gridCol>
                <a:gridCol w="5510213">
                  <a:extLst>
                    <a:ext uri="{9D8B030D-6E8A-4147-A177-3AD203B41FA5}">
                      <a16:colId xmlns:a16="http://schemas.microsoft.com/office/drawing/2014/main" xmlns=""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xmlns=""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xmlns="" val="2144148169"/>
                  </a:ext>
                </a:extLst>
              </a:tr>
            </a:tbl>
          </a:graphicData>
        </a:graphic>
      </p:graphicFrame>
      <p:pic>
        <p:nvPicPr>
          <p:cNvPr id="10" name="Picture 9">
            <a:extLst>
              <a:ext uri="{FF2B5EF4-FFF2-40B4-BE49-F238E27FC236}">
                <a16:creationId xmlns:a16="http://schemas.microsoft.com/office/drawing/2014/main" xmlns=""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xmlns=""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xmlns=""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xmlns=""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xmlns=""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xmlns=""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xmlns=""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xmlns=""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xmlns=""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xmlns=""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xmlns=""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xmlns=""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xmlns=""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xmlns=""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xmlns=""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xmlns=""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xmlns="" id="{F3228AAF-ADA8-49A9-8F99-5BCADDDC47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xmlns=""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xmlns=""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xmlns="" id="{BC62F2AE-CF11-4A0E-B607-A4411B4F80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xmlns=""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xmlns=""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xmlns="" id="{59004DB5-41D5-41EC-94C1-969C5891EE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xmlns=""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xmlns=""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xmlns=""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xmlns=""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xmlns="" id="{777C7C99-EB56-4277-84B5-636FDCB8EC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xmlns=""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xmlns=""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xmlns=""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xmlns=""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xmlns=""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xmlns=""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xmlns=""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xmlns="" id="{711920C4-0970-4C94-957C-4BDC7779C5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xmlns=""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xmlns=""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xmlns=""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xmlns=""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xmlns=""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xmlns=""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xmlns=""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xmlns=""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xmlns=""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xmlns=""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xmlns=""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xmlns=""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xmlns=""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xmlns=""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xmlns=""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xmlns=""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xmlns=""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xmlns=""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xmlns="" id="{3D750F19-D1DF-4B61-B9D5-69B6E78CC6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xmlns=""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xmlns=""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xmlns=""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xmlns=""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xmlns=""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xmlns="" id="{EC32D960-47F0-E535-146A-97DE5D883B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xmlns=""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xmlns=""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xmlns=""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xmlns=""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xmlns=""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xmlns=""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xmlns=""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xmlns=""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xmlns=""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xmlns=""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xmlns=""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xmlns=""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xmlns=""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xmlns=""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xmlns=""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xmlns=""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xmlns=""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xmlns=""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xmlns=""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xmlns=""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xmlns=""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xmlns=""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xmlns=""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xmlns=""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xmlns=""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xmlns=""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xmlns=""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636</Words>
  <Application>Microsoft Office PowerPoint</Application>
  <PresentationFormat>Widescreen</PresentationFormat>
  <Paragraphs>56</Paragraphs>
  <Slides>22</Slides>
  <Notes>17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微软雅黑</vt:lpstr>
      <vt:lpstr>宋体</vt:lpstr>
      <vt:lpstr>Arial</vt:lpstr>
      <vt:lpstr>Calibri</vt:lpstr>
      <vt:lpstr>Calibri Light</vt:lpstr>
      <vt:lpstr>Tahoma</vt:lpstr>
      <vt:lpstr>Times New Roman</vt:lpstr>
      <vt:lpstr>字魂107号-萌趣欢乐体</vt:lpstr>
      <vt:lpstr>小考拉体</vt:lpstr>
      <vt:lpstr>等线</vt:lpstr>
      <vt:lpstr>等线 Light</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33</cp:revision>
  <dcterms:created xsi:type="dcterms:W3CDTF">2022-11-15T09:29:48Z</dcterms:created>
  <dcterms:modified xsi:type="dcterms:W3CDTF">2025-02-27T02:25:26Z</dcterms:modified>
</cp:coreProperties>
</file>