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18" r:id="rId3"/>
  </p:sldMasterIdLst>
  <p:sldIdLst>
    <p:sldId id="257" r:id="rId4"/>
    <p:sldId id="280" r:id="rId5"/>
    <p:sldId id="281" r:id="rId6"/>
    <p:sldId id="260" r:id="rId7"/>
    <p:sldId id="262" r:id="rId8"/>
    <p:sldId id="279" r:id="rId9"/>
    <p:sldId id="268" r:id="rId10"/>
    <p:sldId id="282" r:id="rId11"/>
    <p:sldId id="462" r:id="rId12"/>
    <p:sldId id="461" r:id="rId13"/>
    <p:sldId id="465" r:id="rId14"/>
    <p:sldId id="270" r:id="rId15"/>
    <p:sldId id="271"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880061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484845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783574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9831858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982147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420197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7210404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89966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0739384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1287363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84523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6389647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560345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290266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4606926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33790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742807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345636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49157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474955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173632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123232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34763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4458713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9211330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514912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991822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46789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4493166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0665857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543906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24104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284489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358081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7687591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9957458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7528779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4236158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331817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554817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698683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266983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6363108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0589510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651887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5066901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3099147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687142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091468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268557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7197692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322678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3/1/2025</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6750163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3/1/2025</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799499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3/1/2025</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56338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133606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3/1/2025</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9371982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3/1/2025</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792995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3/1/2025</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820533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3/1/2025</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015306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3/1/2025</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6531967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3/1/2025</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9713234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3/1/2025</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6752007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3/1/2025</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45113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148445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553404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01/03/2025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818663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2224F996-0816-4D47-8B60-C277064FEBA9}"/>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428750" y="219075"/>
            <a:ext cx="1200150" cy="1200150"/>
          </a:xfrm>
          <a:prstGeom prst="rect">
            <a:avLst/>
          </a:prstGeom>
        </p:spPr>
      </p:pic>
    </p:spTree>
    <p:extLst>
      <p:ext uri="{BB962C8B-B14F-4D97-AF65-F5344CB8AC3E}">
        <p14:creationId xmlns:p14="http://schemas.microsoft.com/office/powerpoint/2010/main" val="335535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9Slide.vn - 2019">
            <a:extLst>
              <a:ext uri="{FF2B5EF4-FFF2-40B4-BE49-F238E27FC236}">
                <a16:creationId xmlns:a16="http://schemas.microsoft.com/office/drawing/2014/main" id="{1A9C6DA4-EDF4-4FD7-8F25-2527E7D1C11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1750407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96956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63.xml"/><Relationship Id="rId6" Type="http://schemas.openxmlformats.org/officeDocument/2006/relationships/audio" Target="../media/audio1.wav"/><Relationship Id="rId5" Type="http://schemas.openxmlformats.org/officeDocument/2006/relationships/image" Target="../media/image2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3.jpeg"/><Relationship Id="rId1" Type="http://schemas.openxmlformats.org/officeDocument/2006/relationships/slideLayout" Target="../slideLayouts/slideLayout63.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40.png"/><Relationship Id="rId3" Type="http://schemas.openxmlformats.org/officeDocument/2006/relationships/image" Target="../media/image34.png"/><Relationship Id="rId7" Type="http://schemas.openxmlformats.org/officeDocument/2006/relationships/image" Target="../media/image36.png"/><Relationship Id="rId12" Type="http://schemas.microsoft.com/office/2007/relationships/hdphoto" Target="../media/hdphoto6.wdp"/><Relationship Id="rId17" Type="http://schemas.openxmlformats.org/officeDocument/2006/relationships/image" Target="../media/image43.png"/><Relationship Id="rId2" Type="http://schemas.openxmlformats.org/officeDocument/2006/relationships/image" Target="../media/image3.jpg"/><Relationship Id="rId16" Type="http://schemas.openxmlformats.org/officeDocument/2006/relationships/image" Target="../media/image42.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39.png"/><Relationship Id="rId5" Type="http://schemas.openxmlformats.org/officeDocument/2006/relationships/image" Target="../media/image35.png"/><Relationship Id="rId15" Type="http://schemas.microsoft.com/office/2007/relationships/hdphoto" Target="../media/hdphoto7.wdp"/><Relationship Id="rId10" Type="http://schemas.openxmlformats.org/officeDocument/2006/relationships/image" Target="../media/image38.png"/><Relationship Id="rId4" Type="http://schemas.microsoft.com/office/2007/relationships/hdphoto" Target="../media/hdphoto3.wdp"/><Relationship Id="rId9" Type="http://schemas.openxmlformats.org/officeDocument/2006/relationships/image" Target="../media/image37.gif"/><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250" b="44200" l="1800" r="51700"/>
                    </a14:imgEffect>
                  </a14:imgLayer>
                </a14:imgProps>
              </a:ext>
              <a:ext uri="{28A0092B-C50C-407E-A947-70E740481C1C}">
                <a14:useLocalDpi xmlns:a14="http://schemas.microsoft.com/office/drawing/2010/main" val="0"/>
              </a:ext>
            </a:extLst>
          </a:blip>
          <a:srcRect r="48128" b="57661"/>
          <a:stretch/>
        </p:blipFill>
        <p:spPr>
          <a:xfrm>
            <a:off x="-204117" y="-220736"/>
            <a:ext cx="4551526" cy="247674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8045" y="-558738"/>
            <a:ext cx="3848753" cy="3848753"/>
          </a:xfrm>
          <a:prstGeom prst="rect">
            <a:avLst/>
          </a:prstGeom>
        </p:spPr>
      </p:pic>
      <p:pic>
        <p:nvPicPr>
          <p:cNvPr id="18" name="Picture 17"/>
          <p:cNvPicPr>
            <a:picLocks noChangeAspect="1"/>
          </p:cNvPicPr>
          <p:nvPr/>
        </p:nvPicPr>
        <p:blipFill>
          <a:blip r:embed="rId6">
            <a:extLst>
              <a:ext uri="{BEBA8EAE-BF5A-486C-A8C5-ECC9F3942E4B}">
                <a14:imgProps xmlns:a14="http://schemas.microsoft.com/office/drawing/2010/main">
                  <a14:imgLayer r:embed="rId7">
                    <a14:imgEffect>
                      <a14:backgroundRemoval t="1632" b="99110" l="0" r="99216">
                        <a14:foregroundMark x1="12353" y1="47626" x2="19412" y2="20326"/>
                        <a14:foregroundMark x1="14706" y1="33531" x2="12059" y2="45846"/>
                        <a14:foregroundMark x1="14020" y1="34125" x2="10882" y2="46884"/>
                        <a14:foregroundMark x1="23235" y1="27300" x2="78039" y2="82047"/>
                        <a14:foregroundMark x1="52353" y1="8160" x2="77451" y2="81306"/>
                        <a14:foregroundMark x1="19314" y1="24332" x2="24902" y2="28635"/>
                        <a14:foregroundMark x1="41373" y1="89021" x2="66667" y2="6825"/>
                        <a14:foregroundMark x1="30686" y1="9792" x2="30882" y2="88279"/>
                        <a14:foregroundMark x1="18137" y1="37092" x2="57745" y2="87834"/>
                        <a14:foregroundMark x1="33333" y1="12611" x2="86471" y2="37389"/>
                        <a14:foregroundMark x1="76765" y1="22107" x2="64020" y2="89318"/>
                        <a14:foregroundMark x1="39902" y1="13798" x2="38725" y2="87982"/>
                        <a14:foregroundMark x1="44216" y1="9792" x2="62745" y2="87240"/>
                        <a14:foregroundMark x1="63529" y1="10831" x2="82353" y2="47329"/>
                        <a14:foregroundMark x1="69510" y1="15579" x2="84706" y2="37389"/>
                        <a14:foregroundMark x1="13824" y1="32641" x2="10392" y2="49110"/>
                        <a14:foregroundMark x1="58137" y1="39021" x2="68824" y2="66766"/>
                        <a14:foregroundMark x1="40882" y1="19288" x2="47059" y2="47774"/>
                      </a14:backgroundRemoval>
                    </a14:imgEffect>
                  </a14:imgLayer>
                </a14:imgProps>
              </a:ext>
              <a:ext uri="{28A0092B-C50C-407E-A947-70E740481C1C}">
                <a14:useLocalDpi xmlns:a14="http://schemas.microsoft.com/office/drawing/2010/main" val="0"/>
              </a:ext>
            </a:extLst>
          </a:blip>
          <a:stretch>
            <a:fillRect/>
          </a:stretch>
        </p:blipFill>
        <p:spPr>
          <a:xfrm>
            <a:off x="285751" y="225688"/>
            <a:ext cx="11344274" cy="6420746"/>
          </a:xfrm>
          <a:prstGeom prst="rect">
            <a:avLst/>
          </a:prstGeom>
        </p:spPr>
      </p:pic>
      <p:pic>
        <p:nvPicPr>
          <p:cNvPr id="2" name="Picture 1">
            <a:extLst>
              <a:ext uri="{FF2B5EF4-FFF2-40B4-BE49-F238E27FC236}">
                <a16:creationId xmlns:a16="http://schemas.microsoft.com/office/drawing/2014/main" id="{835D8674-2287-4359-89F9-97B5CD88AF14}"/>
              </a:ext>
            </a:extLst>
          </p:cNvPr>
          <p:cNvPicPr>
            <a:picLocks noChangeAspect="1"/>
          </p:cNvPicPr>
          <p:nvPr/>
        </p:nvPicPr>
        <p:blipFill>
          <a:blip r:embed="rId8"/>
          <a:stretch>
            <a:fillRect/>
          </a:stretch>
        </p:blipFill>
        <p:spPr>
          <a:xfrm>
            <a:off x="3556055" y="1011885"/>
            <a:ext cx="4584589" cy="1176630"/>
          </a:xfrm>
          <a:prstGeom prst="rect">
            <a:avLst/>
          </a:prstGeom>
        </p:spPr>
      </p:pic>
      <p:pic>
        <p:nvPicPr>
          <p:cNvPr id="5" name="Picture 4">
            <a:extLst>
              <a:ext uri="{FF2B5EF4-FFF2-40B4-BE49-F238E27FC236}">
                <a16:creationId xmlns:a16="http://schemas.microsoft.com/office/drawing/2014/main" id="{5F791F3F-E743-490D-BA2D-043086D79A01}"/>
              </a:ext>
            </a:extLst>
          </p:cNvPr>
          <p:cNvPicPr>
            <a:picLocks noChangeAspect="1"/>
          </p:cNvPicPr>
          <p:nvPr/>
        </p:nvPicPr>
        <p:blipFill>
          <a:blip r:embed="rId9"/>
          <a:stretch>
            <a:fillRect/>
          </a:stretch>
        </p:blipFill>
        <p:spPr>
          <a:xfrm>
            <a:off x="3033641" y="2600986"/>
            <a:ext cx="6029467" cy="2322777"/>
          </a:xfrm>
          <a:prstGeom prst="rect">
            <a:avLst/>
          </a:prstGeom>
        </p:spPr>
      </p:pic>
      <p:sp>
        <p:nvSpPr>
          <p:cNvPr id="3" name="Oval 2">
            <a:extLst>
              <a:ext uri="{FF2B5EF4-FFF2-40B4-BE49-F238E27FC236}">
                <a16:creationId xmlns:a16="http://schemas.microsoft.com/office/drawing/2014/main" id="{785B534F-DAC0-2C4C-2DC3-1C08033F4CD7}"/>
              </a:ext>
            </a:extLst>
          </p:cNvPr>
          <p:cNvSpPr/>
          <p:nvPr/>
        </p:nvSpPr>
        <p:spPr>
          <a:xfrm>
            <a:off x="-1358776" y="317239"/>
            <a:ext cx="1039133" cy="10450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7022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reemap chart&#10;&#10;Description automatically generated">
            <a:extLst>
              <a:ext uri="{FF2B5EF4-FFF2-40B4-BE49-F238E27FC236}">
                <a16:creationId xmlns:a16="http://schemas.microsoft.com/office/drawing/2014/main" id="{1C079F81-48F2-C051-6A11-FC0B47FFA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066" y="2861125"/>
            <a:ext cx="6388621" cy="4020320"/>
          </a:xfrm>
          <a:prstGeom prst="rect">
            <a:avLst/>
          </a:prstGeom>
        </p:spPr>
      </p:pic>
      <p:grpSp>
        <p:nvGrpSpPr>
          <p:cNvPr id="14" name="Group 13">
            <a:extLst>
              <a:ext uri="{FF2B5EF4-FFF2-40B4-BE49-F238E27FC236}">
                <a16:creationId xmlns:a16="http://schemas.microsoft.com/office/drawing/2014/main" id="{529F009C-C4D9-7FB4-8030-5252AF21AC82}"/>
              </a:ext>
            </a:extLst>
          </p:cNvPr>
          <p:cNvGrpSpPr/>
          <p:nvPr/>
        </p:nvGrpSpPr>
        <p:grpSpPr>
          <a:xfrm>
            <a:off x="1115956" y="189000"/>
            <a:ext cx="3642219" cy="3240000"/>
            <a:chOff x="1189829" y="291094"/>
            <a:chExt cx="3642219" cy="3240000"/>
          </a:xfrm>
        </p:grpSpPr>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16" name="TextBox 15">
              <a:extLst>
                <a:ext uri="{FF2B5EF4-FFF2-40B4-BE49-F238E27FC236}">
                  <a16:creationId xmlns:a16="http://schemas.microsoft.com/office/drawing/2014/main" id="{D552E059-63C1-C89C-0100-32E2ED033AC8}"/>
                </a:ext>
              </a:extLst>
            </p:cNvPr>
            <p:cNvSpPr txBox="1"/>
            <p:nvPr/>
          </p:nvSpPr>
          <p:spPr>
            <a:xfrm rot="20088135" flipH="1">
              <a:off x="1896516" y="1430134"/>
              <a:ext cx="22597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Trình</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bày</a:t>
              </a:r>
              <a:endPar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A3E57042-2198-4EEF-C9A0-4F18D6E05DAD}"/>
              </a:ext>
            </a:extLst>
          </p:cNvPr>
          <p:cNvGrpSpPr/>
          <p:nvPr/>
        </p:nvGrpSpPr>
        <p:grpSpPr>
          <a:xfrm>
            <a:off x="7634314" y="189000"/>
            <a:ext cx="3642219" cy="3240000"/>
            <a:chOff x="7359952" y="291095"/>
            <a:chExt cx="3642219" cy="3240000"/>
          </a:xfrm>
        </p:grpSpPr>
        <p:pic>
          <p:nvPicPr>
            <p:cNvPr id="18" name="Picture 17" descr="A picture containing text&#10;&#10;Description automatically generated">
              <a:extLst>
                <a:ext uri="{FF2B5EF4-FFF2-40B4-BE49-F238E27FC236}">
                  <a16:creationId xmlns:a16="http://schemas.microsoft.com/office/drawing/2014/main" id="{35AC2FC4-ECED-49B5-8B61-5D1556C6386F}"/>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19" name="TextBox 18">
              <a:extLst>
                <a:ext uri="{FF2B5EF4-FFF2-40B4-BE49-F238E27FC236}">
                  <a16:creationId xmlns:a16="http://schemas.microsoft.com/office/drawing/2014/main" id="{0146C7B9-EB9E-25BE-7C99-3859D1EC2EB2}"/>
                </a:ext>
              </a:extLst>
            </p:cNvPr>
            <p:cNvSpPr txBox="1"/>
            <p:nvPr/>
          </p:nvSpPr>
          <p:spPr>
            <a:xfrm rot="1511865">
              <a:off x="8079777" y="1431845"/>
              <a:ext cx="22213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3399"/>
                  </a:solidFill>
                  <a:effectLst/>
                  <a:uLnTx/>
                  <a:uFillTx/>
                  <a:latin typeface="Calibri" panose="020F0502020204030204"/>
                  <a:ea typeface="+mn-ea"/>
                  <a:cs typeface="+mn-cs"/>
                </a:rPr>
                <a:t>Nhận</a:t>
              </a:r>
              <a:r>
                <a:rPr kumimoji="0" lang="en-US" sz="4000" b="1" i="0" u="none" strike="noStrike" kern="1200" cap="none" spc="0" normalizeH="0" baseline="0" noProof="0" dirty="0">
                  <a:ln>
                    <a:noFill/>
                  </a:ln>
                  <a:solidFill>
                    <a:srgbClr val="FF3399"/>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3399"/>
                  </a:solidFill>
                  <a:effectLst/>
                  <a:uLnTx/>
                  <a:uFillTx/>
                  <a:latin typeface="Calibri" panose="020F0502020204030204"/>
                  <a:ea typeface="+mn-ea"/>
                  <a:cs typeface="+mn-cs"/>
                </a:rPr>
                <a:t>xét</a:t>
              </a:r>
              <a:endParaRPr kumimoji="0" lang="en-US" sz="4000" b="1"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13324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42" presetClass="entr" presetSubtype="0" fill="hold" nodeType="withEffect">
                                      <p:stCondLst>
                                        <p:cond delay="9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42" presetClass="entr" presetSubtype="0" fill="hold" nodeType="withEffect">
                                      <p:stCondLst>
                                        <p:cond delay="9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2" name="Group 1">
            <a:extLst>
              <a:ext uri="{FF2B5EF4-FFF2-40B4-BE49-F238E27FC236}">
                <a16:creationId xmlns:a16="http://schemas.microsoft.com/office/drawing/2014/main" id="{81D613AB-1CC6-4742-EAF0-72D60CF2CDBF}"/>
              </a:ext>
            </a:extLst>
          </p:cNvPr>
          <p:cNvGrpSpPr/>
          <p:nvPr/>
        </p:nvGrpSpPr>
        <p:grpSpPr>
          <a:xfrm>
            <a:off x="-883703" y="636862"/>
            <a:ext cx="6326086" cy="6326086"/>
            <a:chOff x="5493176" y="224576"/>
            <a:chExt cx="6326086" cy="6326086"/>
          </a:xfrm>
        </p:grpSpPr>
        <p:grpSp>
          <p:nvGrpSpPr>
            <p:cNvPr id="3" name="Group 2">
              <a:extLst>
                <a:ext uri="{FF2B5EF4-FFF2-40B4-BE49-F238E27FC236}">
                  <a16:creationId xmlns:a16="http://schemas.microsoft.com/office/drawing/2014/main" id="{61D6E8A3-36B9-1ECE-A954-65D54BAA3351}"/>
                </a:ext>
              </a:extLst>
            </p:cNvPr>
            <p:cNvGrpSpPr/>
            <p:nvPr/>
          </p:nvGrpSpPr>
          <p:grpSpPr>
            <a:xfrm>
              <a:off x="5493176" y="224576"/>
              <a:ext cx="6326086" cy="6326086"/>
              <a:chOff x="5188376" y="-556888"/>
              <a:chExt cx="6326086" cy="6326086"/>
            </a:xfrm>
          </p:grpSpPr>
          <p:pic>
            <p:nvPicPr>
              <p:cNvPr id="5" name="Picture 4" descr="Shape&#10;&#10;Description automatically generated with medium confidence">
                <a:extLst>
                  <a:ext uri="{FF2B5EF4-FFF2-40B4-BE49-F238E27FC236}">
                    <a16:creationId xmlns:a16="http://schemas.microsoft.com/office/drawing/2014/main" id="{CE773D16-6368-A2C5-D072-FB05AD224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6" name="TextBox 5">
                <a:extLst>
                  <a:ext uri="{FF2B5EF4-FFF2-40B4-BE49-F238E27FC236}">
                    <a16:creationId xmlns:a16="http://schemas.microsoft.com/office/drawing/2014/main" id="{7695A87F-0E31-E3C0-F68C-A92A5532D8F4}"/>
                  </a:ext>
                </a:extLst>
              </p:cNvPr>
              <p:cNvSpPr txBox="1"/>
              <p:nvPr/>
            </p:nvSpPr>
            <p:spPr>
              <a:xfrm>
                <a:off x="6547970" y="693621"/>
                <a:ext cx="3668094" cy="17081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đã</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đúng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yêu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cầu</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đủ</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lượng</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4" name="Picture 3" descr="Icon&#10;&#10;Description automatically generated">
              <a:extLst>
                <a:ext uri="{FF2B5EF4-FFF2-40B4-BE49-F238E27FC236}">
                  <a16:creationId xmlns:a16="http://schemas.microsoft.com/office/drawing/2014/main" id="{8781E6AA-8FA5-7562-EAE2-51439284A9D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0" name="Group 9">
            <a:extLst>
              <a:ext uri="{FF2B5EF4-FFF2-40B4-BE49-F238E27FC236}">
                <a16:creationId xmlns:a16="http://schemas.microsoft.com/office/drawing/2014/main" id="{CFA51BEC-6571-26FC-4603-A8B75667128A}"/>
              </a:ext>
            </a:extLst>
          </p:cNvPr>
          <p:cNvGrpSpPr/>
          <p:nvPr/>
        </p:nvGrpSpPr>
        <p:grpSpPr>
          <a:xfrm>
            <a:off x="3399243" y="1812472"/>
            <a:ext cx="5520676" cy="5506142"/>
            <a:chOff x="5494074" y="-76580"/>
            <a:chExt cx="6577773" cy="6577773"/>
          </a:xfrm>
        </p:grpSpPr>
        <p:grpSp>
          <p:nvGrpSpPr>
            <p:cNvPr id="11" name="Group 10">
              <a:extLst>
                <a:ext uri="{FF2B5EF4-FFF2-40B4-BE49-F238E27FC236}">
                  <a16:creationId xmlns:a16="http://schemas.microsoft.com/office/drawing/2014/main" id="{2BFD8926-88E8-D11F-054E-85E6FDFA9384}"/>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id="{C39C21CF-B414-19AD-524F-236F5015CF5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4" name="TextBox 13">
                <a:extLst>
                  <a:ext uri="{FF2B5EF4-FFF2-40B4-BE49-F238E27FC236}">
                    <a16:creationId xmlns:a16="http://schemas.microsoft.com/office/drawing/2014/main" id="{1E6E6871-E1BA-4010-6EAE-16285D7C56C0}"/>
                  </a:ext>
                </a:extLst>
              </p:cNvPr>
              <p:cNvSpPr txBox="1"/>
              <p:nvPr/>
            </p:nvSpPr>
            <p:spPr>
              <a:xfrm>
                <a:off x="6506716" y="636220"/>
                <a:ext cx="3942887" cy="18383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nhiều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dùng</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hay)</a:t>
                </a:r>
              </a:p>
            </p:txBody>
          </p:sp>
        </p:grpSp>
        <p:pic>
          <p:nvPicPr>
            <p:cNvPr id="12" name="Picture 11" descr="Icon&#10;&#10;Description automatically generated">
              <a:extLst>
                <a:ext uri="{FF2B5EF4-FFF2-40B4-BE49-F238E27FC236}">
                  <a16:creationId xmlns:a16="http://schemas.microsoft.com/office/drawing/2014/main" id="{A8A02BF1-FDBA-B451-B921-D7193D5C302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id="{8C081D96-AF63-A29F-0AF5-9E7E49409060}"/>
              </a:ext>
            </a:extLst>
          </p:cNvPr>
          <p:cNvGrpSpPr/>
          <p:nvPr/>
        </p:nvGrpSpPr>
        <p:grpSpPr>
          <a:xfrm>
            <a:off x="7714299" y="1434691"/>
            <a:ext cx="4998075" cy="4983949"/>
            <a:chOff x="5494074" y="-76580"/>
            <a:chExt cx="6577773" cy="6577773"/>
          </a:xfrm>
        </p:grpSpPr>
        <p:grpSp>
          <p:nvGrpSpPr>
            <p:cNvPr id="16" name="Group 15">
              <a:extLst>
                <a:ext uri="{FF2B5EF4-FFF2-40B4-BE49-F238E27FC236}">
                  <a16:creationId xmlns:a16="http://schemas.microsoft.com/office/drawing/2014/main" id="{094591DF-43C1-4B28-2BFA-2CFE6F7A793D}"/>
                </a:ext>
              </a:extLst>
            </p:cNvPr>
            <p:cNvGrpSpPr/>
            <p:nvPr/>
          </p:nvGrpSpPr>
          <p:grpSpPr>
            <a:xfrm>
              <a:off x="5494074" y="-76580"/>
              <a:ext cx="6577773" cy="6577773"/>
              <a:chOff x="5189274" y="-858044"/>
              <a:chExt cx="6577773" cy="6577773"/>
            </a:xfrm>
          </p:grpSpPr>
          <p:pic>
            <p:nvPicPr>
              <p:cNvPr id="18" name="Picture 17" descr="Shape&#10;&#10;Description automatically generated with medium confidence">
                <a:extLst>
                  <a:ext uri="{FF2B5EF4-FFF2-40B4-BE49-F238E27FC236}">
                    <a16:creationId xmlns:a16="http://schemas.microsoft.com/office/drawing/2014/main" id="{E62096E0-4725-C728-F0F9-C26018AFCE1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9" name="TextBox 18">
                <a:extLst>
                  <a:ext uri="{FF2B5EF4-FFF2-40B4-BE49-F238E27FC236}">
                    <a16:creationId xmlns:a16="http://schemas.microsoft.com/office/drawing/2014/main" id="{20302F89-3880-37E1-20D9-1D4B8480C60A}"/>
                  </a:ext>
                </a:extLst>
              </p:cNvPr>
              <p:cNvSpPr txBox="1"/>
              <p:nvPr/>
            </p:nvSpPr>
            <p:spPr>
              <a:xfrm>
                <a:off x="6506717" y="636220"/>
                <a:ext cx="3942887" cy="2168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sáng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tạo</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thêm</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mới</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17" name="Picture 16" descr="Icon&#10;&#10;Description automatically generated">
              <a:extLst>
                <a:ext uri="{FF2B5EF4-FFF2-40B4-BE49-F238E27FC236}">
                  <a16:creationId xmlns:a16="http://schemas.microsoft.com/office/drawing/2014/main" id="{B35E8D78-6D8B-9C6E-7006-ACFF1AF2D43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3" name="Group 22">
            <a:extLst>
              <a:ext uri="{FF2B5EF4-FFF2-40B4-BE49-F238E27FC236}">
                <a16:creationId xmlns:a16="http://schemas.microsoft.com/office/drawing/2014/main" id="{D31404AB-2381-F047-5C64-4DBBC5C47B39}"/>
              </a:ext>
            </a:extLst>
          </p:cNvPr>
          <p:cNvGrpSpPr/>
          <p:nvPr/>
        </p:nvGrpSpPr>
        <p:grpSpPr>
          <a:xfrm>
            <a:off x="4620897" y="133592"/>
            <a:ext cx="2602165" cy="1731611"/>
            <a:chOff x="84595" y="2353938"/>
            <a:chExt cx="2340000" cy="1620000"/>
          </a:xfrm>
        </p:grpSpPr>
        <p:sp>
          <p:nvSpPr>
            <p:cNvPr id="24" name="Speech Bubble: Oval 23">
              <a:extLst>
                <a:ext uri="{FF2B5EF4-FFF2-40B4-BE49-F238E27FC236}">
                  <a16:creationId xmlns:a16="http://schemas.microsoft.com/office/drawing/2014/main" id="{B591D4F3-9583-1E2B-2B67-A4F38CF2DAEB}"/>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DB19811-9E28-5B4E-8F78-BB3F31D6DF04}"/>
                </a:ext>
              </a:extLst>
            </p:cNvPr>
            <p:cNvSpPr txBox="1"/>
            <p:nvPr/>
          </p:nvSpPr>
          <p:spPr>
            <a:xfrm>
              <a:off x="154825" y="2775657"/>
              <a:ext cx="2116815" cy="1007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Trao</a:t>
              </a: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đổi</a:t>
              </a:r>
              <a:endPar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bài</a:t>
              </a: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endPar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7217779-29C6-F005-F5DA-BF693B96D445}"/>
              </a:ext>
            </a:extLst>
          </p:cNvPr>
          <p:cNvGrpSpPr/>
          <p:nvPr/>
        </p:nvGrpSpPr>
        <p:grpSpPr>
          <a:xfrm>
            <a:off x="7154978" y="0"/>
            <a:ext cx="2340000" cy="1931485"/>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id="{97F5FA7A-7EF3-EFE4-DB89-320369CFFC2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id="{A01CAAE7-4933-EA3B-4F52-307D930ECA7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2131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18125" y="123011"/>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Cloud 5"/>
          <p:cNvSpPr/>
          <p:nvPr/>
        </p:nvSpPr>
        <p:spPr>
          <a:xfrm>
            <a:off x="4526845" y="496714"/>
            <a:ext cx="6250012" cy="4652230"/>
          </a:xfrm>
          <a:prstGeom prst="cloud">
            <a:avLst/>
          </a:prstGeom>
          <a:solidFill>
            <a:srgbClr val="FCD7CE"/>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sẻ</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văn</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chỉnh</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sửa</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bổ</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sung ý hay.</a:t>
            </a:r>
            <a:endParaRPr kumimoji="0" lang="en-GB"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Oval 3">
            <a:extLst>
              <a:ext uri="{FF2B5EF4-FFF2-40B4-BE49-F238E27FC236}">
                <a16:creationId xmlns:a16="http://schemas.microsoft.com/office/drawing/2014/main" id="{FE3F610B-B034-ED54-7863-70B0E8BF7C7D}"/>
              </a:ext>
            </a:extLst>
          </p:cNvPr>
          <p:cNvSpPr/>
          <p:nvPr/>
        </p:nvSpPr>
        <p:spPr>
          <a:xfrm>
            <a:off x="-1330784" y="317239"/>
            <a:ext cx="1039133" cy="10450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874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5814" y="576808"/>
            <a:ext cx="12930737" cy="3853006"/>
          </a:xfrm>
          <a:prstGeom prst="rect">
            <a:avLst/>
          </a:prstGeom>
        </p:spPr>
      </p:pic>
      <p:sp>
        <p:nvSpPr>
          <p:cNvPr id="3" name="Oval 2">
            <a:extLst>
              <a:ext uri="{FF2B5EF4-FFF2-40B4-BE49-F238E27FC236}">
                <a16:creationId xmlns:a16="http://schemas.microsoft.com/office/drawing/2014/main" id="{356BF70C-B215-0EF9-A82C-AF52C5205C87}"/>
              </a:ext>
            </a:extLst>
          </p:cNvPr>
          <p:cNvSpPr/>
          <p:nvPr/>
        </p:nvSpPr>
        <p:spPr>
          <a:xfrm>
            <a:off x="-1330784" y="317239"/>
            <a:ext cx="1039133" cy="10450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258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8D22C299-B42B-4997-B325-88CEB9AFC77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833569" y="904022"/>
            <a:ext cx="1439705" cy="1439705"/>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A4AB9698-4116-402F-AC83-BA0EB8576A0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21105497">
            <a:off x="242597" y="4241579"/>
            <a:ext cx="1176872" cy="588436"/>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4AB5BAB4-D271-41EF-A13D-6DE139E20EB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20598925">
            <a:off x="559895" y="5481810"/>
            <a:ext cx="1176872" cy="588436"/>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75141976-C45F-48C2-AEFC-FF907D77831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338990">
            <a:off x="11043786" y="5001628"/>
            <a:ext cx="1176872" cy="588436"/>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FF739666-3829-46CC-A5E4-728E0B507773}"/>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21285034">
            <a:off x="8175173" y="5891332"/>
            <a:ext cx="1176872" cy="588436"/>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EAE6607D-E4E3-4E75-975F-E69BAC1D9371}"/>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rcRect r="67863"/>
          <a:stretch/>
        </p:blipFill>
        <p:spPr>
          <a:xfrm rot="21158011">
            <a:off x="3806388" y="4860316"/>
            <a:ext cx="378211" cy="588436"/>
          </a:xfrm>
          <a:prstGeom prst="rect">
            <a:avLst/>
          </a:prstGeom>
        </p:spPr>
      </p:pic>
      <p:pic>
        <p:nvPicPr>
          <p:cNvPr id="18" name="Picture 17" descr="Background pattern&#10;&#10;Description automatically generated">
            <a:extLst>
              <a:ext uri="{FF2B5EF4-FFF2-40B4-BE49-F238E27FC236}">
                <a16:creationId xmlns:a16="http://schemas.microsoft.com/office/drawing/2014/main" id="{97169D0A-D59E-4C9D-A349-F8627E82F85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2453" y="0"/>
            <a:ext cx="1623995" cy="1623995"/>
          </a:xfrm>
          <a:prstGeom prst="rect">
            <a:avLst/>
          </a:prstGeom>
        </p:spPr>
      </p:pic>
      <p:pic>
        <p:nvPicPr>
          <p:cNvPr id="19" name="Picture 18" descr="Background pattern&#10;&#10;Description automatically generated">
            <a:extLst>
              <a:ext uri="{FF2B5EF4-FFF2-40B4-BE49-F238E27FC236}">
                <a16:creationId xmlns:a16="http://schemas.microsoft.com/office/drawing/2014/main" id="{70BC4894-C424-4EEE-93A4-3D92C08F076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71498" y="996287"/>
            <a:ext cx="1439705" cy="1439705"/>
          </a:xfrm>
          <a:prstGeom prst="rect">
            <a:avLst/>
          </a:prstGeom>
        </p:spPr>
      </p:pic>
      <p:pic>
        <p:nvPicPr>
          <p:cNvPr id="20" name="Picture 19" descr="Background pattern&#10;&#10;Description automatically generated">
            <a:extLst>
              <a:ext uri="{FF2B5EF4-FFF2-40B4-BE49-F238E27FC236}">
                <a16:creationId xmlns:a16="http://schemas.microsoft.com/office/drawing/2014/main" id="{20D7F3F5-371A-4FA2-B22B-A4445FA715C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26058" y="996286"/>
            <a:ext cx="1439705" cy="1439705"/>
          </a:xfrm>
          <a:prstGeom prst="rect">
            <a:avLst/>
          </a:prstGeom>
        </p:spPr>
      </p:pic>
      <p:sp>
        <p:nvSpPr>
          <p:cNvPr id="21" name="Rectangle: Rounded Corners 20">
            <a:extLst>
              <a:ext uri="{FF2B5EF4-FFF2-40B4-BE49-F238E27FC236}">
                <a16:creationId xmlns:a16="http://schemas.microsoft.com/office/drawing/2014/main" id="{D5338E32-38DA-403E-873C-ABF6C0B81FA7}"/>
              </a:ext>
            </a:extLst>
          </p:cNvPr>
          <p:cNvSpPr/>
          <p:nvPr/>
        </p:nvSpPr>
        <p:spPr>
          <a:xfrm>
            <a:off x="930745" y="656839"/>
            <a:ext cx="10454980" cy="558457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panose="020F0502020204030204"/>
              <a:ea typeface="+mn-ea"/>
              <a:cs typeface="+mn-cs"/>
            </a:endParaRPr>
          </a:p>
        </p:txBody>
      </p:sp>
      <p:pic>
        <p:nvPicPr>
          <p:cNvPr id="22" name="Picture 2" descr="Fly me to the broom: September 2020">
            <a:extLst>
              <a:ext uri="{FF2B5EF4-FFF2-40B4-BE49-F238E27FC236}">
                <a16:creationId xmlns:a16="http://schemas.microsoft.com/office/drawing/2014/main" id="{3F6AF054-7701-4529-96A9-C77BCDE0461D}"/>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05520" y="765432"/>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The Echelford Primary School - Sports Leaders">
            <a:extLst>
              <a:ext uri="{FF2B5EF4-FFF2-40B4-BE49-F238E27FC236}">
                <a16:creationId xmlns:a16="http://schemas.microsoft.com/office/drawing/2014/main" id="{5502DF37-DA7A-4748-A00C-671E1D74CC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0" y="5041503"/>
            <a:ext cx="6935121" cy="20401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Rainbow cartoon on transparent background PNG - Similar PNG">
            <a:extLst>
              <a:ext uri="{FF2B5EF4-FFF2-40B4-BE49-F238E27FC236}">
                <a16:creationId xmlns:a16="http://schemas.microsoft.com/office/drawing/2014/main" id="{02C04889-6235-4226-B7F4-7D89B8FAD788}"/>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0000" b="90000" l="6167" r="94667">
                        <a14:foregroundMark x1="15000" y1="66000" x2="25167" y2="66000"/>
                        <a14:foregroundMark x1="8167" y1="71667" x2="13167" y2="71667"/>
                        <a14:foregroundMark x1="26333" y1="72500" x2="14333" y2="68333"/>
                        <a14:foregroundMark x1="14333" y1="68333" x2="23167" y2="70333"/>
                        <a14:foregroundMark x1="23167" y1="70333" x2="28000" y2="66000"/>
                        <a14:foregroundMark x1="24500" y1="63167" x2="24333" y2="73167"/>
                        <a14:foregroundMark x1="22500" y1="60000" x2="29833" y2="70833"/>
                        <a14:foregroundMark x1="26500" y1="61167" x2="34500" y2="72167"/>
                        <a14:foregroundMark x1="33333" y1="66500" x2="37667" y2="73833"/>
                        <a14:foregroundMark x1="51333" y1="62833" x2="51333" y2="62833"/>
                        <a14:foregroundMark x1="79167" y1="67167" x2="83333" y2="74833"/>
                        <a14:foregroundMark x1="83833" y1="66000" x2="69167" y2="75500"/>
                        <a14:foregroundMark x1="75000" y1="68000" x2="83500" y2="75000"/>
                        <a14:foregroundMark x1="83000" y1="67000" x2="70500" y2="70500"/>
                        <a14:foregroundMark x1="70500" y1="70500" x2="78500" y2="66167"/>
                        <a14:foregroundMark x1="78500" y1="66167" x2="77000" y2="65500"/>
                        <a14:foregroundMark x1="74167" y1="65667" x2="78167" y2="71167"/>
                        <a14:foregroundMark x1="72167" y1="64333" x2="77167" y2="71167"/>
                        <a14:foregroundMark x1="66833" y1="73833" x2="73333" y2="74000"/>
                        <a14:foregroundMark x1="66500" y1="70833" x2="72833" y2="73000"/>
                        <a14:foregroundMark x1="88000" y1="69167" x2="91167" y2="73167"/>
                        <a14:foregroundMark x1="94000" y1="72667" x2="94000" y2="72667"/>
                        <a14:foregroundMark x1="94833" y1="72833" x2="94833" y2="72833"/>
                        <a14:foregroundMark x1="6167" y1="71500" x2="6167" y2="71500"/>
                      </a14:backgroundRemoval>
                    </a14:imgEffect>
                  </a14:imgLayer>
                </a14:imgProps>
              </a:ext>
              <a:ext uri="{28A0092B-C50C-407E-A947-70E740481C1C}">
                <a14:useLocalDpi xmlns:a14="http://schemas.microsoft.com/office/drawing/2010/main" val="0"/>
              </a:ext>
            </a:extLst>
          </a:blip>
          <a:srcRect t="29801" b="20651"/>
          <a:stretch/>
        </p:blipFill>
        <p:spPr bwMode="auto">
          <a:xfrm rot="20096658">
            <a:off x="131683" y="762089"/>
            <a:ext cx="2394172" cy="11862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Background pattern&#10;&#10;Description automatically generated">
            <a:extLst>
              <a:ext uri="{FF2B5EF4-FFF2-40B4-BE49-F238E27FC236}">
                <a16:creationId xmlns:a16="http://schemas.microsoft.com/office/drawing/2014/main" id="{1C24C355-284B-4C56-B956-FEF70B43ED7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653377" y="-168539"/>
            <a:ext cx="1439705" cy="1439705"/>
          </a:xfrm>
          <a:prstGeom prst="rect">
            <a:avLst/>
          </a:prstGeom>
        </p:spPr>
      </p:pic>
      <p:grpSp>
        <p:nvGrpSpPr>
          <p:cNvPr id="29" name="Group 28">
            <a:extLst>
              <a:ext uri="{FF2B5EF4-FFF2-40B4-BE49-F238E27FC236}">
                <a16:creationId xmlns:a16="http://schemas.microsoft.com/office/drawing/2014/main" id="{88BA1D70-BF6A-43A6-95AD-7521E6F544DB}"/>
              </a:ext>
            </a:extLst>
          </p:cNvPr>
          <p:cNvGrpSpPr/>
          <p:nvPr/>
        </p:nvGrpSpPr>
        <p:grpSpPr>
          <a:xfrm>
            <a:off x="7652230" y="4533118"/>
            <a:ext cx="4351838" cy="2320136"/>
            <a:chOff x="7652230" y="4533118"/>
            <a:chExt cx="4351838" cy="2320136"/>
          </a:xfrm>
        </p:grpSpPr>
        <p:pic>
          <p:nvPicPr>
            <p:cNvPr id="30" name="Picture 29" descr="A picture containing application&#10;&#10;Description automatically generated">
              <a:extLst>
                <a:ext uri="{FF2B5EF4-FFF2-40B4-BE49-F238E27FC236}">
                  <a16:creationId xmlns:a16="http://schemas.microsoft.com/office/drawing/2014/main" id="{B16C168A-55A4-41AA-84A4-5892909BAE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52230" y="4533118"/>
              <a:ext cx="4351838" cy="2279276"/>
            </a:xfrm>
            <a:prstGeom prst="rect">
              <a:avLst/>
            </a:prstGeom>
          </p:spPr>
        </p:pic>
        <p:pic>
          <p:nvPicPr>
            <p:cNvPr id="31" name="Picture 30">
              <a:extLst>
                <a:ext uri="{FF2B5EF4-FFF2-40B4-BE49-F238E27FC236}">
                  <a16:creationId xmlns:a16="http://schemas.microsoft.com/office/drawing/2014/main" id="{DFD32144-8289-45D6-9903-065F6E72E9F9}"/>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2381" l="6390" r="95048">
                          <a14:foregroundMark x1="6390" y1="40238" x2="6390" y2="40238"/>
                          <a14:foregroundMark x1="36422" y1="90000" x2="36422" y2="90000"/>
                          <a14:foregroundMark x1="28754" y1="91905" x2="54633" y2="92381"/>
                          <a14:foregroundMark x1="87859" y1="45238" x2="87859" y2="45238"/>
                          <a14:foregroundMark x1="91534" y1="38333" x2="90096" y2="50000"/>
                          <a14:foregroundMark x1="94249" y1="41429" x2="94249" y2="41429"/>
                          <a14:foregroundMark x1="95048" y1="38333" x2="95048" y2="38333"/>
                          <a14:backgroundMark x1="35783" y1="69048" x2="35783" y2="69048"/>
                          <a14:backgroundMark x1="32588" y1="85476" x2="32588" y2="85476"/>
                          <a14:backgroundMark x1="29712" y1="87619" x2="29712" y2="87619"/>
                          <a14:backgroundMark x1="72204" y1="86905" x2="72204" y2="86905"/>
                          <a14:backgroundMark x1="70128" y1="89762" x2="70128" y2="89762"/>
                          <a14:backgroundMark x1="76038" y1="89048" x2="76038" y2="89048"/>
                          <a14:backgroundMark x1="78914" y1="89286" x2="78914" y2="89286"/>
                          <a14:backgroundMark x1="81629" y1="86190" x2="81629" y2="86190"/>
                          <a14:backgroundMark x1="58147" y1="87619" x2="58147" y2="87619"/>
                          <a14:backgroundMark x1="56070" y1="90714" x2="56070" y2="90714"/>
                          <a14:backgroundMark x1="53355" y1="88095" x2="53355" y2="88095"/>
                          <a14:backgroundMark x1="50000" y1="87381" x2="50000" y2="87381"/>
                          <a14:backgroundMark x1="45847" y1="91667" x2="45847" y2="91667"/>
                          <a14:backgroundMark x1="27316" y1="90952" x2="27316" y2="90952"/>
                          <a14:backgroundMark x1="24760" y1="88810" x2="24760" y2="88810"/>
                          <a14:backgroundMark x1="77316" y1="47619" x2="77316" y2="47619"/>
                          <a14:backgroundMark x1="24441" y1="50476" x2="24441" y2="50476"/>
                        </a14:backgroundRemoval>
                      </a14:imgEffect>
                    </a14:imgLayer>
                  </a14:imgProps>
                </a:ext>
                <a:ext uri="{28A0092B-C50C-407E-A947-70E740481C1C}">
                  <a14:useLocalDpi xmlns:a14="http://schemas.microsoft.com/office/drawing/2010/main" val="0"/>
                </a:ext>
              </a:extLst>
            </a:blip>
            <a:stretch>
              <a:fillRect/>
            </a:stretch>
          </p:blipFill>
          <p:spPr>
            <a:xfrm>
              <a:off x="7837184" y="6339843"/>
              <a:ext cx="748626" cy="502273"/>
            </a:xfrm>
            <a:prstGeom prst="rect">
              <a:avLst/>
            </a:prstGeom>
          </p:spPr>
        </p:pic>
        <p:pic>
          <p:nvPicPr>
            <p:cNvPr id="32" name="Picture 31">
              <a:extLst>
                <a:ext uri="{FF2B5EF4-FFF2-40B4-BE49-F238E27FC236}">
                  <a16:creationId xmlns:a16="http://schemas.microsoft.com/office/drawing/2014/main" id="{B8C29132-0610-4179-8FE9-E84FE06309BE}"/>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2381" l="6390" r="95048">
                          <a14:foregroundMark x1="6390" y1="40238" x2="6390" y2="40238"/>
                          <a14:foregroundMark x1="36422" y1="90000" x2="36422" y2="90000"/>
                          <a14:foregroundMark x1="28754" y1="91905" x2="54633" y2="92381"/>
                          <a14:foregroundMark x1="87859" y1="45238" x2="87859" y2="45238"/>
                          <a14:foregroundMark x1="91534" y1="38333" x2="90096" y2="50000"/>
                          <a14:foregroundMark x1="94249" y1="41429" x2="94249" y2="41429"/>
                          <a14:foregroundMark x1="95048" y1="38333" x2="95048" y2="38333"/>
                          <a14:backgroundMark x1="35783" y1="69048" x2="35783" y2="69048"/>
                          <a14:backgroundMark x1="32588" y1="85476" x2="32588" y2="85476"/>
                          <a14:backgroundMark x1="29712" y1="87619" x2="29712" y2="87619"/>
                          <a14:backgroundMark x1="72204" y1="86905" x2="72204" y2="86905"/>
                          <a14:backgroundMark x1="70128" y1="89762" x2="70128" y2="89762"/>
                          <a14:backgroundMark x1="76038" y1="89048" x2="76038" y2="89048"/>
                          <a14:backgroundMark x1="78914" y1="89286" x2="78914" y2="89286"/>
                          <a14:backgroundMark x1="81629" y1="86190" x2="81629" y2="86190"/>
                          <a14:backgroundMark x1="58147" y1="87619" x2="58147" y2="87619"/>
                          <a14:backgroundMark x1="56070" y1="90714" x2="56070" y2="90714"/>
                          <a14:backgroundMark x1="53355" y1="88095" x2="53355" y2="88095"/>
                          <a14:backgroundMark x1="50000" y1="87381" x2="50000" y2="87381"/>
                          <a14:backgroundMark x1="45847" y1="91667" x2="45847" y2="91667"/>
                          <a14:backgroundMark x1="27316" y1="90952" x2="27316" y2="90952"/>
                          <a14:backgroundMark x1="24760" y1="88810" x2="24760" y2="88810"/>
                          <a14:backgroundMark x1="77316" y1="47619" x2="77316" y2="47619"/>
                          <a14:backgroundMark x1="24441" y1="50476" x2="24441" y2="50476"/>
                        </a14:backgroundRemoval>
                      </a14:imgEffect>
                    </a14:imgLayer>
                  </a14:imgProps>
                </a:ext>
                <a:ext uri="{28A0092B-C50C-407E-A947-70E740481C1C}">
                  <a14:useLocalDpi xmlns:a14="http://schemas.microsoft.com/office/drawing/2010/main" val="0"/>
                </a:ext>
              </a:extLst>
            </a:blip>
            <a:stretch>
              <a:fillRect/>
            </a:stretch>
          </p:blipFill>
          <p:spPr>
            <a:xfrm>
              <a:off x="8465273" y="6343812"/>
              <a:ext cx="748626" cy="502273"/>
            </a:xfrm>
            <a:prstGeom prst="rect">
              <a:avLst/>
            </a:prstGeom>
          </p:spPr>
        </p:pic>
        <p:pic>
          <p:nvPicPr>
            <p:cNvPr id="33" name="Picture 32">
              <a:extLst>
                <a:ext uri="{FF2B5EF4-FFF2-40B4-BE49-F238E27FC236}">
                  <a16:creationId xmlns:a16="http://schemas.microsoft.com/office/drawing/2014/main" id="{5F382FCD-413A-4B88-945D-351A8E3DE922}"/>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2381" l="6390" r="95048">
                          <a14:foregroundMark x1="6390" y1="40238" x2="6390" y2="40238"/>
                          <a14:foregroundMark x1="36422" y1="90000" x2="36422" y2="90000"/>
                          <a14:foregroundMark x1="28754" y1="91905" x2="54633" y2="92381"/>
                          <a14:foregroundMark x1="87859" y1="45238" x2="87859" y2="45238"/>
                          <a14:foregroundMark x1="91534" y1="38333" x2="90096" y2="50000"/>
                          <a14:foregroundMark x1="94249" y1="41429" x2="94249" y2="41429"/>
                          <a14:foregroundMark x1="95048" y1="38333" x2="95048" y2="38333"/>
                          <a14:backgroundMark x1="35783" y1="69048" x2="35783" y2="69048"/>
                          <a14:backgroundMark x1="32588" y1="85476" x2="32588" y2="85476"/>
                          <a14:backgroundMark x1="29712" y1="87619" x2="29712" y2="87619"/>
                          <a14:backgroundMark x1="72204" y1="86905" x2="72204" y2="86905"/>
                          <a14:backgroundMark x1="70128" y1="89762" x2="70128" y2="89762"/>
                          <a14:backgroundMark x1="76038" y1="89048" x2="76038" y2="89048"/>
                          <a14:backgroundMark x1="78914" y1="89286" x2="78914" y2="89286"/>
                          <a14:backgroundMark x1="81629" y1="86190" x2="81629" y2="86190"/>
                          <a14:backgroundMark x1="58147" y1="87619" x2="58147" y2="87619"/>
                          <a14:backgroundMark x1="56070" y1="90714" x2="56070" y2="90714"/>
                          <a14:backgroundMark x1="53355" y1="88095" x2="53355" y2="88095"/>
                          <a14:backgroundMark x1="50000" y1="87381" x2="50000" y2="87381"/>
                          <a14:backgroundMark x1="45847" y1="91667" x2="45847" y2="91667"/>
                          <a14:backgroundMark x1="27316" y1="90952" x2="27316" y2="90952"/>
                          <a14:backgroundMark x1="24760" y1="88810" x2="24760" y2="88810"/>
                          <a14:backgroundMark x1="77316" y1="47619" x2="77316" y2="47619"/>
                          <a14:backgroundMark x1="24441" y1="50476" x2="24441" y2="50476"/>
                        </a14:backgroundRemoval>
                      </a14:imgEffect>
                    </a14:imgLayer>
                  </a14:imgProps>
                </a:ext>
                <a:ext uri="{28A0092B-C50C-407E-A947-70E740481C1C}">
                  <a14:useLocalDpi xmlns:a14="http://schemas.microsoft.com/office/drawing/2010/main" val="0"/>
                </a:ext>
              </a:extLst>
            </a:blip>
            <a:stretch>
              <a:fillRect/>
            </a:stretch>
          </p:blipFill>
          <p:spPr>
            <a:xfrm>
              <a:off x="10486451" y="6350981"/>
              <a:ext cx="748626" cy="502273"/>
            </a:xfrm>
            <a:prstGeom prst="rect">
              <a:avLst/>
            </a:prstGeom>
          </p:spPr>
        </p:pic>
        <p:pic>
          <p:nvPicPr>
            <p:cNvPr id="34" name="Picture 33">
              <a:extLst>
                <a:ext uri="{FF2B5EF4-FFF2-40B4-BE49-F238E27FC236}">
                  <a16:creationId xmlns:a16="http://schemas.microsoft.com/office/drawing/2014/main" id="{2B4C53E4-7619-458E-83BC-EFD3CB969FF7}"/>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2381" l="6390" r="95048">
                          <a14:foregroundMark x1="6390" y1="40238" x2="6390" y2="40238"/>
                          <a14:foregroundMark x1="36422" y1="90000" x2="36422" y2="90000"/>
                          <a14:foregroundMark x1="28754" y1="91905" x2="54633" y2="92381"/>
                          <a14:foregroundMark x1="87859" y1="45238" x2="87859" y2="45238"/>
                          <a14:foregroundMark x1="91534" y1="38333" x2="90096" y2="50000"/>
                          <a14:foregroundMark x1="94249" y1="41429" x2="94249" y2="41429"/>
                          <a14:foregroundMark x1="95048" y1="38333" x2="95048" y2="38333"/>
                          <a14:backgroundMark x1="35783" y1="69048" x2="35783" y2="69048"/>
                          <a14:backgroundMark x1="32588" y1="85476" x2="32588" y2="85476"/>
                          <a14:backgroundMark x1="29712" y1="87619" x2="29712" y2="87619"/>
                          <a14:backgroundMark x1="72204" y1="86905" x2="72204" y2="86905"/>
                          <a14:backgroundMark x1="70128" y1="89762" x2="70128" y2="89762"/>
                          <a14:backgroundMark x1="76038" y1="89048" x2="76038" y2="89048"/>
                          <a14:backgroundMark x1="78914" y1="89286" x2="78914" y2="89286"/>
                          <a14:backgroundMark x1="81629" y1="86190" x2="81629" y2="86190"/>
                          <a14:backgroundMark x1="58147" y1="87619" x2="58147" y2="87619"/>
                          <a14:backgroundMark x1="56070" y1="90714" x2="56070" y2="90714"/>
                          <a14:backgroundMark x1="53355" y1="88095" x2="53355" y2="88095"/>
                          <a14:backgroundMark x1="50000" y1="87381" x2="50000" y2="87381"/>
                          <a14:backgroundMark x1="45847" y1="91667" x2="45847" y2="91667"/>
                          <a14:backgroundMark x1="27316" y1="90952" x2="27316" y2="90952"/>
                          <a14:backgroundMark x1="24760" y1="88810" x2="24760" y2="88810"/>
                          <a14:backgroundMark x1="77316" y1="47619" x2="77316" y2="47619"/>
                          <a14:backgroundMark x1="24441" y1="50476" x2="24441" y2="50476"/>
                        </a14:backgroundRemoval>
                      </a14:imgEffect>
                    </a14:imgLayer>
                  </a14:imgProps>
                </a:ext>
                <a:ext uri="{28A0092B-C50C-407E-A947-70E740481C1C}">
                  <a14:useLocalDpi xmlns:a14="http://schemas.microsoft.com/office/drawing/2010/main" val="0"/>
                </a:ext>
              </a:extLst>
            </a:blip>
            <a:stretch>
              <a:fillRect/>
            </a:stretch>
          </p:blipFill>
          <p:spPr>
            <a:xfrm>
              <a:off x="11058103" y="6343811"/>
              <a:ext cx="748626" cy="502273"/>
            </a:xfrm>
            <a:prstGeom prst="rect">
              <a:avLst/>
            </a:prstGeom>
          </p:spPr>
        </p:pic>
      </p:grpSp>
      <p:pic>
        <p:nvPicPr>
          <p:cNvPr id="35" name="Picture 4" descr="View and Download hd Free Kawaii Sun Clip Art /// - Kawaii Sun Clipart PNG  Image for free. The i… | Sun clip art, Sunshine birthday theme, Sunshine  birthday parties">
            <a:extLst>
              <a:ext uri="{FF2B5EF4-FFF2-40B4-BE49-F238E27FC236}">
                <a16:creationId xmlns:a16="http://schemas.microsoft.com/office/drawing/2014/main" id="{C67A2BFC-9BE7-4CF9-A59D-E205A985586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019460" y="282216"/>
            <a:ext cx="1485060" cy="14627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BEDDCA0-AA3E-4123-BE66-998FF7664AC5}"/>
              </a:ext>
            </a:extLst>
          </p:cNvPr>
          <p:cNvPicPr>
            <a:picLocks noChangeAspect="1"/>
          </p:cNvPicPr>
          <p:nvPr/>
        </p:nvPicPr>
        <p:blipFill>
          <a:blip r:embed="rId17"/>
          <a:stretch>
            <a:fillRect/>
          </a:stretch>
        </p:blipFill>
        <p:spPr>
          <a:xfrm>
            <a:off x="1581501" y="817044"/>
            <a:ext cx="9486198" cy="4633362"/>
          </a:xfrm>
          <a:prstGeom prst="rect">
            <a:avLst/>
          </a:prstGeom>
        </p:spPr>
      </p:pic>
      <p:sp>
        <p:nvSpPr>
          <p:cNvPr id="3" name="Oval 2">
            <a:extLst>
              <a:ext uri="{FF2B5EF4-FFF2-40B4-BE49-F238E27FC236}">
                <a16:creationId xmlns:a16="http://schemas.microsoft.com/office/drawing/2014/main" id="{E4C97C41-73AF-7C05-9E20-733B001D85AB}"/>
              </a:ext>
            </a:extLst>
          </p:cNvPr>
          <p:cNvSpPr/>
          <p:nvPr/>
        </p:nvSpPr>
        <p:spPr>
          <a:xfrm>
            <a:off x="-1330784" y="317239"/>
            <a:ext cx="1039133" cy="10450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3249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26" presetClass="emph" presetSubtype="0" fill="hold" nodeType="withEffect">
                                  <p:stCondLst>
                                    <p:cond delay="0"/>
                                  </p:stCondLst>
                                  <p:childTnLst>
                                    <p:animEffect transition="out" filter="fade">
                                      <p:cBhvr>
                                        <p:cTn id="14" dur="1500" tmFilter="0, 0; .2, .5; .8, .5; 1, 0"/>
                                        <p:tgtEl>
                                          <p:spTgt spid="29"/>
                                        </p:tgtEl>
                                      </p:cBhvr>
                                    </p:animEffect>
                                    <p:animScale>
                                      <p:cBhvr>
                                        <p:cTn id="15" dur="750" autoRev="1" fill="hold"/>
                                        <p:tgtEl>
                                          <p:spTgt spid="29"/>
                                        </p:tgtEl>
                                      </p:cBhvr>
                                      <p:by x="105000" y="105000"/>
                                    </p:animScale>
                                  </p:childTnLst>
                                </p:cTn>
                              </p:par>
                              <p:par>
                                <p:cTn id="16" presetID="26" presetClass="emph" presetSubtype="0" fill="hold" nodeType="withEffect">
                                  <p:stCondLst>
                                    <p:cond delay="0"/>
                                  </p:stCondLst>
                                  <p:childTnLst>
                                    <p:animEffect transition="out" filter="fade">
                                      <p:cBhvr>
                                        <p:cTn id="17" dur="1500" tmFilter="0, 0; .2, .5; .8, .5; 1, 0"/>
                                        <p:tgtEl>
                                          <p:spTgt spid="27"/>
                                        </p:tgtEl>
                                      </p:cBhvr>
                                    </p:animEffect>
                                    <p:animScale>
                                      <p:cBhvr>
                                        <p:cTn id="18" dur="750" autoRev="1" fill="hold"/>
                                        <p:tgtEl>
                                          <p:spTgt spid="27"/>
                                        </p:tgtEl>
                                      </p:cBhvr>
                                      <p:by x="105000" y="105000"/>
                                    </p:animScale>
                                  </p:childTnLst>
                                </p:cTn>
                              </p:par>
                              <p:par>
                                <p:cTn id="19" presetID="26" presetClass="emph" presetSubtype="0" fill="hold" nodeType="withEffect">
                                  <p:stCondLst>
                                    <p:cond delay="0"/>
                                  </p:stCondLst>
                                  <p:childTnLst>
                                    <p:animEffect transition="out" filter="fade">
                                      <p:cBhvr>
                                        <p:cTn id="20" dur="1500" tmFilter="0, 0; .2, .5; .8, .5; 1, 0"/>
                                        <p:tgtEl>
                                          <p:spTgt spid="35"/>
                                        </p:tgtEl>
                                      </p:cBhvr>
                                    </p:animEffect>
                                    <p:animScale>
                                      <p:cBhvr>
                                        <p:cTn id="21" dur="750" autoRev="1" fill="hold"/>
                                        <p:tgtEl>
                                          <p:spTgt spid="35"/>
                                        </p:tgtEl>
                                      </p:cBhvr>
                                      <p:by x="105000" y="105000"/>
                                    </p:animScale>
                                  </p:childTnLst>
                                </p:cTn>
                              </p:par>
                              <p:par>
                                <p:cTn id="22" presetID="26" presetClass="emph" presetSubtype="0" fill="hold" nodeType="withEffect">
                                  <p:stCondLst>
                                    <p:cond delay="0"/>
                                  </p:stCondLst>
                                  <p:childTnLst>
                                    <p:animEffect transition="out" filter="fade">
                                      <p:cBhvr>
                                        <p:cTn id="23" dur="1500" tmFilter="0, 0; .2, .5; .8, .5; 1, 0"/>
                                        <p:tgtEl>
                                          <p:spTgt spid="26"/>
                                        </p:tgtEl>
                                      </p:cBhvr>
                                    </p:animEffect>
                                    <p:animScale>
                                      <p:cBhvr>
                                        <p:cTn id="24" dur="750" autoRev="1" fill="hold"/>
                                        <p:tgtEl>
                                          <p:spTgt spid="26"/>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3" name="Rectangle 2"/>
          <p:cNvSpPr/>
          <p:nvPr/>
        </p:nvSpPr>
        <p:spPr>
          <a:xfrm>
            <a:off x="-449177" y="538425"/>
            <a:ext cx="12929936" cy="3850106"/>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805995" y="942393"/>
            <a:ext cx="11144454" cy="2670279"/>
          </a:xfrm>
          <a:prstGeom prst="rect">
            <a:avLst/>
          </a:prstGeom>
        </p:spPr>
      </p:pic>
    </p:spTree>
    <p:extLst>
      <p:ext uri="{BB962C8B-B14F-4D97-AF65-F5344CB8AC3E}">
        <p14:creationId xmlns:p14="http://schemas.microsoft.com/office/powerpoint/2010/main" val="1921094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0530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3" name="Rectangle 2"/>
          <p:cNvSpPr/>
          <p:nvPr/>
        </p:nvSpPr>
        <p:spPr>
          <a:xfrm>
            <a:off x="-385011" y="-176464"/>
            <a:ext cx="12865770" cy="6898105"/>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2035945" y="136359"/>
            <a:ext cx="7327871" cy="979333"/>
          </a:xfrm>
          <a:prstGeom prst="rect">
            <a:avLst/>
          </a:prstGeom>
        </p:spPr>
      </p:pic>
      <p:sp>
        <p:nvSpPr>
          <p:cNvPr id="4" name="Rectangle 3"/>
          <p:cNvSpPr/>
          <p:nvPr/>
        </p:nvSpPr>
        <p:spPr>
          <a:xfrm>
            <a:off x="264693" y="1465915"/>
            <a:ext cx="11566359" cy="2992614"/>
          </a:xfrm>
          <a:prstGeom prst="rect">
            <a:avLst/>
          </a:prstGeom>
        </p:spPr>
        <p:txBody>
          <a:bodyPr wrap="square">
            <a:spAutoFit/>
          </a:bodyPr>
          <a:lstStyle/>
          <a:p>
            <a:pPr lvl="0" indent="228600" algn="just">
              <a:lnSpc>
                <a:spcPct val="120000"/>
              </a:lnSpc>
            </a:pPr>
            <a:r>
              <a:rPr lang="nl-NL" sz="3200" b="1" dirty="0">
                <a:solidFill>
                  <a:srgbClr val="4472C4">
                    <a:lumMod val="75000"/>
                  </a:srgbClr>
                </a:solidFill>
                <a:latin typeface="Cambria" panose="02040503050406030204" pitchFamily="18" charset="0"/>
                <a:ea typeface="Cambria" panose="02040503050406030204" pitchFamily="18" charset="0"/>
              </a:rPr>
              <a:t>- Biết viết đoạn văn ngắn nêu lí do thích (hoặc không thích) một nhân vật trong câu chuyện đã đọc, đã nghe.</a:t>
            </a:r>
          </a:p>
          <a:p>
            <a:pPr lvl="0" indent="228600" algn="just">
              <a:lnSpc>
                <a:spcPct val="120000"/>
              </a:lnSpc>
            </a:pPr>
            <a:r>
              <a:rPr lang="nl-NL" sz="3200" b="1" dirty="0">
                <a:solidFill>
                  <a:srgbClr val="4472C4">
                    <a:lumMod val="75000"/>
                  </a:srgbClr>
                </a:solidFill>
                <a:latin typeface="Cambria" panose="02040503050406030204" pitchFamily="18" charset="0"/>
                <a:ea typeface="Cambria" panose="02040503050406030204" pitchFamily="18" charset="0"/>
              </a:rPr>
              <a:t>- Hình thành và phát triển tình cảm tôn trọng một nhân vật nào đó trong một câu chuyện qua cách sử dụng từ khi viết đoạn văn.</a:t>
            </a:r>
          </a:p>
        </p:txBody>
      </p:sp>
      <p:sp>
        <p:nvSpPr>
          <p:cNvPr id="5" name="Oval 4">
            <a:extLst>
              <a:ext uri="{FF2B5EF4-FFF2-40B4-BE49-F238E27FC236}">
                <a16:creationId xmlns:a16="http://schemas.microsoft.com/office/drawing/2014/main" id="{CCB3D312-CC71-4BA1-A100-9C7335F1AA09}"/>
              </a:ext>
            </a:extLst>
          </p:cNvPr>
          <p:cNvSpPr/>
          <p:nvPr/>
        </p:nvSpPr>
        <p:spPr>
          <a:xfrm>
            <a:off x="-1330784" y="317239"/>
            <a:ext cx="1039133" cy="10450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1733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93942" y="144379"/>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647700" y="256208"/>
            <a:ext cx="11066349" cy="1077218"/>
          </a:xfrm>
          <a:prstGeom prst="rect">
            <a:avLst/>
          </a:prstGeom>
        </p:spPr>
        <p:txBody>
          <a:bodyPr wrap="square">
            <a:spAutoFit/>
          </a:bodyPr>
          <a:lstStyle/>
          <a:p>
            <a:pPr lvl="0" algn="ctr"/>
            <a:r>
              <a:rPr lang="en-GB" sz="3200" b="1" dirty="0">
                <a:solidFill>
                  <a:srgbClr val="4472C4">
                    <a:lumMod val="75000"/>
                  </a:srgbClr>
                </a:solidFill>
                <a:latin typeface="Cambria" panose="02040503050406030204" pitchFamily="18" charset="0"/>
                <a:ea typeface="Cambria" panose="02040503050406030204" pitchFamily="18" charset="0"/>
              </a:rPr>
              <a:t>1. </a:t>
            </a:r>
            <a:r>
              <a:rPr lang="en-GB" sz="3200" b="1" dirty="0" err="1">
                <a:solidFill>
                  <a:srgbClr val="4472C4">
                    <a:lumMod val="75000"/>
                  </a:srgbClr>
                </a:solidFill>
                <a:latin typeface="Cambria" panose="02040503050406030204" pitchFamily="18" charset="0"/>
                <a:ea typeface="Cambria" panose="02040503050406030204" pitchFamily="18" charset="0"/>
              </a:rPr>
              <a:t>Viết</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đoạn</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văn</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nêu</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lí</a:t>
            </a:r>
            <a:r>
              <a:rPr lang="en-GB" sz="3200" b="1" dirty="0">
                <a:solidFill>
                  <a:srgbClr val="4472C4">
                    <a:lumMod val="75000"/>
                  </a:srgbClr>
                </a:solidFill>
                <a:latin typeface="Cambria" panose="02040503050406030204" pitchFamily="18" charset="0"/>
                <a:ea typeface="Cambria" panose="02040503050406030204" pitchFamily="18" charset="0"/>
              </a:rPr>
              <a:t> do </a:t>
            </a:r>
            <a:r>
              <a:rPr lang="en-GB" sz="3200" b="1" dirty="0" err="1">
                <a:solidFill>
                  <a:srgbClr val="4472C4">
                    <a:lumMod val="75000"/>
                  </a:srgbClr>
                </a:solidFill>
                <a:latin typeface="Cambria" panose="02040503050406030204" pitchFamily="18" charset="0"/>
                <a:ea typeface="Cambria" panose="02040503050406030204" pitchFamily="18" charset="0"/>
              </a:rPr>
              <a:t>vì</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sao</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em</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thích</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hoặc</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không</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thích</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một</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nhân</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vật</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trong</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câu</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chuyện</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đã</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đọc</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hoặc</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đã</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nghe</a:t>
            </a:r>
            <a:r>
              <a:rPr lang="en-GB" sz="3200" b="1" dirty="0">
                <a:solidFill>
                  <a:srgbClr val="4472C4">
                    <a:lumMod val="75000"/>
                  </a:srgbClr>
                </a:solidFill>
                <a:latin typeface="Cambria" panose="02040503050406030204" pitchFamily="18" charset="0"/>
                <a:ea typeface="Cambria" panose="02040503050406030204" pitchFamily="18" charset="0"/>
              </a:rPr>
              <a:t>.</a:t>
            </a:r>
            <a:endParaRPr kumimoji="0" lang="en-GB" sz="3200" b="1"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endParaRPr>
          </a:p>
        </p:txBody>
      </p:sp>
      <p:pic>
        <p:nvPicPr>
          <p:cNvPr id="9" name="Picture 8" descr="A group of people in clothing&#10;&#10;Description automatically generated with low confidence">
            <a:extLst>
              <a:ext uri="{FF2B5EF4-FFF2-40B4-BE49-F238E27FC236}">
                <a16:creationId xmlns:a16="http://schemas.microsoft.com/office/drawing/2014/main" id="{BB0E3204-4BAA-4E51-BA9A-3089457A7F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731" y="3819525"/>
            <a:ext cx="4359170" cy="2743199"/>
          </a:xfrm>
          <a:prstGeom prst="rect">
            <a:avLst/>
          </a:prstGeom>
        </p:spPr>
      </p:pic>
      <p:grpSp>
        <p:nvGrpSpPr>
          <p:cNvPr id="10" name="Group 9">
            <a:extLst>
              <a:ext uri="{FF2B5EF4-FFF2-40B4-BE49-F238E27FC236}">
                <a16:creationId xmlns:a16="http://schemas.microsoft.com/office/drawing/2014/main" id="{7663965A-7741-45DB-B55C-73DAC77F5784}"/>
              </a:ext>
            </a:extLst>
          </p:cNvPr>
          <p:cNvGrpSpPr/>
          <p:nvPr/>
        </p:nvGrpSpPr>
        <p:grpSpPr>
          <a:xfrm rot="21180315">
            <a:off x="3199855" y="1076324"/>
            <a:ext cx="6151995" cy="3495675"/>
            <a:chOff x="7359952" y="291095"/>
            <a:chExt cx="3642219" cy="3240000"/>
          </a:xfrm>
        </p:grpSpPr>
        <p:pic>
          <p:nvPicPr>
            <p:cNvPr id="11" name="Picture 10" descr="A picture containing text&#10;&#10;Description automatically generated">
              <a:extLst>
                <a:ext uri="{FF2B5EF4-FFF2-40B4-BE49-F238E27FC236}">
                  <a16:creationId xmlns:a16="http://schemas.microsoft.com/office/drawing/2014/main" id="{7831FAE5-6455-4220-B7AD-0B5C920E10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14" name="TextBox 13">
              <a:extLst>
                <a:ext uri="{FF2B5EF4-FFF2-40B4-BE49-F238E27FC236}">
                  <a16:creationId xmlns:a16="http://schemas.microsoft.com/office/drawing/2014/main" id="{D0D12825-E4E3-4B0C-ACA6-3F5C456A700A}"/>
                </a:ext>
              </a:extLst>
            </p:cNvPr>
            <p:cNvSpPr txBox="1"/>
            <p:nvPr/>
          </p:nvSpPr>
          <p:spPr>
            <a:xfrm rot="654261">
              <a:off x="8079777" y="1040117"/>
              <a:ext cx="2221399" cy="1491345"/>
            </a:xfrm>
            <a:prstGeom prst="rect">
              <a:avLst/>
            </a:prstGeom>
            <a:noFill/>
          </p:spPr>
          <p:txBody>
            <a:bodyPr wrap="square" rtlCol="0">
              <a:spAutoFit/>
            </a:bodyPr>
            <a:lstStyle/>
            <a:p>
              <a:pPr marL="0" marR="0" algn="ctr">
                <a:lnSpc>
                  <a:spcPct val="120000"/>
                </a:lnSpc>
                <a:spcBef>
                  <a:spcPts val="0"/>
                </a:spcBef>
                <a:spcAft>
                  <a:spcPts val="0"/>
                </a:spcAft>
              </a:pPr>
              <a:r>
                <a:rPr lang="nl-NL" sz="2800" b="1" dirty="0">
                  <a:solidFill>
                    <a:srgbClr val="FF0000"/>
                  </a:solidFill>
                  <a:ea typeface="Times New Roman" panose="02020603050405020304" pitchFamily="18" charset="0"/>
                  <a:cs typeface="Times New Roman" panose="02020603050405020304" pitchFamily="18" charset="0"/>
                </a:rPr>
                <a:t>N</a:t>
              </a:r>
              <a:r>
                <a:rPr lang="nl-NL" sz="2800" b="1" dirty="0">
                  <a:solidFill>
                    <a:srgbClr val="FF0000"/>
                  </a:solidFill>
                  <a:effectLst/>
                  <a:ea typeface="Times New Roman" panose="02020603050405020304" pitchFamily="18" charset="0"/>
                  <a:cs typeface="Times New Roman" panose="02020603050405020304" pitchFamily="18" charset="0"/>
                </a:rPr>
                <a:t>hớ lại nội dung các câu chuyện đã học, đã nghe</a:t>
              </a:r>
              <a:endParaRPr lang="en-US" sz="2800" b="1" dirty="0">
                <a:solidFill>
                  <a:srgbClr val="FF0000"/>
                </a:solidFill>
                <a:effectLst/>
                <a:ea typeface="Times New Roman" panose="02020603050405020304" pitchFamily="18" charset="0"/>
                <a:cs typeface="Times New Roman" panose="02020603050405020304" pitchFamily="18" charset="0"/>
              </a:endParaRPr>
            </a:p>
          </p:txBody>
        </p:sp>
      </p:grpSp>
      <p:sp>
        <p:nvSpPr>
          <p:cNvPr id="3" name="Oval 2">
            <a:extLst>
              <a:ext uri="{FF2B5EF4-FFF2-40B4-BE49-F238E27FC236}">
                <a16:creationId xmlns:a16="http://schemas.microsoft.com/office/drawing/2014/main" id="{F6D01331-8E8F-9298-DD28-64710EFB2D51}"/>
              </a:ext>
            </a:extLst>
          </p:cNvPr>
          <p:cNvSpPr/>
          <p:nvPr/>
        </p:nvSpPr>
        <p:spPr>
          <a:xfrm>
            <a:off x="-1330784" y="317239"/>
            <a:ext cx="1039133" cy="10450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902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6" name="Rounded Rectangle 5"/>
          <p:cNvSpPr/>
          <p:nvPr/>
        </p:nvSpPr>
        <p:spPr>
          <a:xfrm>
            <a:off x="558799" y="455184"/>
            <a:ext cx="11371943" cy="5947631"/>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9" name="Picture 8" descr="Background pattern&#10;&#10;Description automatically generated">
            <a:extLst>
              <a:ext uri="{FF2B5EF4-FFF2-40B4-BE49-F238E27FC236}">
                <a16:creationId xmlns:a16="http://schemas.microsoft.com/office/drawing/2014/main" id="{E7AFCC43-D257-4383-B5DF-CD198DE77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9" y="9981"/>
            <a:ext cx="12192000" cy="6858000"/>
          </a:xfrm>
          <a:prstGeom prst="rect">
            <a:avLst/>
          </a:prstGeom>
        </p:spPr>
      </p:pic>
      <p:pic>
        <p:nvPicPr>
          <p:cNvPr id="10" name="Picture 9" descr="A picture containing text, silhouette, light&#10;&#10;Description automatically generated">
            <a:extLst>
              <a:ext uri="{FF2B5EF4-FFF2-40B4-BE49-F238E27FC236}">
                <a16:creationId xmlns:a16="http://schemas.microsoft.com/office/drawing/2014/main" id="{E9E3EDC5-B237-4034-A3A1-91BE4F20F5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26692" y="3119"/>
            <a:ext cx="5624439" cy="5634578"/>
          </a:xfrm>
          <a:prstGeom prst="rect">
            <a:avLst/>
          </a:prstGeom>
        </p:spPr>
      </p:pic>
      <p:sp>
        <p:nvSpPr>
          <p:cNvPr id="15" name="Rectangle: Rounded Corners 14">
            <a:extLst>
              <a:ext uri="{FF2B5EF4-FFF2-40B4-BE49-F238E27FC236}">
                <a16:creationId xmlns:a16="http://schemas.microsoft.com/office/drawing/2014/main" id="{F940081C-8527-4295-9BA7-769D1E93ADF9}"/>
              </a:ext>
            </a:extLst>
          </p:cNvPr>
          <p:cNvSpPr/>
          <p:nvPr/>
        </p:nvSpPr>
        <p:spPr>
          <a:xfrm>
            <a:off x="564106" y="2600325"/>
            <a:ext cx="5379494" cy="1447800"/>
          </a:xfrm>
          <a:custGeom>
            <a:avLst/>
            <a:gdLst>
              <a:gd name="connsiteX0" fmla="*/ 0 w 5379494"/>
              <a:gd name="connsiteY0" fmla="*/ 327130 h 1447800"/>
              <a:gd name="connsiteX1" fmla="*/ 327130 w 5379494"/>
              <a:gd name="connsiteY1" fmla="*/ 0 h 1447800"/>
              <a:gd name="connsiteX2" fmla="*/ 954911 w 5379494"/>
              <a:gd name="connsiteY2" fmla="*/ 0 h 1447800"/>
              <a:gd name="connsiteX3" fmla="*/ 1535440 w 5379494"/>
              <a:gd name="connsiteY3" fmla="*/ 0 h 1447800"/>
              <a:gd name="connsiteX4" fmla="*/ 2068716 w 5379494"/>
              <a:gd name="connsiteY4" fmla="*/ 0 h 1447800"/>
              <a:gd name="connsiteX5" fmla="*/ 2649245 w 5379494"/>
              <a:gd name="connsiteY5" fmla="*/ 0 h 1447800"/>
              <a:gd name="connsiteX6" fmla="*/ 3324278 w 5379494"/>
              <a:gd name="connsiteY6" fmla="*/ 0 h 1447800"/>
              <a:gd name="connsiteX7" fmla="*/ 3857555 w 5379494"/>
              <a:gd name="connsiteY7" fmla="*/ 0 h 1447800"/>
              <a:gd name="connsiteX8" fmla="*/ 4390831 w 5379494"/>
              <a:gd name="connsiteY8" fmla="*/ 0 h 1447800"/>
              <a:gd name="connsiteX9" fmla="*/ 5052364 w 5379494"/>
              <a:gd name="connsiteY9" fmla="*/ 0 h 1447800"/>
              <a:gd name="connsiteX10" fmla="*/ 5379494 w 5379494"/>
              <a:gd name="connsiteY10" fmla="*/ 327130 h 1447800"/>
              <a:gd name="connsiteX11" fmla="*/ 5379494 w 5379494"/>
              <a:gd name="connsiteY11" fmla="*/ 700094 h 1447800"/>
              <a:gd name="connsiteX12" fmla="*/ 5379494 w 5379494"/>
              <a:gd name="connsiteY12" fmla="*/ 1120670 h 1447800"/>
              <a:gd name="connsiteX13" fmla="*/ 5052364 w 5379494"/>
              <a:gd name="connsiteY13" fmla="*/ 1447800 h 1447800"/>
              <a:gd name="connsiteX14" fmla="*/ 4519088 w 5379494"/>
              <a:gd name="connsiteY14" fmla="*/ 1447800 h 1447800"/>
              <a:gd name="connsiteX15" fmla="*/ 3749549 w 5379494"/>
              <a:gd name="connsiteY15" fmla="*/ 1447800 h 1447800"/>
              <a:gd name="connsiteX16" fmla="*/ 3074516 w 5379494"/>
              <a:gd name="connsiteY16" fmla="*/ 1447800 h 1447800"/>
              <a:gd name="connsiteX17" fmla="*/ 2304978 w 5379494"/>
              <a:gd name="connsiteY17" fmla="*/ 1447800 h 1447800"/>
              <a:gd name="connsiteX18" fmla="*/ 1724449 w 5379494"/>
              <a:gd name="connsiteY18" fmla="*/ 1447800 h 1447800"/>
              <a:gd name="connsiteX19" fmla="*/ 954911 w 5379494"/>
              <a:gd name="connsiteY19" fmla="*/ 1447800 h 1447800"/>
              <a:gd name="connsiteX20" fmla="*/ 327130 w 5379494"/>
              <a:gd name="connsiteY20" fmla="*/ 1447800 h 1447800"/>
              <a:gd name="connsiteX21" fmla="*/ 0 w 5379494"/>
              <a:gd name="connsiteY21" fmla="*/ 1120670 h 1447800"/>
              <a:gd name="connsiteX22" fmla="*/ 0 w 5379494"/>
              <a:gd name="connsiteY22" fmla="*/ 731835 h 1447800"/>
              <a:gd name="connsiteX23" fmla="*/ 0 w 5379494"/>
              <a:gd name="connsiteY23" fmla="*/ 32713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79494" h="1447800" fill="none" extrusionOk="0">
                <a:moveTo>
                  <a:pt x="0" y="327130"/>
                </a:moveTo>
                <a:cubicBezTo>
                  <a:pt x="15485" y="120394"/>
                  <a:pt x="165593" y="-21045"/>
                  <a:pt x="327130" y="0"/>
                </a:cubicBezTo>
                <a:cubicBezTo>
                  <a:pt x="581119" y="19833"/>
                  <a:pt x="729852" y="12512"/>
                  <a:pt x="954911" y="0"/>
                </a:cubicBezTo>
                <a:cubicBezTo>
                  <a:pt x="1179970" y="-12512"/>
                  <a:pt x="1312202" y="12577"/>
                  <a:pt x="1535440" y="0"/>
                </a:cubicBezTo>
                <a:cubicBezTo>
                  <a:pt x="1758678" y="-12577"/>
                  <a:pt x="1844967" y="-11490"/>
                  <a:pt x="2068716" y="0"/>
                </a:cubicBezTo>
                <a:cubicBezTo>
                  <a:pt x="2292465" y="11490"/>
                  <a:pt x="2441238" y="5868"/>
                  <a:pt x="2649245" y="0"/>
                </a:cubicBezTo>
                <a:cubicBezTo>
                  <a:pt x="2857252" y="-5868"/>
                  <a:pt x="3034177" y="-15216"/>
                  <a:pt x="3324278" y="0"/>
                </a:cubicBezTo>
                <a:cubicBezTo>
                  <a:pt x="3614379" y="15216"/>
                  <a:pt x="3719065" y="-26631"/>
                  <a:pt x="3857555" y="0"/>
                </a:cubicBezTo>
                <a:cubicBezTo>
                  <a:pt x="3996045" y="26631"/>
                  <a:pt x="4135735" y="16680"/>
                  <a:pt x="4390831" y="0"/>
                </a:cubicBezTo>
                <a:cubicBezTo>
                  <a:pt x="4645927" y="-16680"/>
                  <a:pt x="4726481" y="25864"/>
                  <a:pt x="5052364" y="0"/>
                </a:cubicBezTo>
                <a:cubicBezTo>
                  <a:pt x="5255331" y="-728"/>
                  <a:pt x="5354505" y="181623"/>
                  <a:pt x="5379494" y="327130"/>
                </a:cubicBezTo>
                <a:cubicBezTo>
                  <a:pt x="5369408" y="421007"/>
                  <a:pt x="5387640" y="611778"/>
                  <a:pt x="5379494" y="700094"/>
                </a:cubicBezTo>
                <a:cubicBezTo>
                  <a:pt x="5371348" y="788410"/>
                  <a:pt x="5380823" y="944582"/>
                  <a:pt x="5379494" y="1120670"/>
                </a:cubicBezTo>
                <a:cubicBezTo>
                  <a:pt x="5383573" y="1271963"/>
                  <a:pt x="5233220" y="1407175"/>
                  <a:pt x="5052364" y="1447800"/>
                </a:cubicBezTo>
                <a:cubicBezTo>
                  <a:pt x="4800091" y="1453193"/>
                  <a:pt x="4776413" y="1463521"/>
                  <a:pt x="4519088" y="1447800"/>
                </a:cubicBezTo>
                <a:cubicBezTo>
                  <a:pt x="4261763" y="1432079"/>
                  <a:pt x="3958126" y="1434375"/>
                  <a:pt x="3749549" y="1447800"/>
                </a:cubicBezTo>
                <a:cubicBezTo>
                  <a:pt x="3540972" y="1461225"/>
                  <a:pt x="3220535" y="1462605"/>
                  <a:pt x="3074516" y="1447800"/>
                </a:cubicBezTo>
                <a:cubicBezTo>
                  <a:pt x="2928497" y="1432995"/>
                  <a:pt x="2668489" y="1474127"/>
                  <a:pt x="2304978" y="1447800"/>
                </a:cubicBezTo>
                <a:cubicBezTo>
                  <a:pt x="1941467" y="1421473"/>
                  <a:pt x="1952242" y="1471235"/>
                  <a:pt x="1724449" y="1447800"/>
                </a:cubicBezTo>
                <a:cubicBezTo>
                  <a:pt x="1496656" y="1424365"/>
                  <a:pt x="1254356" y="1478881"/>
                  <a:pt x="954911" y="1447800"/>
                </a:cubicBezTo>
                <a:cubicBezTo>
                  <a:pt x="655466" y="1416719"/>
                  <a:pt x="555239" y="1438354"/>
                  <a:pt x="327130" y="1447800"/>
                </a:cubicBezTo>
                <a:cubicBezTo>
                  <a:pt x="130580" y="1434809"/>
                  <a:pt x="18587" y="1308424"/>
                  <a:pt x="0" y="1120670"/>
                </a:cubicBezTo>
                <a:cubicBezTo>
                  <a:pt x="-16386" y="1032317"/>
                  <a:pt x="-5001" y="822245"/>
                  <a:pt x="0" y="731835"/>
                </a:cubicBezTo>
                <a:cubicBezTo>
                  <a:pt x="5001" y="641426"/>
                  <a:pt x="2432" y="484454"/>
                  <a:pt x="0" y="327130"/>
                </a:cubicBezTo>
                <a:close/>
              </a:path>
              <a:path w="5379494" h="1447800" stroke="0" extrusionOk="0">
                <a:moveTo>
                  <a:pt x="0" y="327130"/>
                </a:moveTo>
                <a:cubicBezTo>
                  <a:pt x="-19350" y="166770"/>
                  <a:pt x="154499" y="34004"/>
                  <a:pt x="327130" y="0"/>
                </a:cubicBezTo>
                <a:cubicBezTo>
                  <a:pt x="575235" y="-8387"/>
                  <a:pt x="778291" y="24222"/>
                  <a:pt x="907659" y="0"/>
                </a:cubicBezTo>
                <a:cubicBezTo>
                  <a:pt x="1037027" y="-24222"/>
                  <a:pt x="1324823" y="-21362"/>
                  <a:pt x="1535440" y="0"/>
                </a:cubicBezTo>
                <a:cubicBezTo>
                  <a:pt x="1746057" y="21362"/>
                  <a:pt x="1872112" y="-15466"/>
                  <a:pt x="2068716" y="0"/>
                </a:cubicBezTo>
                <a:cubicBezTo>
                  <a:pt x="2265320" y="15466"/>
                  <a:pt x="2534724" y="-3469"/>
                  <a:pt x="2791002" y="0"/>
                </a:cubicBezTo>
                <a:cubicBezTo>
                  <a:pt x="3047280" y="3469"/>
                  <a:pt x="3079592" y="15765"/>
                  <a:pt x="3324278" y="0"/>
                </a:cubicBezTo>
                <a:cubicBezTo>
                  <a:pt x="3568964" y="-15765"/>
                  <a:pt x="3786778" y="42"/>
                  <a:pt x="3999312" y="0"/>
                </a:cubicBezTo>
                <a:cubicBezTo>
                  <a:pt x="4211846" y="-42"/>
                  <a:pt x="4577247" y="-27316"/>
                  <a:pt x="5052364" y="0"/>
                </a:cubicBezTo>
                <a:cubicBezTo>
                  <a:pt x="5229344" y="5021"/>
                  <a:pt x="5376435" y="154969"/>
                  <a:pt x="5379494" y="327130"/>
                </a:cubicBezTo>
                <a:cubicBezTo>
                  <a:pt x="5383494" y="452869"/>
                  <a:pt x="5359879" y="607089"/>
                  <a:pt x="5379494" y="723900"/>
                </a:cubicBezTo>
                <a:cubicBezTo>
                  <a:pt x="5399110" y="840711"/>
                  <a:pt x="5373728" y="980317"/>
                  <a:pt x="5379494" y="1120670"/>
                </a:cubicBezTo>
                <a:cubicBezTo>
                  <a:pt x="5378203" y="1263810"/>
                  <a:pt x="5216021" y="1440085"/>
                  <a:pt x="5052364" y="1447800"/>
                </a:cubicBezTo>
                <a:cubicBezTo>
                  <a:pt x="4789936" y="1460093"/>
                  <a:pt x="4636882" y="1436895"/>
                  <a:pt x="4330078" y="1447800"/>
                </a:cubicBezTo>
                <a:cubicBezTo>
                  <a:pt x="4023274" y="1458705"/>
                  <a:pt x="3829046" y="1477638"/>
                  <a:pt x="3702297" y="1447800"/>
                </a:cubicBezTo>
                <a:cubicBezTo>
                  <a:pt x="3575548" y="1417962"/>
                  <a:pt x="3376655" y="1416917"/>
                  <a:pt x="3074516" y="1447800"/>
                </a:cubicBezTo>
                <a:cubicBezTo>
                  <a:pt x="2772377" y="1478683"/>
                  <a:pt x="2617297" y="1424802"/>
                  <a:pt x="2493987" y="1447800"/>
                </a:cubicBezTo>
                <a:cubicBezTo>
                  <a:pt x="2370677" y="1470798"/>
                  <a:pt x="2116404" y="1474865"/>
                  <a:pt x="1866206" y="1447800"/>
                </a:cubicBezTo>
                <a:cubicBezTo>
                  <a:pt x="1616008" y="1420735"/>
                  <a:pt x="1497031" y="1423707"/>
                  <a:pt x="1143920" y="1447800"/>
                </a:cubicBezTo>
                <a:cubicBezTo>
                  <a:pt x="790809" y="1471893"/>
                  <a:pt x="505791" y="1434694"/>
                  <a:pt x="327130" y="1447800"/>
                </a:cubicBezTo>
                <a:cubicBezTo>
                  <a:pt x="163930" y="1478126"/>
                  <a:pt x="27459" y="1336600"/>
                  <a:pt x="0" y="1120670"/>
                </a:cubicBezTo>
                <a:cubicBezTo>
                  <a:pt x="19659" y="1004369"/>
                  <a:pt x="20609" y="905027"/>
                  <a:pt x="0" y="708029"/>
                </a:cubicBezTo>
                <a:cubicBezTo>
                  <a:pt x="-20609" y="511031"/>
                  <a:pt x="3582" y="409249"/>
                  <a:pt x="0" y="327130"/>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2">
                    <a:lumMod val="75000"/>
                  </a:schemeClr>
                </a:solidFill>
              </a:rPr>
              <a:t>Nhân</a:t>
            </a:r>
            <a:r>
              <a:rPr lang="en-US" sz="3600" b="1" dirty="0">
                <a:solidFill>
                  <a:schemeClr val="tx2">
                    <a:lumMod val="75000"/>
                  </a:schemeClr>
                </a:solidFill>
              </a:rPr>
              <a:t> </a:t>
            </a:r>
            <a:r>
              <a:rPr lang="en-US" sz="3600" b="1" dirty="0" err="1">
                <a:solidFill>
                  <a:schemeClr val="tx2">
                    <a:lumMod val="75000"/>
                  </a:schemeClr>
                </a:solidFill>
              </a:rPr>
              <a:t>vật</a:t>
            </a:r>
            <a:r>
              <a:rPr lang="en-US" sz="3600" b="1" dirty="0">
                <a:solidFill>
                  <a:schemeClr val="tx2">
                    <a:lumMod val="75000"/>
                  </a:schemeClr>
                </a:solidFill>
              </a:rPr>
              <a:t> </a:t>
            </a:r>
            <a:r>
              <a:rPr lang="en-US" sz="3600" b="1" dirty="0" err="1">
                <a:solidFill>
                  <a:schemeClr val="tx2">
                    <a:lumMod val="75000"/>
                  </a:schemeClr>
                </a:solidFill>
              </a:rPr>
              <a:t>em</a:t>
            </a:r>
            <a:r>
              <a:rPr lang="en-US" sz="3600" b="1" dirty="0">
                <a:solidFill>
                  <a:schemeClr val="tx2">
                    <a:lumMod val="75000"/>
                  </a:schemeClr>
                </a:solidFill>
              </a:rPr>
              <a:t> </a:t>
            </a:r>
            <a:r>
              <a:rPr lang="en-US" sz="3600" b="1" dirty="0" err="1">
                <a:solidFill>
                  <a:schemeClr val="tx2">
                    <a:lumMod val="75000"/>
                  </a:schemeClr>
                </a:solidFill>
              </a:rPr>
              <a:t>thích</a:t>
            </a:r>
            <a:r>
              <a:rPr lang="en-US" sz="3600" b="1" dirty="0">
                <a:solidFill>
                  <a:schemeClr val="tx2">
                    <a:lumMod val="75000"/>
                  </a:schemeClr>
                </a:solidFill>
              </a:rPr>
              <a:t> </a:t>
            </a:r>
            <a:r>
              <a:rPr lang="en-US" sz="3600" b="1" dirty="0" err="1">
                <a:solidFill>
                  <a:schemeClr val="tx2">
                    <a:lumMod val="75000"/>
                  </a:schemeClr>
                </a:solidFill>
              </a:rPr>
              <a:t>hoặc</a:t>
            </a:r>
            <a:r>
              <a:rPr lang="en-US" sz="3600" b="1" dirty="0">
                <a:solidFill>
                  <a:schemeClr val="tx2">
                    <a:lumMod val="75000"/>
                  </a:schemeClr>
                </a:solidFill>
              </a:rPr>
              <a:t> </a:t>
            </a:r>
            <a:r>
              <a:rPr lang="en-US" sz="3600" b="1" dirty="0" err="1">
                <a:solidFill>
                  <a:schemeClr val="tx2">
                    <a:lumMod val="75000"/>
                  </a:schemeClr>
                </a:solidFill>
              </a:rPr>
              <a:t>không</a:t>
            </a:r>
            <a:r>
              <a:rPr lang="en-US" sz="3600" b="1" dirty="0">
                <a:solidFill>
                  <a:schemeClr val="tx2">
                    <a:lumMod val="75000"/>
                  </a:schemeClr>
                </a:solidFill>
              </a:rPr>
              <a:t> </a:t>
            </a:r>
            <a:r>
              <a:rPr lang="en-US" sz="3600" b="1" dirty="0" err="1">
                <a:solidFill>
                  <a:schemeClr val="tx2">
                    <a:lumMod val="75000"/>
                  </a:schemeClr>
                </a:solidFill>
              </a:rPr>
              <a:t>thích</a:t>
            </a:r>
            <a:r>
              <a:rPr lang="en-US" sz="3600" b="1" dirty="0">
                <a:solidFill>
                  <a:schemeClr val="tx2">
                    <a:lumMod val="75000"/>
                  </a:schemeClr>
                </a:solidFill>
              </a:rPr>
              <a:t> </a:t>
            </a:r>
            <a:r>
              <a:rPr lang="en-US" sz="3600" b="1" dirty="0" err="1">
                <a:solidFill>
                  <a:schemeClr val="tx2">
                    <a:lumMod val="75000"/>
                  </a:schemeClr>
                </a:solidFill>
              </a:rPr>
              <a:t>là</a:t>
            </a:r>
            <a:r>
              <a:rPr lang="en-US" sz="3600" b="1" dirty="0">
                <a:solidFill>
                  <a:schemeClr val="tx2">
                    <a:lumMod val="75000"/>
                  </a:schemeClr>
                </a:solidFill>
              </a:rPr>
              <a:t> ai?</a:t>
            </a:r>
          </a:p>
        </p:txBody>
      </p:sp>
      <p:sp>
        <p:nvSpPr>
          <p:cNvPr id="20" name="Rectangle: Rounded Corners 19">
            <a:extLst>
              <a:ext uri="{FF2B5EF4-FFF2-40B4-BE49-F238E27FC236}">
                <a16:creationId xmlns:a16="http://schemas.microsoft.com/office/drawing/2014/main" id="{5C51EBE0-6955-49CE-91F6-212DEB4339E8}"/>
              </a:ext>
            </a:extLst>
          </p:cNvPr>
          <p:cNvSpPr/>
          <p:nvPr/>
        </p:nvSpPr>
        <p:spPr>
          <a:xfrm>
            <a:off x="6629401" y="2457450"/>
            <a:ext cx="5436644" cy="1704975"/>
          </a:xfrm>
          <a:custGeom>
            <a:avLst/>
            <a:gdLst>
              <a:gd name="connsiteX0" fmla="*/ 0 w 5436644"/>
              <a:gd name="connsiteY0" fmla="*/ 385239 h 1704975"/>
              <a:gd name="connsiteX1" fmla="*/ 385239 w 5436644"/>
              <a:gd name="connsiteY1" fmla="*/ 0 h 1704975"/>
              <a:gd name="connsiteX2" fmla="*/ 1005172 w 5436644"/>
              <a:gd name="connsiteY2" fmla="*/ 0 h 1704975"/>
              <a:gd name="connsiteX3" fmla="*/ 1578444 w 5436644"/>
              <a:gd name="connsiteY3" fmla="*/ 0 h 1704975"/>
              <a:gd name="connsiteX4" fmla="*/ 2105054 w 5436644"/>
              <a:gd name="connsiteY4" fmla="*/ 0 h 1704975"/>
              <a:gd name="connsiteX5" fmla="*/ 2678326 w 5436644"/>
              <a:gd name="connsiteY5" fmla="*/ 0 h 1704975"/>
              <a:gd name="connsiteX6" fmla="*/ 3344921 w 5436644"/>
              <a:gd name="connsiteY6" fmla="*/ 0 h 1704975"/>
              <a:gd name="connsiteX7" fmla="*/ 3871532 w 5436644"/>
              <a:gd name="connsiteY7" fmla="*/ 0 h 1704975"/>
              <a:gd name="connsiteX8" fmla="*/ 4398142 w 5436644"/>
              <a:gd name="connsiteY8" fmla="*/ 0 h 1704975"/>
              <a:gd name="connsiteX9" fmla="*/ 5051405 w 5436644"/>
              <a:gd name="connsiteY9" fmla="*/ 0 h 1704975"/>
              <a:gd name="connsiteX10" fmla="*/ 5436644 w 5436644"/>
              <a:gd name="connsiteY10" fmla="*/ 385239 h 1704975"/>
              <a:gd name="connsiteX11" fmla="*/ 5436644 w 5436644"/>
              <a:gd name="connsiteY11" fmla="*/ 824453 h 1704975"/>
              <a:gd name="connsiteX12" fmla="*/ 5436644 w 5436644"/>
              <a:gd name="connsiteY12" fmla="*/ 1319736 h 1704975"/>
              <a:gd name="connsiteX13" fmla="*/ 5051405 w 5436644"/>
              <a:gd name="connsiteY13" fmla="*/ 1704975 h 1704975"/>
              <a:gd name="connsiteX14" fmla="*/ 4524795 w 5436644"/>
              <a:gd name="connsiteY14" fmla="*/ 1704975 h 1704975"/>
              <a:gd name="connsiteX15" fmla="*/ 3764876 w 5436644"/>
              <a:gd name="connsiteY15" fmla="*/ 1704975 h 1704975"/>
              <a:gd name="connsiteX16" fmla="*/ 3098281 w 5436644"/>
              <a:gd name="connsiteY16" fmla="*/ 1704975 h 1704975"/>
              <a:gd name="connsiteX17" fmla="*/ 2338363 w 5436644"/>
              <a:gd name="connsiteY17" fmla="*/ 1704975 h 1704975"/>
              <a:gd name="connsiteX18" fmla="*/ 1765091 w 5436644"/>
              <a:gd name="connsiteY18" fmla="*/ 1704975 h 1704975"/>
              <a:gd name="connsiteX19" fmla="*/ 1005172 w 5436644"/>
              <a:gd name="connsiteY19" fmla="*/ 1704975 h 1704975"/>
              <a:gd name="connsiteX20" fmla="*/ 385239 w 5436644"/>
              <a:gd name="connsiteY20" fmla="*/ 1704975 h 1704975"/>
              <a:gd name="connsiteX21" fmla="*/ 0 w 5436644"/>
              <a:gd name="connsiteY21" fmla="*/ 1319736 h 1704975"/>
              <a:gd name="connsiteX22" fmla="*/ 0 w 5436644"/>
              <a:gd name="connsiteY22" fmla="*/ 861832 h 1704975"/>
              <a:gd name="connsiteX23" fmla="*/ 0 w 5436644"/>
              <a:gd name="connsiteY23" fmla="*/ 385239 h 170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36644" h="1704975" fill="none" extrusionOk="0">
                <a:moveTo>
                  <a:pt x="0" y="385239"/>
                </a:moveTo>
                <a:cubicBezTo>
                  <a:pt x="16646" y="144456"/>
                  <a:pt x="204165" y="-34857"/>
                  <a:pt x="385239" y="0"/>
                </a:cubicBezTo>
                <a:cubicBezTo>
                  <a:pt x="605799" y="13722"/>
                  <a:pt x="779729" y="1144"/>
                  <a:pt x="1005172" y="0"/>
                </a:cubicBezTo>
                <a:cubicBezTo>
                  <a:pt x="1230615" y="-1144"/>
                  <a:pt x="1332798" y="574"/>
                  <a:pt x="1578444" y="0"/>
                </a:cubicBezTo>
                <a:cubicBezTo>
                  <a:pt x="1824090" y="-574"/>
                  <a:pt x="1984634" y="-16775"/>
                  <a:pt x="2105054" y="0"/>
                </a:cubicBezTo>
                <a:cubicBezTo>
                  <a:pt x="2225474" y="16775"/>
                  <a:pt x="2399011" y="-6090"/>
                  <a:pt x="2678326" y="0"/>
                </a:cubicBezTo>
                <a:cubicBezTo>
                  <a:pt x="2957641" y="6090"/>
                  <a:pt x="3183126" y="14850"/>
                  <a:pt x="3344921" y="0"/>
                </a:cubicBezTo>
                <a:cubicBezTo>
                  <a:pt x="3506716" y="-14850"/>
                  <a:pt x="3706347" y="5319"/>
                  <a:pt x="3871532" y="0"/>
                </a:cubicBezTo>
                <a:cubicBezTo>
                  <a:pt x="4036717" y="-5319"/>
                  <a:pt x="4260407" y="-17963"/>
                  <a:pt x="4398142" y="0"/>
                </a:cubicBezTo>
                <a:cubicBezTo>
                  <a:pt x="4535877" y="17963"/>
                  <a:pt x="4764470" y="7938"/>
                  <a:pt x="5051405" y="0"/>
                </a:cubicBezTo>
                <a:cubicBezTo>
                  <a:pt x="5275970" y="-386"/>
                  <a:pt x="5425870" y="187638"/>
                  <a:pt x="5436644" y="385239"/>
                </a:cubicBezTo>
                <a:cubicBezTo>
                  <a:pt x="5441391" y="587648"/>
                  <a:pt x="5416037" y="645669"/>
                  <a:pt x="5436644" y="824453"/>
                </a:cubicBezTo>
                <a:cubicBezTo>
                  <a:pt x="5457251" y="1003237"/>
                  <a:pt x="5458083" y="1091788"/>
                  <a:pt x="5436644" y="1319736"/>
                </a:cubicBezTo>
                <a:cubicBezTo>
                  <a:pt x="5439473" y="1512128"/>
                  <a:pt x="5264272" y="1682163"/>
                  <a:pt x="5051405" y="1704975"/>
                </a:cubicBezTo>
                <a:cubicBezTo>
                  <a:pt x="4854415" y="1721222"/>
                  <a:pt x="4646789" y="1693642"/>
                  <a:pt x="4524795" y="1704975"/>
                </a:cubicBezTo>
                <a:cubicBezTo>
                  <a:pt x="4402801" y="1716309"/>
                  <a:pt x="4060459" y="1711875"/>
                  <a:pt x="3764876" y="1704975"/>
                </a:cubicBezTo>
                <a:cubicBezTo>
                  <a:pt x="3469293" y="1698075"/>
                  <a:pt x="3346246" y="1697741"/>
                  <a:pt x="3098281" y="1704975"/>
                </a:cubicBezTo>
                <a:cubicBezTo>
                  <a:pt x="2850317" y="1712209"/>
                  <a:pt x="2546077" y="1689698"/>
                  <a:pt x="2338363" y="1704975"/>
                </a:cubicBezTo>
                <a:cubicBezTo>
                  <a:pt x="2130649" y="1720252"/>
                  <a:pt x="1972555" y="1694823"/>
                  <a:pt x="1765091" y="1704975"/>
                </a:cubicBezTo>
                <a:cubicBezTo>
                  <a:pt x="1557627" y="1715127"/>
                  <a:pt x="1332075" y="1742180"/>
                  <a:pt x="1005172" y="1704975"/>
                </a:cubicBezTo>
                <a:cubicBezTo>
                  <a:pt x="678269" y="1667770"/>
                  <a:pt x="663258" y="1695485"/>
                  <a:pt x="385239" y="1704975"/>
                </a:cubicBezTo>
                <a:cubicBezTo>
                  <a:pt x="150054" y="1686633"/>
                  <a:pt x="17845" y="1539300"/>
                  <a:pt x="0" y="1319736"/>
                </a:cubicBezTo>
                <a:cubicBezTo>
                  <a:pt x="-13495" y="1139320"/>
                  <a:pt x="-1122" y="1006222"/>
                  <a:pt x="0" y="861832"/>
                </a:cubicBezTo>
                <a:cubicBezTo>
                  <a:pt x="1122" y="717442"/>
                  <a:pt x="-12338" y="487235"/>
                  <a:pt x="0" y="385239"/>
                </a:cubicBezTo>
                <a:close/>
              </a:path>
              <a:path w="5436644" h="1704975" stroke="0" extrusionOk="0">
                <a:moveTo>
                  <a:pt x="0" y="385239"/>
                </a:moveTo>
                <a:cubicBezTo>
                  <a:pt x="-20466" y="193957"/>
                  <a:pt x="177837" y="22673"/>
                  <a:pt x="385239" y="0"/>
                </a:cubicBezTo>
                <a:cubicBezTo>
                  <a:pt x="646026" y="17440"/>
                  <a:pt x="763868" y="8761"/>
                  <a:pt x="958511" y="0"/>
                </a:cubicBezTo>
                <a:cubicBezTo>
                  <a:pt x="1153154" y="-8761"/>
                  <a:pt x="1296394" y="27434"/>
                  <a:pt x="1578444" y="0"/>
                </a:cubicBezTo>
                <a:cubicBezTo>
                  <a:pt x="1860494" y="-27434"/>
                  <a:pt x="1995775" y="18956"/>
                  <a:pt x="2105054" y="0"/>
                </a:cubicBezTo>
                <a:cubicBezTo>
                  <a:pt x="2214333" y="-18956"/>
                  <a:pt x="2548332" y="4112"/>
                  <a:pt x="2818311" y="0"/>
                </a:cubicBezTo>
                <a:cubicBezTo>
                  <a:pt x="3088290" y="-4112"/>
                  <a:pt x="3215576" y="-11170"/>
                  <a:pt x="3344921" y="0"/>
                </a:cubicBezTo>
                <a:cubicBezTo>
                  <a:pt x="3474266" y="11170"/>
                  <a:pt x="3699473" y="-26173"/>
                  <a:pt x="4011517" y="0"/>
                </a:cubicBezTo>
                <a:cubicBezTo>
                  <a:pt x="4323561" y="26173"/>
                  <a:pt x="4633248" y="-33407"/>
                  <a:pt x="5051405" y="0"/>
                </a:cubicBezTo>
                <a:cubicBezTo>
                  <a:pt x="5259241" y="6705"/>
                  <a:pt x="5431758" y="186067"/>
                  <a:pt x="5436644" y="385239"/>
                </a:cubicBezTo>
                <a:cubicBezTo>
                  <a:pt x="5424452" y="548646"/>
                  <a:pt x="5439795" y="707164"/>
                  <a:pt x="5436644" y="852488"/>
                </a:cubicBezTo>
                <a:cubicBezTo>
                  <a:pt x="5433493" y="997812"/>
                  <a:pt x="5450377" y="1112273"/>
                  <a:pt x="5436644" y="1319736"/>
                </a:cubicBezTo>
                <a:cubicBezTo>
                  <a:pt x="5434928" y="1482590"/>
                  <a:pt x="5258949" y="1702609"/>
                  <a:pt x="5051405" y="1704975"/>
                </a:cubicBezTo>
                <a:cubicBezTo>
                  <a:pt x="4797657" y="1738336"/>
                  <a:pt x="4663988" y="1713668"/>
                  <a:pt x="4338148" y="1704975"/>
                </a:cubicBezTo>
                <a:cubicBezTo>
                  <a:pt x="4012308" y="1696282"/>
                  <a:pt x="3853880" y="1732244"/>
                  <a:pt x="3718215" y="1704975"/>
                </a:cubicBezTo>
                <a:cubicBezTo>
                  <a:pt x="3582550" y="1677706"/>
                  <a:pt x="3360904" y="1684013"/>
                  <a:pt x="3098281" y="1704975"/>
                </a:cubicBezTo>
                <a:cubicBezTo>
                  <a:pt x="2835658" y="1725937"/>
                  <a:pt x="2796766" y="1701255"/>
                  <a:pt x="2525009" y="1704975"/>
                </a:cubicBezTo>
                <a:cubicBezTo>
                  <a:pt x="2253252" y="1708695"/>
                  <a:pt x="2123147" y="1680199"/>
                  <a:pt x="1905076" y="1704975"/>
                </a:cubicBezTo>
                <a:cubicBezTo>
                  <a:pt x="1687005" y="1729751"/>
                  <a:pt x="1420534" y="1684234"/>
                  <a:pt x="1191819" y="1704975"/>
                </a:cubicBezTo>
                <a:cubicBezTo>
                  <a:pt x="963104" y="1725716"/>
                  <a:pt x="733306" y="1731121"/>
                  <a:pt x="385239" y="1704975"/>
                </a:cubicBezTo>
                <a:cubicBezTo>
                  <a:pt x="178450" y="1715343"/>
                  <a:pt x="4197" y="1537887"/>
                  <a:pt x="0" y="1319736"/>
                </a:cubicBezTo>
                <a:cubicBezTo>
                  <a:pt x="2638" y="1222134"/>
                  <a:pt x="-21043" y="940096"/>
                  <a:pt x="0" y="833798"/>
                </a:cubicBezTo>
                <a:cubicBezTo>
                  <a:pt x="21043" y="727500"/>
                  <a:pt x="20488" y="524877"/>
                  <a:pt x="0" y="385239"/>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2">
                    <a:lumMod val="75000"/>
                  </a:schemeClr>
                </a:solidFill>
              </a:rPr>
              <a:t>Nhân</a:t>
            </a:r>
            <a:r>
              <a:rPr lang="en-US" sz="3600" b="1" dirty="0">
                <a:solidFill>
                  <a:schemeClr val="tx2">
                    <a:lumMod val="75000"/>
                  </a:schemeClr>
                </a:solidFill>
              </a:rPr>
              <a:t> </a:t>
            </a:r>
            <a:r>
              <a:rPr lang="en-US" sz="3600" b="1" dirty="0" err="1">
                <a:solidFill>
                  <a:schemeClr val="tx2">
                    <a:lumMod val="75000"/>
                  </a:schemeClr>
                </a:solidFill>
              </a:rPr>
              <a:t>vật</a:t>
            </a:r>
            <a:r>
              <a:rPr lang="en-US" sz="3600" b="1" dirty="0">
                <a:solidFill>
                  <a:schemeClr val="tx2">
                    <a:lumMod val="75000"/>
                  </a:schemeClr>
                </a:solidFill>
              </a:rPr>
              <a:t> </a:t>
            </a:r>
            <a:r>
              <a:rPr lang="en-US" sz="3600" b="1" dirty="0" err="1">
                <a:solidFill>
                  <a:schemeClr val="tx2">
                    <a:lumMod val="75000"/>
                  </a:schemeClr>
                </a:solidFill>
              </a:rPr>
              <a:t>đó</a:t>
            </a:r>
            <a:r>
              <a:rPr lang="en-US" sz="3600" b="1" dirty="0">
                <a:solidFill>
                  <a:schemeClr val="tx2">
                    <a:lumMod val="75000"/>
                  </a:schemeClr>
                </a:solidFill>
              </a:rPr>
              <a:t> </a:t>
            </a:r>
            <a:r>
              <a:rPr lang="en-US" sz="3600" b="1" dirty="0" err="1">
                <a:solidFill>
                  <a:schemeClr val="tx2">
                    <a:lumMod val="75000"/>
                  </a:schemeClr>
                </a:solidFill>
              </a:rPr>
              <a:t>có</a:t>
            </a:r>
            <a:r>
              <a:rPr lang="en-US" sz="3600" b="1" dirty="0">
                <a:solidFill>
                  <a:schemeClr val="tx2">
                    <a:lumMod val="75000"/>
                  </a:schemeClr>
                </a:solidFill>
              </a:rPr>
              <a:t> </a:t>
            </a:r>
            <a:r>
              <a:rPr lang="en-US" sz="3600" b="1" dirty="0" err="1">
                <a:solidFill>
                  <a:schemeClr val="tx2">
                    <a:lumMod val="75000"/>
                  </a:schemeClr>
                </a:solidFill>
              </a:rPr>
              <a:t>đặc</a:t>
            </a:r>
            <a:r>
              <a:rPr lang="en-US" sz="3600" b="1" dirty="0">
                <a:solidFill>
                  <a:schemeClr val="tx2">
                    <a:lumMod val="75000"/>
                  </a:schemeClr>
                </a:solidFill>
              </a:rPr>
              <a:t> </a:t>
            </a:r>
            <a:r>
              <a:rPr lang="en-US" sz="3600" b="1" dirty="0" err="1">
                <a:solidFill>
                  <a:schemeClr val="tx2">
                    <a:lumMod val="75000"/>
                  </a:schemeClr>
                </a:solidFill>
              </a:rPr>
              <a:t>điểm</a:t>
            </a:r>
            <a:r>
              <a:rPr lang="en-US" sz="3600" b="1" dirty="0">
                <a:solidFill>
                  <a:schemeClr val="tx2">
                    <a:lumMod val="75000"/>
                  </a:schemeClr>
                </a:solidFill>
              </a:rPr>
              <a:t> (</a:t>
            </a:r>
            <a:r>
              <a:rPr lang="en-US" sz="3600" b="1" dirty="0" err="1">
                <a:solidFill>
                  <a:schemeClr val="tx2">
                    <a:lumMod val="75000"/>
                  </a:schemeClr>
                </a:solidFill>
              </a:rPr>
              <a:t>hình</a:t>
            </a:r>
            <a:r>
              <a:rPr lang="en-US" sz="3600" b="1" dirty="0">
                <a:solidFill>
                  <a:schemeClr val="tx2">
                    <a:lumMod val="75000"/>
                  </a:schemeClr>
                </a:solidFill>
              </a:rPr>
              <a:t> </a:t>
            </a:r>
            <a:r>
              <a:rPr lang="en-US" sz="3600" b="1" dirty="0" err="1">
                <a:solidFill>
                  <a:schemeClr val="tx2">
                    <a:lumMod val="75000"/>
                  </a:schemeClr>
                </a:solidFill>
              </a:rPr>
              <a:t>dáng</a:t>
            </a:r>
            <a:r>
              <a:rPr lang="en-US" sz="3600" b="1" dirty="0">
                <a:solidFill>
                  <a:schemeClr val="tx2">
                    <a:lumMod val="75000"/>
                  </a:schemeClr>
                </a:solidFill>
              </a:rPr>
              <a:t>, </a:t>
            </a:r>
            <a:r>
              <a:rPr lang="en-US" sz="3600" b="1" dirty="0" err="1">
                <a:solidFill>
                  <a:schemeClr val="tx2">
                    <a:lumMod val="75000"/>
                  </a:schemeClr>
                </a:solidFill>
              </a:rPr>
              <a:t>lời</a:t>
            </a:r>
            <a:r>
              <a:rPr lang="en-US" sz="3600" b="1" dirty="0">
                <a:solidFill>
                  <a:schemeClr val="tx2">
                    <a:lumMod val="75000"/>
                  </a:schemeClr>
                </a:solidFill>
              </a:rPr>
              <a:t> </a:t>
            </a:r>
            <a:r>
              <a:rPr lang="en-US" sz="3600" b="1" dirty="0" err="1">
                <a:solidFill>
                  <a:schemeClr val="tx2">
                    <a:lumMod val="75000"/>
                  </a:schemeClr>
                </a:solidFill>
              </a:rPr>
              <a:t>nói</a:t>
            </a:r>
            <a:r>
              <a:rPr lang="en-US" sz="3600" b="1" dirty="0">
                <a:solidFill>
                  <a:schemeClr val="tx2">
                    <a:lumMod val="75000"/>
                  </a:schemeClr>
                </a:solidFill>
              </a:rPr>
              <a:t>, </a:t>
            </a:r>
            <a:r>
              <a:rPr lang="en-US" sz="3600" b="1" dirty="0" err="1">
                <a:solidFill>
                  <a:schemeClr val="tx2">
                    <a:lumMod val="75000"/>
                  </a:schemeClr>
                </a:solidFill>
              </a:rPr>
              <a:t>tính</a:t>
            </a:r>
            <a:r>
              <a:rPr lang="en-US" sz="3600" b="1" dirty="0">
                <a:solidFill>
                  <a:schemeClr val="tx2">
                    <a:lumMod val="75000"/>
                  </a:schemeClr>
                </a:solidFill>
              </a:rPr>
              <a:t> </a:t>
            </a:r>
            <a:r>
              <a:rPr lang="en-US" sz="3600" b="1" dirty="0" err="1">
                <a:solidFill>
                  <a:schemeClr val="tx2">
                    <a:lumMod val="75000"/>
                  </a:schemeClr>
                </a:solidFill>
              </a:rPr>
              <a:t>nết</a:t>
            </a:r>
            <a:r>
              <a:rPr lang="en-US" sz="3600" b="1" dirty="0">
                <a:solidFill>
                  <a:schemeClr val="tx2">
                    <a:lumMod val="75000"/>
                  </a:schemeClr>
                </a:solidFill>
              </a:rPr>
              <a:t>, ...) </a:t>
            </a:r>
            <a:r>
              <a:rPr lang="en-US" sz="3600" b="1" dirty="0" err="1">
                <a:solidFill>
                  <a:schemeClr val="tx2">
                    <a:lumMod val="75000"/>
                  </a:schemeClr>
                </a:solidFill>
              </a:rPr>
              <a:t>thế</a:t>
            </a:r>
            <a:r>
              <a:rPr lang="en-US" sz="3600" b="1" dirty="0">
                <a:solidFill>
                  <a:schemeClr val="tx2">
                    <a:lumMod val="75000"/>
                  </a:schemeClr>
                </a:solidFill>
              </a:rPr>
              <a:t> </a:t>
            </a:r>
            <a:r>
              <a:rPr lang="en-US" sz="3600" b="1" dirty="0" err="1">
                <a:solidFill>
                  <a:schemeClr val="tx2">
                    <a:lumMod val="75000"/>
                  </a:schemeClr>
                </a:solidFill>
              </a:rPr>
              <a:t>nào</a:t>
            </a:r>
            <a:r>
              <a:rPr lang="en-US" sz="3600" b="1" dirty="0">
                <a:solidFill>
                  <a:schemeClr val="tx2">
                    <a:lumMod val="75000"/>
                  </a:schemeClr>
                </a:solidFill>
              </a:rPr>
              <a:t>?</a:t>
            </a:r>
          </a:p>
        </p:txBody>
      </p:sp>
      <p:sp>
        <p:nvSpPr>
          <p:cNvPr id="28" name="Rectangle: Rounded Corners 27">
            <a:extLst>
              <a:ext uri="{FF2B5EF4-FFF2-40B4-BE49-F238E27FC236}">
                <a16:creationId xmlns:a16="http://schemas.microsoft.com/office/drawing/2014/main" id="{0E448E4B-8B1C-45B0-BB60-5C8ED5729625}"/>
              </a:ext>
            </a:extLst>
          </p:cNvPr>
          <p:cNvSpPr/>
          <p:nvPr/>
        </p:nvSpPr>
        <p:spPr>
          <a:xfrm>
            <a:off x="3210582" y="4364923"/>
            <a:ext cx="5370786" cy="2339919"/>
          </a:xfrm>
          <a:custGeom>
            <a:avLst/>
            <a:gdLst>
              <a:gd name="connsiteX0" fmla="*/ 0 w 5370786"/>
              <a:gd name="connsiteY0" fmla="*/ 528705 h 2339919"/>
              <a:gd name="connsiteX1" fmla="*/ 528705 w 5370786"/>
              <a:gd name="connsiteY1" fmla="*/ 0 h 2339919"/>
              <a:gd name="connsiteX2" fmla="*/ 1101768 w 5370786"/>
              <a:gd name="connsiteY2" fmla="*/ 0 h 2339919"/>
              <a:gd name="connsiteX3" fmla="*/ 1631697 w 5370786"/>
              <a:gd name="connsiteY3" fmla="*/ 0 h 2339919"/>
              <a:gd name="connsiteX4" fmla="*/ 2118492 w 5370786"/>
              <a:gd name="connsiteY4" fmla="*/ 0 h 2339919"/>
              <a:gd name="connsiteX5" fmla="*/ 2648421 w 5370786"/>
              <a:gd name="connsiteY5" fmla="*/ 0 h 2339919"/>
              <a:gd name="connsiteX6" fmla="*/ 3264618 w 5370786"/>
              <a:gd name="connsiteY6" fmla="*/ 0 h 2339919"/>
              <a:gd name="connsiteX7" fmla="*/ 3751413 w 5370786"/>
              <a:gd name="connsiteY7" fmla="*/ 0 h 2339919"/>
              <a:gd name="connsiteX8" fmla="*/ 4238208 w 5370786"/>
              <a:gd name="connsiteY8" fmla="*/ 0 h 2339919"/>
              <a:gd name="connsiteX9" fmla="*/ 4842081 w 5370786"/>
              <a:gd name="connsiteY9" fmla="*/ 0 h 2339919"/>
              <a:gd name="connsiteX10" fmla="*/ 5370786 w 5370786"/>
              <a:gd name="connsiteY10" fmla="*/ 528705 h 2339919"/>
              <a:gd name="connsiteX11" fmla="*/ 5370786 w 5370786"/>
              <a:gd name="connsiteY11" fmla="*/ 1131484 h 2339919"/>
              <a:gd name="connsiteX12" fmla="*/ 5370786 w 5370786"/>
              <a:gd name="connsiteY12" fmla="*/ 1811214 h 2339919"/>
              <a:gd name="connsiteX13" fmla="*/ 4842081 w 5370786"/>
              <a:gd name="connsiteY13" fmla="*/ 2339919 h 2339919"/>
              <a:gd name="connsiteX14" fmla="*/ 4355286 w 5370786"/>
              <a:gd name="connsiteY14" fmla="*/ 2339919 h 2339919"/>
              <a:gd name="connsiteX15" fmla="*/ 3652822 w 5370786"/>
              <a:gd name="connsiteY15" fmla="*/ 2339919 h 2339919"/>
              <a:gd name="connsiteX16" fmla="*/ 3036625 w 5370786"/>
              <a:gd name="connsiteY16" fmla="*/ 2339919 h 2339919"/>
              <a:gd name="connsiteX17" fmla="*/ 2334161 w 5370786"/>
              <a:gd name="connsiteY17" fmla="*/ 2339919 h 2339919"/>
              <a:gd name="connsiteX18" fmla="*/ 1804232 w 5370786"/>
              <a:gd name="connsiteY18" fmla="*/ 2339919 h 2339919"/>
              <a:gd name="connsiteX19" fmla="*/ 1101768 w 5370786"/>
              <a:gd name="connsiteY19" fmla="*/ 2339919 h 2339919"/>
              <a:gd name="connsiteX20" fmla="*/ 528705 w 5370786"/>
              <a:gd name="connsiteY20" fmla="*/ 2339919 h 2339919"/>
              <a:gd name="connsiteX21" fmla="*/ 0 w 5370786"/>
              <a:gd name="connsiteY21" fmla="*/ 1811214 h 2339919"/>
              <a:gd name="connsiteX22" fmla="*/ 0 w 5370786"/>
              <a:gd name="connsiteY22" fmla="*/ 1182785 h 2339919"/>
              <a:gd name="connsiteX23" fmla="*/ 0 w 5370786"/>
              <a:gd name="connsiteY23" fmla="*/ 528705 h 233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70786" h="2339919" fill="none" extrusionOk="0">
                <a:moveTo>
                  <a:pt x="0" y="528705"/>
                </a:moveTo>
                <a:cubicBezTo>
                  <a:pt x="29380" y="187252"/>
                  <a:pt x="279210" y="-46752"/>
                  <a:pt x="528705" y="0"/>
                </a:cubicBezTo>
                <a:cubicBezTo>
                  <a:pt x="687640" y="-15388"/>
                  <a:pt x="877334" y="20963"/>
                  <a:pt x="1101768" y="0"/>
                </a:cubicBezTo>
                <a:cubicBezTo>
                  <a:pt x="1326202" y="-20963"/>
                  <a:pt x="1443256" y="-8800"/>
                  <a:pt x="1631697" y="0"/>
                </a:cubicBezTo>
                <a:cubicBezTo>
                  <a:pt x="1820138" y="8800"/>
                  <a:pt x="1928065" y="-13533"/>
                  <a:pt x="2118492" y="0"/>
                </a:cubicBezTo>
                <a:cubicBezTo>
                  <a:pt x="2308919" y="13533"/>
                  <a:pt x="2502057" y="13334"/>
                  <a:pt x="2648421" y="0"/>
                </a:cubicBezTo>
                <a:cubicBezTo>
                  <a:pt x="2794785" y="-13334"/>
                  <a:pt x="3110011" y="-2794"/>
                  <a:pt x="3264618" y="0"/>
                </a:cubicBezTo>
                <a:cubicBezTo>
                  <a:pt x="3419225" y="2794"/>
                  <a:pt x="3648592" y="18000"/>
                  <a:pt x="3751413" y="0"/>
                </a:cubicBezTo>
                <a:cubicBezTo>
                  <a:pt x="3854234" y="-18000"/>
                  <a:pt x="4058818" y="-22821"/>
                  <a:pt x="4238208" y="0"/>
                </a:cubicBezTo>
                <a:cubicBezTo>
                  <a:pt x="4417599" y="22821"/>
                  <a:pt x="4549676" y="23425"/>
                  <a:pt x="4842081" y="0"/>
                </a:cubicBezTo>
                <a:cubicBezTo>
                  <a:pt x="5150747" y="-545"/>
                  <a:pt x="5362040" y="249016"/>
                  <a:pt x="5370786" y="528705"/>
                </a:cubicBezTo>
                <a:cubicBezTo>
                  <a:pt x="5373600" y="761204"/>
                  <a:pt x="5341597" y="982418"/>
                  <a:pt x="5370786" y="1131484"/>
                </a:cubicBezTo>
                <a:cubicBezTo>
                  <a:pt x="5399975" y="1280550"/>
                  <a:pt x="5372620" y="1583192"/>
                  <a:pt x="5370786" y="1811214"/>
                </a:cubicBezTo>
                <a:cubicBezTo>
                  <a:pt x="5375854" y="2066713"/>
                  <a:pt x="5134265" y="2299005"/>
                  <a:pt x="4842081" y="2339919"/>
                </a:cubicBezTo>
                <a:cubicBezTo>
                  <a:pt x="4731944" y="2337790"/>
                  <a:pt x="4551086" y="2355468"/>
                  <a:pt x="4355286" y="2339919"/>
                </a:cubicBezTo>
                <a:cubicBezTo>
                  <a:pt x="4159486" y="2324370"/>
                  <a:pt x="3872766" y="2328927"/>
                  <a:pt x="3652822" y="2339919"/>
                </a:cubicBezTo>
                <a:cubicBezTo>
                  <a:pt x="3432878" y="2350911"/>
                  <a:pt x="3334397" y="2317901"/>
                  <a:pt x="3036625" y="2339919"/>
                </a:cubicBezTo>
                <a:cubicBezTo>
                  <a:pt x="2738853" y="2361937"/>
                  <a:pt x="2619642" y="2361153"/>
                  <a:pt x="2334161" y="2339919"/>
                </a:cubicBezTo>
                <a:cubicBezTo>
                  <a:pt x="2048680" y="2318685"/>
                  <a:pt x="1962787" y="2321246"/>
                  <a:pt x="1804232" y="2339919"/>
                </a:cubicBezTo>
                <a:cubicBezTo>
                  <a:pt x="1645677" y="2358592"/>
                  <a:pt x="1264112" y="2371749"/>
                  <a:pt x="1101768" y="2339919"/>
                </a:cubicBezTo>
                <a:cubicBezTo>
                  <a:pt x="939424" y="2308089"/>
                  <a:pt x="708200" y="2313470"/>
                  <a:pt x="528705" y="2339919"/>
                </a:cubicBezTo>
                <a:cubicBezTo>
                  <a:pt x="217347" y="2324081"/>
                  <a:pt x="67269" y="2128850"/>
                  <a:pt x="0" y="1811214"/>
                </a:cubicBezTo>
                <a:cubicBezTo>
                  <a:pt x="25506" y="1563045"/>
                  <a:pt x="3134" y="1364036"/>
                  <a:pt x="0" y="1182785"/>
                </a:cubicBezTo>
                <a:cubicBezTo>
                  <a:pt x="-3134" y="1001534"/>
                  <a:pt x="-28030" y="703029"/>
                  <a:pt x="0" y="528705"/>
                </a:cubicBezTo>
                <a:close/>
              </a:path>
              <a:path w="5370786" h="2339919" stroke="0" extrusionOk="0">
                <a:moveTo>
                  <a:pt x="0" y="528705"/>
                </a:moveTo>
                <a:cubicBezTo>
                  <a:pt x="-36534" y="275054"/>
                  <a:pt x="240188" y="14717"/>
                  <a:pt x="528705" y="0"/>
                </a:cubicBezTo>
                <a:cubicBezTo>
                  <a:pt x="710922" y="-15804"/>
                  <a:pt x="942074" y="24184"/>
                  <a:pt x="1058634" y="0"/>
                </a:cubicBezTo>
                <a:cubicBezTo>
                  <a:pt x="1175194" y="-24184"/>
                  <a:pt x="1513272" y="-9628"/>
                  <a:pt x="1631697" y="0"/>
                </a:cubicBezTo>
                <a:cubicBezTo>
                  <a:pt x="1750122" y="9628"/>
                  <a:pt x="1892522" y="-206"/>
                  <a:pt x="2118492" y="0"/>
                </a:cubicBezTo>
                <a:cubicBezTo>
                  <a:pt x="2344463" y="206"/>
                  <a:pt x="2619448" y="-2049"/>
                  <a:pt x="2777822" y="0"/>
                </a:cubicBezTo>
                <a:cubicBezTo>
                  <a:pt x="2936196" y="2049"/>
                  <a:pt x="3099763" y="-13943"/>
                  <a:pt x="3264618" y="0"/>
                </a:cubicBezTo>
                <a:cubicBezTo>
                  <a:pt x="3429473" y="13943"/>
                  <a:pt x="3651305" y="22757"/>
                  <a:pt x="3880814" y="0"/>
                </a:cubicBezTo>
                <a:cubicBezTo>
                  <a:pt x="4110323" y="-22757"/>
                  <a:pt x="4641338" y="-1060"/>
                  <a:pt x="4842081" y="0"/>
                </a:cubicBezTo>
                <a:cubicBezTo>
                  <a:pt x="5128658" y="7376"/>
                  <a:pt x="5352269" y="288207"/>
                  <a:pt x="5370786" y="528705"/>
                </a:cubicBezTo>
                <a:cubicBezTo>
                  <a:pt x="5400572" y="713038"/>
                  <a:pt x="5366323" y="870764"/>
                  <a:pt x="5370786" y="1169960"/>
                </a:cubicBezTo>
                <a:cubicBezTo>
                  <a:pt x="5375249" y="1469156"/>
                  <a:pt x="5382726" y="1597753"/>
                  <a:pt x="5370786" y="1811214"/>
                </a:cubicBezTo>
                <a:cubicBezTo>
                  <a:pt x="5369517" y="2066306"/>
                  <a:pt x="5087395" y="2318747"/>
                  <a:pt x="4842081" y="2339919"/>
                </a:cubicBezTo>
                <a:cubicBezTo>
                  <a:pt x="4671925" y="2308610"/>
                  <a:pt x="4451310" y="2362779"/>
                  <a:pt x="4182751" y="2339919"/>
                </a:cubicBezTo>
                <a:cubicBezTo>
                  <a:pt x="3914192" y="2317060"/>
                  <a:pt x="3754283" y="2316476"/>
                  <a:pt x="3609688" y="2339919"/>
                </a:cubicBezTo>
                <a:cubicBezTo>
                  <a:pt x="3465093" y="2363362"/>
                  <a:pt x="3177190" y="2318018"/>
                  <a:pt x="3036625" y="2339919"/>
                </a:cubicBezTo>
                <a:cubicBezTo>
                  <a:pt x="2896060" y="2361820"/>
                  <a:pt x="2647307" y="2351296"/>
                  <a:pt x="2506696" y="2339919"/>
                </a:cubicBezTo>
                <a:cubicBezTo>
                  <a:pt x="2366085" y="2328542"/>
                  <a:pt x="2155748" y="2332679"/>
                  <a:pt x="1933633" y="2339919"/>
                </a:cubicBezTo>
                <a:cubicBezTo>
                  <a:pt x="1711518" y="2347159"/>
                  <a:pt x="1499170" y="2307913"/>
                  <a:pt x="1274303" y="2339919"/>
                </a:cubicBezTo>
                <a:cubicBezTo>
                  <a:pt x="1049436" y="2371926"/>
                  <a:pt x="832216" y="2346117"/>
                  <a:pt x="528705" y="2339919"/>
                </a:cubicBezTo>
                <a:cubicBezTo>
                  <a:pt x="251840" y="2366186"/>
                  <a:pt x="26926" y="2137786"/>
                  <a:pt x="0" y="1811214"/>
                </a:cubicBezTo>
                <a:cubicBezTo>
                  <a:pt x="-25464" y="1554555"/>
                  <a:pt x="12699" y="1436964"/>
                  <a:pt x="0" y="1144309"/>
                </a:cubicBezTo>
                <a:cubicBezTo>
                  <a:pt x="-12699" y="851654"/>
                  <a:pt x="7807" y="673052"/>
                  <a:pt x="0" y="528705"/>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75000"/>
                  </a:schemeClr>
                </a:solidFill>
              </a:rPr>
              <a:t>- </a:t>
            </a:r>
            <a:r>
              <a:rPr lang="en-US" sz="3600" b="1" dirty="0" err="1">
                <a:solidFill>
                  <a:schemeClr val="tx2">
                    <a:lumMod val="75000"/>
                  </a:schemeClr>
                </a:solidFill>
              </a:rPr>
              <a:t>Em</a:t>
            </a:r>
            <a:r>
              <a:rPr lang="en-US" sz="3600" b="1" dirty="0">
                <a:solidFill>
                  <a:schemeClr val="tx2">
                    <a:lumMod val="75000"/>
                  </a:schemeClr>
                </a:solidFill>
              </a:rPr>
              <a:t> </a:t>
            </a:r>
            <a:r>
              <a:rPr lang="en-US" sz="3600" b="1" dirty="0" err="1">
                <a:solidFill>
                  <a:schemeClr val="tx2">
                    <a:lumMod val="75000"/>
                  </a:schemeClr>
                </a:solidFill>
              </a:rPr>
              <a:t>thích</a:t>
            </a:r>
            <a:r>
              <a:rPr lang="en-US" sz="3600" b="1" dirty="0">
                <a:solidFill>
                  <a:schemeClr val="tx2">
                    <a:lumMod val="75000"/>
                  </a:schemeClr>
                </a:solidFill>
              </a:rPr>
              <a:t> (</a:t>
            </a:r>
            <a:r>
              <a:rPr lang="en-US" sz="3600" b="1" dirty="0" err="1">
                <a:solidFill>
                  <a:schemeClr val="tx2">
                    <a:lumMod val="75000"/>
                  </a:schemeClr>
                </a:solidFill>
              </a:rPr>
              <a:t>hoặc</a:t>
            </a:r>
            <a:r>
              <a:rPr lang="en-US" sz="3600" b="1" dirty="0">
                <a:solidFill>
                  <a:schemeClr val="tx2">
                    <a:lumMod val="75000"/>
                  </a:schemeClr>
                </a:solidFill>
              </a:rPr>
              <a:t> </a:t>
            </a:r>
            <a:r>
              <a:rPr lang="en-US" sz="3600" b="1" dirty="0" err="1">
                <a:solidFill>
                  <a:schemeClr val="tx2">
                    <a:lumMod val="75000"/>
                  </a:schemeClr>
                </a:solidFill>
              </a:rPr>
              <a:t>không</a:t>
            </a:r>
            <a:r>
              <a:rPr lang="en-US" sz="3600" b="1" dirty="0">
                <a:solidFill>
                  <a:schemeClr val="tx2">
                    <a:lumMod val="75000"/>
                  </a:schemeClr>
                </a:solidFill>
              </a:rPr>
              <a:t> </a:t>
            </a:r>
            <a:r>
              <a:rPr lang="en-US" sz="3600" b="1" dirty="0" err="1">
                <a:solidFill>
                  <a:schemeClr val="tx2">
                    <a:lumMod val="75000"/>
                  </a:schemeClr>
                </a:solidFill>
              </a:rPr>
              <a:t>thích</a:t>
            </a:r>
            <a:r>
              <a:rPr lang="en-US" sz="3600" b="1" dirty="0">
                <a:solidFill>
                  <a:schemeClr val="tx2">
                    <a:lumMod val="75000"/>
                  </a:schemeClr>
                </a:solidFill>
              </a:rPr>
              <a:t>) </a:t>
            </a:r>
            <a:r>
              <a:rPr lang="en-US" sz="3600" b="1" dirty="0" err="1">
                <a:solidFill>
                  <a:schemeClr val="tx2">
                    <a:lumMod val="75000"/>
                  </a:schemeClr>
                </a:solidFill>
              </a:rPr>
              <a:t>điều</a:t>
            </a:r>
            <a:r>
              <a:rPr lang="en-US" sz="3600" b="1" dirty="0">
                <a:solidFill>
                  <a:schemeClr val="tx2">
                    <a:lumMod val="75000"/>
                  </a:schemeClr>
                </a:solidFill>
              </a:rPr>
              <a:t> </a:t>
            </a:r>
            <a:r>
              <a:rPr lang="en-US" sz="3600" b="1" dirty="0" err="1">
                <a:solidFill>
                  <a:schemeClr val="tx2">
                    <a:lumMod val="75000"/>
                  </a:schemeClr>
                </a:solidFill>
              </a:rPr>
              <a:t>gì</a:t>
            </a:r>
            <a:r>
              <a:rPr lang="en-US" sz="3600" b="1" dirty="0">
                <a:solidFill>
                  <a:schemeClr val="tx2">
                    <a:lumMod val="75000"/>
                  </a:schemeClr>
                </a:solidFill>
              </a:rPr>
              <a:t> ở </a:t>
            </a:r>
            <a:r>
              <a:rPr lang="en-US" sz="3600" b="1" dirty="0" err="1">
                <a:solidFill>
                  <a:schemeClr val="tx2">
                    <a:lumMod val="75000"/>
                  </a:schemeClr>
                </a:solidFill>
              </a:rPr>
              <a:t>nhân</a:t>
            </a:r>
            <a:r>
              <a:rPr lang="en-US" sz="3600" b="1" dirty="0">
                <a:solidFill>
                  <a:schemeClr val="tx2">
                    <a:lumMod val="75000"/>
                  </a:schemeClr>
                </a:solidFill>
              </a:rPr>
              <a:t> </a:t>
            </a:r>
            <a:r>
              <a:rPr lang="en-US" sz="3600" b="1" dirty="0" err="1">
                <a:solidFill>
                  <a:schemeClr val="tx2">
                    <a:lumMod val="75000"/>
                  </a:schemeClr>
                </a:solidFill>
              </a:rPr>
              <a:t>vật</a:t>
            </a:r>
            <a:r>
              <a:rPr lang="en-US" sz="3600" b="1" dirty="0">
                <a:solidFill>
                  <a:schemeClr val="tx2">
                    <a:lumMod val="75000"/>
                  </a:schemeClr>
                </a:solidFill>
              </a:rPr>
              <a:t> </a:t>
            </a:r>
            <a:r>
              <a:rPr lang="en-US" sz="3600" b="1" dirty="0" err="1">
                <a:solidFill>
                  <a:schemeClr val="tx2">
                    <a:lumMod val="75000"/>
                  </a:schemeClr>
                </a:solidFill>
              </a:rPr>
              <a:t>đó</a:t>
            </a:r>
            <a:r>
              <a:rPr lang="en-US" sz="3600" b="1" dirty="0">
                <a:solidFill>
                  <a:schemeClr val="tx2">
                    <a:lumMod val="75000"/>
                  </a:schemeClr>
                </a:solidFill>
              </a:rPr>
              <a:t>? </a:t>
            </a:r>
            <a:r>
              <a:rPr lang="en-US" sz="3600" b="1" dirty="0" err="1">
                <a:solidFill>
                  <a:schemeClr val="tx2">
                    <a:lumMod val="75000"/>
                  </a:schemeClr>
                </a:solidFill>
              </a:rPr>
              <a:t>Vì</a:t>
            </a:r>
            <a:r>
              <a:rPr lang="en-US" sz="3600" b="1" dirty="0">
                <a:solidFill>
                  <a:schemeClr val="tx2">
                    <a:lumMod val="75000"/>
                  </a:schemeClr>
                </a:solidFill>
              </a:rPr>
              <a:t> </a:t>
            </a:r>
            <a:r>
              <a:rPr lang="en-US" sz="3600" b="1" dirty="0" err="1">
                <a:solidFill>
                  <a:schemeClr val="tx2">
                    <a:lumMod val="75000"/>
                  </a:schemeClr>
                </a:solidFill>
              </a:rPr>
              <a:t>sao</a:t>
            </a:r>
            <a:r>
              <a:rPr lang="en-US" sz="3600" b="1" dirty="0">
                <a:solidFill>
                  <a:schemeClr val="tx2">
                    <a:lumMod val="75000"/>
                  </a:schemeClr>
                </a:solidFill>
              </a:rPr>
              <a:t>?</a:t>
            </a:r>
          </a:p>
        </p:txBody>
      </p:sp>
      <p:pic>
        <p:nvPicPr>
          <p:cNvPr id="36" name="Picture 35" descr="A group of people in clothing&#10;&#10;Description automatically generated with low confidence">
            <a:extLst>
              <a:ext uri="{FF2B5EF4-FFF2-40B4-BE49-F238E27FC236}">
                <a16:creationId xmlns:a16="http://schemas.microsoft.com/office/drawing/2014/main" id="{AAA5D342-6112-4EE9-B6CD-ADD562366D8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77907" y="5081722"/>
            <a:ext cx="3007854" cy="1892824"/>
          </a:xfrm>
          <a:prstGeom prst="rect">
            <a:avLst/>
          </a:prstGeom>
        </p:spPr>
      </p:pic>
      <p:pic>
        <p:nvPicPr>
          <p:cNvPr id="37" name="Picture 36" descr="A picture containing indoor, seat&#10;&#10;Description automatically generated">
            <a:extLst>
              <a:ext uri="{FF2B5EF4-FFF2-40B4-BE49-F238E27FC236}">
                <a16:creationId xmlns:a16="http://schemas.microsoft.com/office/drawing/2014/main" id="{FF18D7CB-6818-4157-92F5-C366F1DB2C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114" y="4391876"/>
            <a:ext cx="2199029" cy="2718712"/>
          </a:xfrm>
          <a:prstGeom prst="rect">
            <a:avLst/>
          </a:prstGeom>
        </p:spPr>
      </p:pic>
      <p:pic>
        <p:nvPicPr>
          <p:cNvPr id="2" name="Picture 1">
            <a:extLst>
              <a:ext uri="{FF2B5EF4-FFF2-40B4-BE49-F238E27FC236}">
                <a16:creationId xmlns:a16="http://schemas.microsoft.com/office/drawing/2014/main" id="{1D801039-81EA-430A-95EB-A35898F3A272}"/>
              </a:ext>
            </a:extLst>
          </p:cNvPr>
          <p:cNvPicPr>
            <a:picLocks noChangeAspect="1"/>
          </p:cNvPicPr>
          <p:nvPr/>
        </p:nvPicPr>
        <p:blipFill>
          <a:blip r:embed="rId7"/>
          <a:stretch>
            <a:fillRect/>
          </a:stretch>
        </p:blipFill>
        <p:spPr>
          <a:xfrm>
            <a:off x="4477011" y="-223710"/>
            <a:ext cx="2761727" cy="1457070"/>
          </a:xfrm>
          <a:prstGeom prst="rect">
            <a:avLst/>
          </a:prstGeom>
        </p:spPr>
      </p:pic>
      <p:sp>
        <p:nvSpPr>
          <p:cNvPr id="38" name="Rectangle: Rounded Corners 37">
            <a:extLst>
              <a:ext uri="{FF2B5EF4-FFF2-40B4-BE49-F238E27FC236}">
                <a16:creationId xmlns:a16="http://schemas.microsoft.com/office/drawing/2014/main" id="{1BAA1733-A974-45EB-8535-4503031976B4}"/>
              </a:ext>
            </a:extLst>
          </p:cNvPr>
          <p:cNvSpPr/>
          <p:nvPr/>
        </p:nvSpPr>
        <p:spPr>
          <a:xfrm>
            <a:off x="3431131" y="1209675"/>
            <a:ext cx="5379494" cy="838200"/>
          </a:xfrm>
          <a:custGeom>
            <a:avLst/>
            <a:gdLst>
              <a:gd name="connsiteX0" fmla="*/ 0 w 5379494"/>
              <a:gd name="connsiteY0" fmla="*/ 189391 h 838200"/>
              <a:gd name="connsiteX1" fmla="*/ 189391 w 5379494"/>
              <a:gd name="connsiteY1" fmla="*/ 0 h 838200"/>
              <a:gd name="connsiteX2" fmla="*/ 864487 w 5379494"/>
              <a:gd name="connsiteY2" fmla="*/ 0 h 838200"/>
              <a:gd name="connsiteX3" fmla="*/ 1339555 w 5379494"/>
              <a:gd name="connsiteY3" fmla="*/ 0 h 838200"/>
              <a:gd name="connsiteX4" fmla="*/ 1864630 w 5379494"/>
              <a:gd name="connsiteY4" fmla="*/ 0 h 838200"/>
              <a:gd name="connsiteX5" fmla="*/ 2489719 w 5379494"/>
              <a:gd name="connsiteY5" fmla="*/ 0 h 838200"/>
              <a:gd name="connsiteX6" fmla="*/ 2964786 w 5379494"/>
              <a:gd name="connsiteY6" fmla="*/ 0 h 838200"/>
              <a:gd name="connsiteX7" fmla="*/ 3439854 w 5379494"/>
              <a:gd name="connsiteY7" fmla="*/ 0 h 838200"/>
              <a:gd name="connsiteX8" fmla="*/ 3964929 w 5379494"/>
              <a:gd name="connsiteY8" fmla="*/ 0 h 838200"/>
              <a:gd name="connsiteX9" fmla="*/ 4590018 w 5379494"/>
              <a:gd name="connsiteY9" fmla="*/ 0 h 838200"/>
              <a:gd name="connsiteX10" fmla="*/ 5190103 w 5379494"/>
              <a:gd name="connsiteY10" fmla="*/ 0 h 838200"/>
              <a:gd name="connsiteX11" fmla="*/ 5379494 w 5379494"/>
              <a:gd name="connsiteY11" fmla="*/ 189391 h 838200"/>
              <a:gd name="connsiteX12" fmla="*/ 5379494 w 5379494"/>
              <a:gd name="connsiteY12" fmla="*/ 648809 h 838200"/>
              <a:gd name="connsiteX13" fmla="*/ 5190103 w 5379494"/>
              <a:gd name="connsiteY13" fmla="*/ 838200 h 838200"/>
              <a:gd name="connsiteX14" fmla="*/ 4465000 w 5379494"/>
              <a:gd name="connsiteY14" fmla="*/ 838200 h 838200"/>
              <a:gd name="connsiteX15" fmla="*/ 3839911 w 5379494"/>
              <a:gd name="connsiteY15" fmla="*/ 838200 h 838200"/>
              <a:gd name="connsiteX16" fmla="*/ 3114808 w 5379494"/>
              <a:gd name="connsiteY16" fmla="*/ 838200 h 838200"/>
              <a:gd name="connsiteX17" fmla="*/ 2589733 w 5379494"/>
              <a:gd name="connsiteY17" fmla="*/ 838200 h 838200"/>
              <a:gd name="connsiteX18" fmla="*/ 1864630 w 5379494"/>
              <a:gd name="connsiteY18" fmla="*/ 838200 h 838200"/>
              <a:gd name="connsiteX19" fmla="*/ 1239541 w 5379494"/>
              <a:gd name="connsiteY19" fmla="*/ 838200 h 838200"/>
              <a:gd name="connsiteX20" fmla="*/ 189391 w 5379494"/>
              <a:gd name="connsiteY20" fmla="*/ 838200 h 838200"/>
              <a:gd name="connsiteX21" fmla="*/ 0 w 5379494"/>
              <a:gd name="connsiteY21" fmla="*/ 648809 h 838200"/>
              <a:gd name="connsiteX22" fmla="*/ 0 w 5379494"/>
              <a:gd name="connsiteY22" fmla="*/ 189391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79494" h="838200" fill="none" extrusionOk="0">
                <a:moveTo>
                  <a:pt x="0" y="189391"/>
                </a:moveTo>
                <a:cubicBezTo>
                  <a:pt x="-10508" y="83872"/>
                  <a:pt x="78865" y="14295"/>
                  <a:pt x="189391" y="0"/>
                </a:cubicBezTo>
                <a:cubicBezTo>
                  <a:pt x="358278" y="17504"/>
                  <a:pt x="542296" y="24366"/>
                  <a:pt x="864487" y="0"/>
                </a:cubicBezTo>
                <a:cubicBezTo>
                  <a:pt x="1186678" y="-24366"/>
                  <a:pt x="1217584" y="-16064"/>
                  <a:pt x="1339555" y="0"/>
                </a:cubicBezTo>
                <a:cubicBezTo>
                  <a:pt x="1461526" y="16064"/>
                  <a:pt x="1602346" y="4502"/>
                  <a:pt x="1864630" y="0"/>
                </a:cubicBezTo>
                <a:cubicBezTo>
                  <a:pt x="2126915" y="-4502"/>
                  <a:pt x="2345086" y="-6714"/>
                  <a:pt x="2489719" y="0"/>
                </a:cubicBezTo>
                <a:cubicBezTo>
                  <a:pt x="2634352" y="6714"/>
                  <a:pt x="2750279" y="-6555"/>
                  <a:pt x="2964786" y="0"/>
                </a:cubicBezTo>
                <a:cubicBezTo>
                  <a:pt x="3179293" y="6555"/>
                  <a:pt x="3281960" y="-18170"/>
                  <a:pt x="3439854" y="0"/>
                </a:cubicBezTo>
                <a:cubicBezTo>
                  <a:pt x="3597748" y="18170"/>
                  <a:pt x="3783059" y="19856"/>
                  <a:pt x="3964929" y="0"/>
                </a:cubicBezTo>
                <a:cubicBezTo>
                  <a:pt x="4146799" y="-19856"/>
                  <a:pt x="4308844" y="-3851"/>
                  <a:pt x="4590018" y="0"/>
                </a:cubicBezTo>
                <a:cubicBezTo>
                  <a:pt x="4871192" y="3851"/>
                  <a:pt x="4921200" y="809"/>
                  <a:pt x="5190103" y="0"/>
                </a:cubicBezTo>
                <a:cubicBezTo>
                  <a:pt x="5318252" y="2414"/>
                  <a:pt x="5372505" y="76099"/>
                  <a:pt x="5379494" y="189391"/>
                </a:cubicBezTo>
                <a:cubicBezTo>
                  <a:pt x="5390970" y="309674"/>
                  <a:pt x="5389342" y="476507"/>
                  <a:pt x="5379494" y="648809"/>
                </a:cubicBezTo>
                <a:cubicBezTo>
                  <a:pt x="5372766" y="739069"/>
                  <a:pt x="5301095" y="825908"/>
                  <a:pt x="5190103" y="838200"/>
                </a:cubicBezTo>
                <a:cubicBezTo>
                  <a:pt x="4842530" y="845035"/>
                  <a:pt x="4625537" y="809726"/>
                  <a:pt x="4465000" y="838200"/>
                </a:cubicBezTo>
                <a:cubicBezTo>
                  <a:pt x="4304463" y="866674"/>
                  <a:pt x="4087964" y="865106"/>
                  <a:pt x="3839911" y="838200"/>
                </a:cubicBezTo>
                <a:cubicBezTo>
                  <a:pt x="3591858" y="811294"/>
                  <a:pt x="3471856" y="851253"/>
                  <a:pt x="3114808" y="838200"/>
                </a:cubicBezTo>
                <a:cubicBezTo>
                  <a:pt x="2757760" y="825147"/>
                  <a:pt x="2765643" y="816375"/>
                  <a:pt x="2589733" y="838200"/>
                </a:cubicBezTo>
                <a:cubicBezTo>
                  <a:pt x="2413824" y="860025"/>
                  <a:pt x="2076146" y="859403"/>
                  <a:pt x="1864630" y="838200"/>
                </a:cubicBezTo>
                <a:cubicBezTo>
                  <a:pt x="1653114" y="816997"/>
                  <a:pt x="1397837" y="865062"/>
                  <a:pt x="1239541" y="838200"/>
                </a:cubicBezTo>
                <a:cubicBezTo>
                  <a:pt x="1081245" y="811338"/>
                  <a:pt x="699333" y="807678"/>
                  <a:pt x="189391" y="838200"/>
                </a:cubicBezTo>
                <a:cubicBezTo>
                  <a:pt x="96390" y="831295"/>
                  <a:pt x="-13603" y="760183"/>
                  <a:pt x="0" y="648809"/>
                </a:cubicBezTo>
                <a:cubicBezTo>
                  <a:pt x="-4774" y="513619"/>
                  <a:pt x="-4459" y="284008"/>
                  <a:pt x="0" y="189391"/>
                </a:cubicBezTo>
                <a:close/>
              </a:path>
              <a:path w="5379494" h="838200" stroke="0" extrusionOk="0">
                <a:moveTo>
                  <a:pt x="0" y="189391"/>
                </a:moveTo>
                <a:cubicBezTo>
                  <a:pt x="-15275" y="100824"/>
                  <a:pt x="86980" y="9253"/>
                  <a:pt x="189391" y="0"/>
                </a:cubicBezTo>
                <a:cubicBezTo>
                  <a:pt x="412927" y="13609"/>
                  <a:pt x="486891" y="23272"/>
                  <a:pt x="714466" y="0"/>
                </a:cubicBezTo>
                <a:cubicBezTo>
                  <a:pt x="942041" y="-23272"/>
                  <a:pt x="1127787" y="1865"/>
                  <a:pt x="1289548" y="0"/>
                </a:cubicBezTo>
                <a:cubicBezTo>
                  <a:pt x="1451309" y="-1865"/>
                  <a:pt x="1623491" y="-17182"/>
                  <a:pt x="1764615" y="0"/>
                </a:cubicBezTo>
                <a:cubicBezTo>
                  <a:pt x="1905739" y="17182"/>
                  <a:pt x="2167752" y="-16562"/>
                  <a:pt x="2439711" y="0"/>
                </a:cubicBezTo>
                <a:cubicBezTo>
                  <a:pt x="2711670" y="16562"/>
                  <a:pt x="2803272" y="2603"/>
                  <a:pt x="2914779" y="0"/>
                </a:cubicBezTo>
                <a:cubicBezTo>
                  <a:pt x="3026286" y="-2603"/>
                  <a:pt x="3260141" y="16908"/>
                  <a:pt x="3539868" y="0"/>
                </a:cubicBezTo>
                <a:cubicBezTo>
                  <a:pt x="3819595" y="-16908"/>
                  <a:pt x="3889729" y="-13753"/>
                  <a:pt x="4064943" y="0"/>
                </a:cubicBezTo>
                <a:cubicBezTo>
                  <a:pt x="4240157" y="13753"/>
                  <a:pt x="4382512" y="-20353"/>
                  <a:pt x="4590018" y="0"/>
                </a:cubicBezTo>
                <a:cubicBezTo>
                  <a:pt x="4797524" y="20353"/>
                  <a:pt x="4967105" y="22350"/>
                  <a:pt x="5190103" y="0"/>
                </a:cubicBezTo>
                <a:cubicBezTo>
                  <a:pt x="5290971" y="-9819"/>
                  <a:pt x="5393029" y="88747"/>
                  <a:pt x="5379494" y="189391"/>
                </a:cubicBezTo>
                <a:cubicBezTo>
                  <a:pt x="5397320" y="291470"/>
                  <a:pt x="5359501" y="552023"/>
                  <a:pt x="5379494" y="648809"/>
                </a:cubicBezTo>
                <a:cubicBezTo>
                  <a:pt x="5372374" y="754391"/>
                  <a:pt x="5315058" y="841775"/>
                  <a:pt x="5190103" y="838200"/>
                </a:cubicBezTo>
                <a:cubicBezTo>
                  <a:pt x="5041698" y="843501"/>
                  <a:pt x="4796832" y="833924"/>
                  <a:pt x="4615021" y="838200"/>
                </a:cubicBezTo>
                <a:cubicBezTo>
                  <a:pt x="4433210" y="842476"/>
                  <a:pt x="4241503" y="856231"/>
                  <a:pt x="4039939" y="838200"/>
                </a:cubicBezTo>
                <a:cubicBezTo>
                  <a:pt x="3838375" y="820169"/>
                  <a:pt x="3638262" y="852923"/>
                  <a:pt x="3514864" y="838200"/>
                </a:cubicBezTo>
                <a:cubicBezTo>
                  <a:pt x="3391467" y="823477"/>
                  <a:pt x="3154401" y="837222"/>
                  <a:pt x="2939783" y="838200"/>
                </a:cubicBezTo>
                <a:cubicBezTo>
                  <a:pt x="2725165" y="839178"/>
                  <a:pt x="2442184" y="827778"/>
                  <a:pt x="2264686" y="838200"/>
                </a:cubicBezTo>
                <a:cubicBezTo>
                  <a:pt x="2087188" y="848622"/>
                  <a:pt x="1941511" y="853576"/>
                  <a:pt x="1739612" y="838200"/>
                </a:cubicBezTo>
                <a:cubicBezTo>
                  <a:pt x="1537713" y="822824"/>
                  <a:pt x="1263289" y="863008"/>
                  <a:pt x="1014508" y="838200"/>
                </a:cubicBezTo>
                <a:cubicBezTo>
                  <a:pt x="765727" y="813392"/>
                  <a:pt x="415525" y="877442"/>
                  <a:pt x="189391" y="838200"/>
                </a:cubicBezTo>
                <a:cubicBezTo>
                  <a:pt x="73740" y="832995"/>
                  <a:pt x="14842" y="756688"/>
                  <a:pt x="0" y="648809"/>
                </a:cubicBezTo>
                <a:cubicBezTo>
                  <a:pt x="-4514" y="468692"/>
                  <a:pt x="9009" y="302664"/>
                  <a:pt x="0" y="189391"/>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2">
                    <a:lumMod val="75000"/>
                  </a:schemeClr>
                </a:solidFill>
              </a:rPr>
              <a:t>Tên</a:t>
            </a:r>
            <a:r>
              <a:rPr lang="en-US" sz="3600" b="1" dirty="0">
                <a:solidFill>
                  <a:schemeClr val="tx2">
                    <a:lumMod val="75000"/>
                  </a:schemeClr>
                </a:solidFill>
              </a:rPr>
              <a:t> </a:t>
            </a:r>
            <a:r>
              <a:rPr lang="en-US" sz="3600" b="1" dirty="0" err="1">
                <a:solidFill>
                  <a:schemeClr val="tx2">
                    <a:lumMod val="75000"/>
                  </a:schemeClr>
                </a:solidFill>
              </a:rPr>
              <a:t>câu</a:t>
            </a:r>
            <a:r>
              <a:rPr lang="en-US" sz="3600" b="1" dirty="0">
                <a:solidFill>
                  <a:schemeClr val="tx2">
                    <a:lumMod val="75000"/>
                  </a:schemeClr>
                </a:solidFill>
              </a:rPr>
              <a:t> </a:t>
            </a:r>
            <a:r>
              <a:rPr lang="en-US" sz="3600" b="1" dirty="0" err="1">
                <a:solidFill>
                  <a:schemeClr val="tx2">
                    <a:lumMod val="75000"/>
                  </a:schemeClr>
                </a:solidFill>
              </a:rPr>
              <a:t>chuyện</a:t>
            </a:r>
            <a:r>
              <a:rPr lang="en-US" sz="3600" b="1" dirty="0">
                <a:solidFill>
                  <a:schemeClr val="tx2">
                    <a:lumMod val="75000"/>
                  </a:schemeClr>
                </a:solidFill>
              </a:rPr>
              <a:t> </a:t>
            </a:r>
            <a:r>
              <a:rPr lang="en-US" sz="3600" b="1" dirty="0" err="1">
                <a:solidFill>
                  <a:schemeClr val="tx2">
                    <a:lumMod val="75000"/>
                  </a:schemeClr>
                </a:solidFill>
              </a:rPr>
              <a:t>là</a:t>
            </a:r>
            <a:r>
              <a:rPr lang="en-US" sz="3600" b="1" dirty="0">
                <a:solidFill>
                  <a:schemeClr val="tx2">
                    <a:lumMod val="75000"/>
                  </a:schemeClr>
                </a:solidFill>
              </a:rPr>
              <a:t> </a:t>
            </a:r>
            <a:r>
              <a:rPr lang="en-US" sz="3600" b="1" dirty="0" err="1">
                <a:solidFill>
                  <a:schemeClr val="tx2">
                    <a:lumMod val="75000"/>
                  </a:schemeClr>
                </a:solidFill>
              </a:rPr>
              <a:t>gì</a:t>
            </a:r>
            <a:r>
              <a:rPr lang="en-US" sz="3600" b="1" dirty="0">
                <a:solidFill>
                  <a:schemeClr val="tx2">
                    <a:lumMod val="75000"/>
                  </a:schemeClr>
                </a:solidFill>
              </a:rPr>
              <a:t>?</a:t>
            </a:r>
          </a:p>
        </p:txBody>
      </p:sp>
      <p:sp>
        <p:nvSpPr>
          <p:cNvPr id="3" name="Oval 2">
            <a:extLst>
              <a:ext uri="{FF2B5EF4-FFF2-40B4-BE49-F238E27FC236}">
                <a16:creationId xmlns:a16="http://schemas.microsoft.com/office/drawing/2014/main" id="{4AF470E4-30DB-9D1F-4647-2F8D36F1A3EE}"/>
              </a:ext>
            </a:extLst>
          </p:cNvPr>
          <p:cNvSpPr/>
          <p:nvPr/>
        </p:nvSpPr>
        <p:spPr>
          <a:xfrm>
            <a:off x="-1330784" y="317239"/>
            <a:ext cx="1039133" cy="10450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702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down)">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20" grpId="0" animBg="1"/>
      <p:bldP spid="28"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Rounded Rectangle 5"/>
          <p:cNvSpPr/>
          <p:nvPr/>
        </p:nvSpPr>
        <p:spPr>
          <a:xfrm>
            <a:off x="3990975" y="1390649"/>
            <a:ext cx="7962900" cy="4706055"/>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400" b="1" i="1" dirty="0">
                <a:solidFill>
                  <a:srgbClr val="002060"/>
                </a:solidFill>
                <a:latin typeface="Cambria" panose="02040503050406030204" pitchFamily="18" charset="0"/>
                <a:ea typeface="Cambria" panose="02040503050406030204" pitchFamily="18" charset="0"/>
              </a:rPr>
              <a:t>Em rất thích nhân vật Gà trống trong truyện Đi tìm mặt trời. Khi gõ kiến đến nhà các loài vật, tất cả đều bận rộn với công việc riêng. Chỉ có Gà trống là đồng ý đi tìm mặt trời. Trên hành trình đi tìm mặt trời, Gà trống đã phải đối mặt với khó khăn, nhưng nghĩ thương các bạn sống trong tối tăm, ẩm ướt nên đã không từ bỏ. Nhân vật này giúp em cảm nhận được ý nghĩa của lòng dũng cảm, tình yêu thương đồng loại.</a:t>
            </a:r>
            <a:endParaRPr kumimoji="0" lang="vi-VN" sz="2400" b="0"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3A474BF8-A9B6-40BF-8E14-1187D5D9CBF4}"/>
              </a:ext>
            </a:extLst>
          </p:cNvPr>
          <p:cNvPicPr>
            <a:picLocks noChangeAspect="1"/>
          </p:cNvPicPr>
          <p:nvPr/>
        </p:nvPicPr>
        <p:blipFill>
          <a:blip r:embed="rId4"/>
          <a:stretch>
            <a:fillRect/>
          </a:stretch>
        </p:blipFill>
        <p:spPr>
          <a:xfrm>
            <a:off x="3189483" y="0"/>
            <a:ext cx="5736833" cy="1170533"/>
          </a:xfrm>
          <a:prstGeom prst="rect">
            <a:avLst/>
          </a:prstGeom>
        </p:spPr>
      </p:pic>
      <p:sp>
        <p:nvSpPr>
          <p:cNvPr id="4" name="Oval 3">
            <a:extLst>
              <a:ext uri="{FF2B5EF4-FFF2-40B4-BE49-F238E27FC236}">
                <a16:creationId xmlns:a16="http://schemas.microsoft.com/office/drawing/2014/main" id="{DF2AFB11-011D-7503-D04D-996C1E30366E}"/>
              </a:ext>
            </a:extLst>
          </p:cNvPr>
          <p:cNvSpPr/>
          <p:nvPr/>
        </p:nvSpPr>
        <p:spPr>
          <a:xfrm>
            <a:off x="-1330784" y="317239"/>
            <a:ext cx="1039133" cy="10450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1089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Rounded Rectangle 5"/>
          <p:cNvSpPr/>
          <p:nvPr/>
        </p:nvSpPr>
        <p:spPr>
          <a:xfrm>
            <a:off x="3990975" y="1562100"/>
            <a:ext cx="7962900" cy="4762500"/>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600" b="1" i="1" dirty="0">
                <a:solidFill>
                  <a:srgbClr val="002060"/>
                </a:solidFill>
                <a:latin typeface="Cambria" panose="02040503050406030204" pitchFamily="18" charset="0"/>
                <a:ea typeface="Cambria" panose="02040503050406030204" pitchFamily="18" charset="0"/>
              </a:rPr>
              <a:t>Trong chương trình Tiếng Việt lớp 3, em đã được học bài Tia nắng bé nhỏ. Nhân vật được nói đến trong bài đọc là bạn Na. Na là một cô bé nhỏ nhắn, xinh xắn, thông minh và ngoan ngoãn. Em rất thích Na bởi vì bạn ấy là một người cháu hiếu thảo. Vì bà không thể ra ngoài đi nhìn thấy nắng nên Na đã tìm cách mang nắng về cho bà.</a:t>
            </a:r>
          </a:p>
        </p:txBody>
      </p:sp>
      <p:pic>
        <p:nvPicPr>
          <p:cNvPr id="2" name="Picture 1">
            <a:extLst>
              <a:ext uri="{FF2B5EF4-FFF2-40B4-BE49-F238E27FC236}">
                <a16:creationId xmlns:a16="http://schemas.microsoft.com/office/drawing/2014/main" id="{3A474BF8-A9B6-40BF-8E14-1187D5D9CBF4}"/>
              </a:ext>
            </a:extLst>
          </p:cNvPr>
          <p:cNvPicPr>
            <a:picLocks noChangeAspect="1"/>
          </p:cNvPicPr>
          <p:nvPr/>
        </p:nvPicPr>
        <p:blipFill>
          <a:blip r:embed="rId4"/>
          <a:stretch>
            <a:fillRect/>
          </a:stretch>
        </p:blipFill>
        <p:spPr>
          <a:xfrm>
            <a:off x="3608583" y="266700"/>
            <a:ext cx="5736833" cy="1170533"/>
          </a:xfrm>
          <a:prstGeom prst="rect">
            <a:avLst/>
          </a:prstGeom>
        </p:spPr>
      </p:pic>
      <p:sp>
        <p:nvSpPr>
          <p:cNvPr id="4" name="Oval 3">
            <a:extLst>
              <a:ext uri="{FF2B5EF4-FFF2-40B4-BE49-F238E27FC236}">
                <a16:creationId xmlns:a16="http://schemas.microsoft.com/office/drawing/2014/main" id="{3BF7900B-9645-8CD3-C2A3-0A775B5503C0}"/>
              </a:ext>
            </a:extLst>
          </p:cNvPr>
          <p:cNvSpPr/>
          <p:nvPr/>
        </p:nvSpPr>
        <p:spPr>
          <a:xfrm>
            <a:off x="-1330784" y="317239"/>
            <a:ext cx="1039133" cy="10450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1906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map chart&#10;&#10;Description automatically generated">
            <a:extLst>
              <a:ext uri="{FF2B5EF4-FFF2-40B4-BE49-F238E27FC236}">
                <a16:creationId xmlns:a16="http://schemas.microsoft.com/office/drawing/2014/main" id="{EEA7F22F-F058-71BC-8FBB-F8C9444E0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30B82A53-9ABE-77F3-1EF0-AE69EA809AF6}"/>
              </a:ext>
            </a:extLst>
          </p:cNvPr>
          <p:cNvGrpSpPr/>
          <p:nvPr/>
        </p:nvGrpSpPr>
        <p:grpSpPr>
          <a:xfrm>
            <a:off x="8832010" y="2079930"/>
            <a:ext cx="3359990" cy="4632539"/>
            <a:chOff x="8744924" y="2143452"/>
            <a:chExt cx="3359990" cy="4632539"/>
          </a:xfrm>
        </p:grpSpPr>
        <p:pic>
          <p:nvPicPr>
            <p:cNvPr id="21" name="Picture 20" descr="A close-up of a logo&#10;&#10;Description automatically generated with low confidence">
              <a:extLst>
                <a:ext uri="{FF2B5EF4-FFF2-40B4-BE49-F238E27FC236}">
                  <a16:creationId xmlns:a16="http://schemas.microsoft.com/office/drawing/2014/main" id="{63499A2D-6B8D-B6CD-1CB3-CF0BC62B039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23" name="Picture 22" descr="Icon&#10;&#10;Description automatically generated">
              <a:extLst>
                <a:ext uri="{FF2B5EF4-FFF2-40B4-BE49-F238E27FC236}">
                  <a16:creationId xmlns:a16="http://schemas.microsoft.com/office/drawing/2014/main" id="{93F29F37-DB58-7C67-5119-ED0ABCE28C3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grpSp>
        <p:nvGrpSpPr>
          <p:cNvPr id="16" name="Group 15">
            <a:extLst>
              <a:ext uri="{FF2B5EF4-FFF2-40B4-BE49-F238E27FC236}">
                <a16:creationId xmlns:a16="http://schemas.microsoft.com/office/drawing/2014/main" id="{7FDA9F0A-C4C2-22CF-F683-15F8B9F71B10}"/>
              </a:ext>
            </a:extLst>
          </p:cNvPr>
          <p:cNvGrpSpPr/>
          <p:nvPr/>
        </p:nvGrpSpPr>
        <p:grpSpPr>
          <a:xfrm>
            <a:off x="4537623" y="544796"/>
            <a:ext cx="4002223" cy="3114718"/>
            <a:chOff x="84595" y="2353938"/>
            <a:chExt cx="2412000" cy="1692000"/>
          </a:xfrm>
        </p:grpSpPr>
        <p:sp>
          <p:nvSpPr>
            <p:cNvPr id="17" name="Speech Bubble: Oval 16">
              <a:extLst>
                <a:ext uri="{FF2B5EF4-FFF2-40B4-BE49-F238E27FC236}">
                  <a16:creationId xmlns:a16="http://schemas.microsoft.com/office/drawing/2014/main" id="{9E0E4808-F512-1C47-1E29-57001AE43A3F}"/>
                </a:ext>
              </a:extLst>
            </p:cNvPr>
            <p:cNvSpPr/>
            <p:nvPr/>
          </p:nvSpPr>
          <p:spPr>
            <a:xfrm>
              <a:off x="84595" y="2353938"/>
              <a:ext cx="2412000" cy="1692000"/>
            </a:xfrm>
            <a:custGeom>
              <a:avLst/>
              <a:gdLst>
                <a:gd name="connsiteX0" fmla="*/ 343445 w 2412000"/>
                <a:gd name="connsiteY0" fmla="*/ 1627247 h 1692000"/>
                <a:gd name="connsiteX1" fmla="*/ 299173 w 2412000"/>
                <a:gd name="connsiteY1" fmla="*/ 1403720 h 1692000"/>
                <a:gd name="connsiteX2" fmla="*/ 638113 w 2412000"/>
                <a:gd name="connsiteY2" fmla="*/ 99663 h 1692000"/>
                <a:gd name="connsiteX3" fmla="*/ 1931924 w 2412000"/>
                <a:gd name="connsiteY3" fmla="*/ 170425 h 1692000"/>
                <a:gd name="connsiteX4" fmla="*/ 1957182 w 2412000"/>
                <a:gd name="connsiteY4" fmla="*/ 1507847 h 1692000"/>
                <a:gd name="connsiteX5" fmla="*/ 663035 w 2412000"/>
                <a:gd name="connsiteY5" fmla="*/ 1601408 h 1692000"/>
                <a:gd name="connsiteX6" fmla="*/ 343445 w 2412000"/>
                <a:gd name="connsiteY6" fmla="*/ 1627247 h 16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2000" h="1692000" fill="none" extrusionOk="0">
                  <a:moveTo>
                    <a:pt x="343445" y="1627247"/>
                  </a:moveTo>
                  <a:cubicBezTo>
                    <a:pt x="343960" y="1575851"/>
                    <a:pt x="303369" y="1450028"/>
                    <a:pt x="299173" y="1403720"/>
                  </a:cubicBezTo>
                  <a:cubicBezTo>
                    <a:pt x="-356267" y="1048634"/>
                    <a:pt x="-49817" y="416889"/>
                    <a:pt x="638113" y="99663"/>
                  </a:cubicBezTo>
                  <a:cubicBezTo>
                    <a:pt x="1130886" y="-125360"/>
                    <a:pt x="1560478" y="-42796"/>
                    <a:pt x="1931924" y="170425"/>
                  </a:cubicBezTo>
                  <a:cubicBezTo>
                    <a:pt x="2704999" y="491624"/>
                    <a:pt x="2550172" y="1188283"/>
                    <a:pt x="1957182" y="1507847"/>
                  </a:cubicBezTo>
                  <a:cubicBezTo>
                    <a:pt x="1688010" y="1720189"/>
                    <a:pt x="1128005" y="1673605"/>
                    <a:pt x="663035" y="1601408"/>
                  </a:cubicBezTo>
                  <a:cubicBezTo>
                    <a:pt x="582558" y="1620203"/>
                    <a:pt x="408815" y="1619713"/>
                    <a:pt x="343445" y="1627247"/>
                  </a:cubicBezTo>
                  <a:close/>
                </a:path>
                <a:path w="2412000" h="1692000" stroke="0" extrusionOk="0">
                  <a:moveTo>
                    <a:pt x="343445" y="1627247"/>
                  </a:moveTo>
                  <a:cubicBezTo>
                    <a:pt x="331597" y="1540843"/>
                    <a:pt x="309531" y="1456834"/>
                    <a:pt x="299173" y="1403720"/>
                  </a:cubicBezTo>
                  <a:cubicBezTo>
                    <a:pt x="-276302" y="983527"/>
                    <a:pt x="-65926" y="289768"/>
                    <a:pt x="638113" y="99663"/>
                  </a:cubicBezTo>
                  <a:cubicBezTo>
                    <a:pt x="1032000" y="-63459"/>
                    <a:pt x="1513342" y="32567"/>
                    <a:pt x="1931924" y="170425"/>
                  </a:cubicBezTo>
                  <a:cubicBezTo>
                    <a:pt x="2537054" y="563688"/>
                    <a:pt x="2714560" y="1217141"/>
                    <a:pt x="1957182" y="1507847"/>
                  </a:cubicBezTo>
                  <a:cubicBezTo>
                    <a:pt x="1600275" y="1705322"/>
                    <a:pt x="1092343" y="1783015"/>
                    <a:pt x="663035" y="1601408"/>
                  </a:cubicBezTo>
                  <a:cubicBezTo>
                    <a:pt x="542398" y="1600188"/>
                    <a:pt x="478559" y="1608874"/>
                    <a:pt x="343445" y="1627247"/>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35761"/>
                        <a:gd name="adj2" fmla="val 4617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800EE04C-1BE3-D429-9376-EB08AF5C0F12}"/>
                </a:ext>
              </a:extLst>
            </p:cNvPr>
            <p:cNvSpPr txBox="1"/>
            <p:nvPr/>
          </p:nvSpPr>
          <p:spPr>
            <a:xfrm>
              <a:off x="253629" y="2671032"/>
              <a:ext cx="2096032" cy="105331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đoạn</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văn</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ngắn</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theo</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nội</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dung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gợi</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ý</a:t>
              </a:r>
            </a:p>
          </p:txBody>
        </p:sp>
      </p:grpSp>
      <p:grpSp>
        <p:nvGrpSpPr>
          <p:cNvPr id="19" name="Group 18">
            <a:extLst>
              <a:ext uri="{FF2B5EF4-FFF2-40B4-BE49-F238E27FC236}">
                <a16:creationId xmlns:a16="http://schemas.microsoft.com/office/drawing/2014/main" id="{2CBCB282-97A2-DE67-8DE9-C06F16616684}"/>
              </a:ext>
            </a:extLst>
          </p:cNvPr>
          <p:cNvGrpSpPr/>
          <p:nvPr/>
        </p:nvGrpSpPr>
        <p:grpSpPr>
          <a:xfrm>
            <a:off x="1790608" y="3726272"/>
            <a:ext cx="3794098" cy="3131728"/>
            <a:chOff x="0" y="2686369"/>
            <a:chExt cx="5455920" cy="4503431"/>
          </a:xfrm>
        </p:grpSpPr>
        <p:pic>
          <p:nvPicPr>
            <p:cNvPr id="20" name="Picture 19" descr="A picture containing icon&#10;&#10;Description automatically generated">
              <a:extLst>
                <a:ext uri="{FF2B5EF4-FFF2-40B4-BE49-F238E27FC236}">
                  <a16:creationId xmlns:a16="http://schemas.microsoft.com/office/drawing/2014/main" id="{7CCFB2D0-AE5F-4C40-E6D7-EBAFA9E31D0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2" name="Picture 21" descr="Icon&#10;&#10;Description automatically generated">
              <a:extLst>
                <a:ext uri="{FF2B5EF4-FFF2-40B4-BE49-F238E27FC236}">
                  <a16:creationId xmlns:a16="http://schemas.microsoft.com/office/drawing/2014/main" id="{F8B22729-8B63-CFEF-5B41-367C77B8378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159702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403</Words>
  <Application>Microsoft Office PowerPoint</Application>
  <PresentationFormat>Widescreen</PresentationFormat>
  <Paragraphs>22</Paragraphs>
  <Slides>14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Cambria</vt:lpstr>
      <vt:lpstr>Times New Roman</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Bui Nam</cp:lastModifiedBy>
  <cp:revision>17</cp:revision>
  <dcterms:created xsi:type="dcterms:W3CDTF">2022-11-21T10:56:49Z</dcterms:created>
  <dcterms:modified xsi:type="dcterms:W3CDTF">2025-03-01T03:28:35Z</dcterms:modified>
</cp:coreProperties>
</file>