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7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85C64F5-FE34-47FF-96C6-16115D3DC8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238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66216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565</Words>
  <Application>Microsoft Office PowerPoint</Application>
  <PresentationFormat>Widescreen</PresentationFormat>
  <Paragraphs>57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Microsoft JhengHei Light</vt:lpstr>
      <vt:lpstr>宋体</vt:lpstr>
      <vt:lpstr>Arial</vt:lpstr>
      <vt:lpstr>Calibri</vt:lpstr>
      <vt:lpstr>Calibri Light</vt:lpstr>
      <vt:lpstr>Cambria</vt:lpstr>
      <vt:lpstr>等线</vt:lpstr>
      <vt:lpstr>方正姚体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26</cp:revision>
  <dcterms:created xsi:type="dcterms:W3CDTF">2022-11-26T06:23:00Z</dcterms:created>
  <dcterms:modified xsi:type="dcterms:W3CDTF">2025-03-10T07:41:00Z</dcterms:modified>
</cp:coreProperties>
</file>