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9"/>
  </p:notesMasterIdLst>
  <p:sldIdLst>
    <p:sldId id="410" r:id="rId2"/>
    <p:sldId id="257" r:id="rId3"/>
    <p:sldId id="476" r:id="rId4"/>
    <p:sldId id="477" r:id="rId5"/>
    <p:sldId id="478" r:id="rId6"/>
    <p:sldId id="489" r:id="rId7"/>
    <p:sldId id="490" r:id="rId8"/>
    <p:sldId id="507" r:id="rId9"/>
    <p:sldId id="508" r:id="rId10"/>
    <p:sldId id="509" r:id="rId11"/>
    <p:sldId id="510" r:id="rId12"/>
    <p:sldId id="511" r:id="rId13"/>
    <p:sldId id="512" r:id="rId14"/>
    <p:sldId id="513" r:id="rId15"/>
    <p:sldId id="514" r:id="rId16"/>
    <p:sldId id="515" r:id="rId17"/>
    <p:sldId id="517" r:id="rId18"/>
    <p:sldId id="518" r:id="rId19"/>
    <p:sldId id="442" r:id="rId20"/>
    <p:sldId id="449" r:id="rId21"/>
    <p:sldId id="471" r:id="rId22"/>
    <p:sldId id="472" r:id="rId23"/>
    <p:sldId id="470" r:id="rId24"/>
    <p:sldId id="473" r:id="rId25"/>
    <p:sldId id="474" r:id="rId26"/>
    <p:sldId id="475" r:id="rId27"/>
    <p:sldId id="51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00FF"/>
    <a:srgbClr val="FFFF00"/>
    <a:srgbClr val="FF66FF"/>
    <a:srgbClr val="FFFF66"/>
    <a:srgbClr val="0033CC"/>
    <a:srgbClr val="00FF99"/>
    <a:srgbClr val="0000CC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835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number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choose and answer the questions.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can open 2 squares if they answer correctly.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to choose a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they can find all the ships.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62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/>
              <a:t>Ấn vào chiếc cúp để hiện kết quả. </a:t>
            </a:r>
            <a:endParaRPr lang="en-US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20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guess the word letter by letter.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Whenever the pupils guess a letter that is in the secret word, click the letter to fill it into the blank where it occurs.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4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Ấn vào chiếc cúp để hiện kết quả.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6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6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8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8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47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4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7740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050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9236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4854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7789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356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580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667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0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450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7987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24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slide" Target="slide3.xml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slide" Target="slide3.xml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openxmlformats.org/officeDocument/2006/relationships/image" Target="../media/image41.png"/><Relationship Id="rId5" Type="http://schemas.openxmlformats.org/officeDocument/2006/relationships/slide" Target="slide3.xml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slide" Target="slide3.xml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45.png"/><Relationship Id="rId10" Type="http://schemas.openxmlformats.org/officeDocument/2006/relationships/image" Target="../media/image20.png"/><Relationship Id="rId4" Type="http://schemas.openxmlformats.org/officeDocument/2006/relationships/image" Target="../media/image44.jpeg"/><Relationship Id="rId9" Type="http://schemas.openxmlformats.org/officeDocument/2006/relationships/slide" Target="slide2.xml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4" Type="http://schemas.openxmlformats.org/officeDocument/2006/relationships/image" Target="../media/image53.png"/><Relationship Id="rId33" Type="http://schemas.openxmlformats.org/officeDocument/2006/relationships/image" Target="../media/image52.png"/><Relationship Id="rId2" Type="http://schemas.openxmlformats.org/officeDocument/2006/relationships/audio" Target="../media/media2.mp3"/><Relationship Id="rId29" Type="http://schemas.openxmlformats.org/officeDocument/2006/relationships/slide" Target="slide2.xml"/><Relationship Id="rId1" Type="http://schemas.microsoft.com/office/2007/relationships/media" Target="../media/media2.mp3"/><Relationship Id="rId32" Type="http://schemas.openxmlformats.org/officeDocument/2006/relationships/image" Target="../media/image51.png"/><Relationship Id="rId5" Type="http://schemas.openxmlformats.org/officeDocument/2006/relationships/customXml" Target="../ink/ink2.xml"/><Relationship Id="rId28" Type="http://schemas.openxmlformats.org/officeDocument/2006/relationships/image" Target="../media/image44.jpeg"/><Relationship Id="rId31" Type="http://schemas.microsoft.com/office/2007/relationships/hdphoto" Target="../media/hdphoto1.wdp"/><Relationship Id="rId4" Type="http://schemas.openxmlformats.org/officeDocument/2006/relationships/notesSlide" Target="../notesSlides/notesSlide2.xml"/><Relationship Id="rId27" Type="http://schemas.openxmlformats.org/officeDocument/2006/relationships/image" Target="../media/image25.png"/><Relationship Id="rId30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28" Type="http://schemas.openxmlformats.org/officeDocument/2006/relationships/slide" Target="slide20.xml"/><Relationship Id="rId27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7.wav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7.wav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7.wav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7.wav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7.wav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7.wav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7.wav"/><Relationship Id="rId10" Type="http://schemas.openxmlformats.org/officeDocument/2006/relationships/image" Target="../media/image58.png"/><Relationship Id="rId4" Type="http://schemas.openxmlformats.org/officeDocument/2006/relationships/audio" Target="../media/audio6.wav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8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6.jpeg"/><Relationship Id="rId21" Type="http://schemas.openxmlformats.org/officeDocument/2006/relationships/slide" Target="slide12.xml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17" Type="http://schemas.openxmlformats.org/officeDocument/2006/relationships/slide" Target="slide10.xml"/><Relationship Id="rId25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7.xml"/><Relationship Id="rId24" Type="http://schemas.openxmlformats.org/officeDocument/2006/relationships/image" Target="../media/image17.png"/><Relationship Id="rId5" Type="http://schemas.openxmlformats.org/officeDocument/2006/relationships/slide" Target="slide4.xml"/><Relationship Id="rId15" Type="http://schemas.openxmlformats.org/officeDocument/2006/relationships/slide" Target="slide9.xml"/><Relationship Id="rId23" Type="http://schemas.openxmlformats.org/officeDocument/2006/relationships/slide" Target="slide13.xml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slide" Target="slide11.xml"/><Relationship Id="rId31" Type="http://schemas.microsoft.com/office/2007/relationships/hdphoto" Target="../media/hdphoto1.wdp"/><Relationship Id="rId4" Type="http://schemas.openxmlformats.org/officeDocument/2006/relationships/image" Target="../media/image7.gif"/><Relationship Id="rId9" Type="http://schemas.openxmlformats.org/officeDocument/2006/relationships/slide" Target="slide6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slide" Target="slide15.xml"/><Relationship Id="rId30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slide" Target="slide3.xml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openxmlformats.org/officeDocument/2006/relationships/image" Target="../media/image30.png"/><Relationship Id="rId5" Type="http://schemas.openxmlformats.org/officeDocument/2006/relationships/slide" Target="slide3.xml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slide" Target="slide3.xml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slide" Target="slide3.xml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openxmlformats.org/officeDocument/2006/relationships/image" Target="../media/image37.png"/><Relationship Id="rId5" Type="http://schemas.openxmlformats.org/officeDocument/2006/relationships/slide" Target="slide3.xml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4"/>
            <a:ext cx="2850815" cy="2501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-249072" y="399994"/>
            <a:ext cx="2881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Review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336584" y="855350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ACTIVITY</a:t>
              </a:r>
              <a:r>
                <a:rPr lang="en-US" sz="2800" b="1">
                  <a:solidFill>
                    <a:prstClr val="white"/>
                  </a:solidFill>
                  <a:latin typeface="Comic Sans MS" panose="030F0702030302020204" pitchFamily="66" charset="0"/>
                </a:rPr>
                <a:t>( 1-2)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76" y="2282361"/>
            <a:ext cx="7418854" cy="3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783536" y="158182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It’s in the bathroom.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783536" y="285603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It’s in the living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room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783536" y="4019177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It’s in the bedroom. 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741965" y="4983356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It’s in the dining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room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5" y="1795691"/>
            <a:ext cx="446809" cy="36710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52" y="4205629"/>
            <a:ext cx="515470" cy="38554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29" y="5139315"/>
            <a:ext cx="546673" cy="480409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01" y="3040299"/>
            <a:ext cx="563583" cy="49527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236605" y="658494"/>
            <a:ext cx="6101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Where is the bed?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11" y="2162797"/>
            <a:ext cx="3986270" cy="34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127273" y="1428562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It’s not 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127273" y="255324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It’s over there.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127273" y="367208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It’s there.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27273" y="4825059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It’s 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4" y="1589706"/>
            <a:ext cx="562896" cy="494666"/>
          </a:xfrm>
          <a:prstGeom prst="flowChartTerminator">
            <a:avLst/>
          </a:prstGeom>
          <a:solidFill>
            <a:srgbClr val="00FF0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00" y="3796027"/>
            <a:ext cx="519554" cy="456579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31" y="5023671"/>
            <a:ext cx="463869" cy="371095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89" y="2728109"/>
            <a:ext cx="538500" cy="473227"/>
          </a:xfrm>
          <a:prstGeom prst="flowChartTerminator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11192" y="354372"/>
            <a:ext cx="8111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Where’s your bedroom?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3" y="2084372"/>
            <a:ext cx="4593172" cy="331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808198" y="127426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doors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808200" y="245106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windows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808199" y="366766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chairs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808198" y="468421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tables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1435949"/>
            <a:ext cx="494117" cy="434225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1097" y="3860192"/>
            <a:ext cx="528803" cy="437912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41" y="4808172"/>
            <a:ext cx="602507" cy="5057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2646300"/>
            <a:ext cx="566930" cy="45354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7" y="2265451"/>
            <a:ext cx="4572638" cy="30484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2169" y="510733"/>
            <a:ext cx="7063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There are two…… in my room.</a:t>
            </a:r>
          </a:p>
        </p:txBody>
      </p:sp>
    </p:spTree>
    <p:extLst>
      <p:ext uri="{BB962C8B-B14F-4D97-AF65-F5344CB8AC3E}">
        <p14:creationId xmlns:p14="http://schemas.microsoft.com/office/powerpoint/2010/main" val="29297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065575" y="1410701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There are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065575" y="2330612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There aren’t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065575" y="3391613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There is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51368" y="4429141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 There isn’t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65304" y="1554598"/>
            <a:ext cx="625338" cy="49181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964395" y="3516679"/>
            <a:ext cx="625338" cy="53805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68" y="4596491"/>
            <a:ext cx="479658" cy="4039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1075" y="2460194"/>
            <a:ext cx="580522" cy="49868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495639" y="625917"/>
            <a:ext cx="64347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….. six pictures on the wall.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2" y="2046416"/>
            <a:ext cx="5410955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783536" y="158182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meat 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783536" y="285603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fish 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783536" y="4019177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I’d like some eggs. 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741965" y="4983356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oranges.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5" y="1795691"/>
            <a:ext cx="446809" cy="36710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52" y="4205629"/>
            <a:ext cx="515470" cy="38554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29" y="5139315"/>
            <a:ext cx="546673" cy="480409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01" y="3040299"/>
            <a:ext cx="563583" cy="49527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321565" y="935493"/>
            <a:ext cx="63193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would you like to eat?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6" y="2404784"/>
            <a:ext cx="4220164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127273" y="1428562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cola.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127273" y="255324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juice.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127273" y="367208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milk.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27273" y="4825059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water.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4" y="1589706"/>
            <a:ext cx="562896" cy="494666"/>
          </a:xfrm>
          <a:prstGeom prst="flowChartTerminator">
            <a:avLst/>
          </a:prstGeom>
          <a:solidFill>
            <a:srgbClr val="00FF0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00" y="3796027"/>
            <a:ext cx="519554" cy="456579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31" y="5023671"/>
            <a:ext cx="463869" cy="371095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89" y="2728109"/>
            <a:ext cx="538500" cy="473227"/>
          </a:xfrm>
          <a:prstGeom prst="flowChartTerminator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109633" y="570499"/>
            <a:ext cx="6801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would you like to drink?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62" y="2139005"/>
            <a:ext cx="3749438" cy="42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-19361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5A77B9E-5207-46CD-ABF3-207A3C2AE839}"/>
              </a:ext>
            </a:extLst>
          </p:cNvPr>
          <p:cNvSpPr/>
          <p:nvPr/>
        </p:nvSpPr>
        <p:spPr>
          <a:xfrm>
            <a:off x="2514600" y="1482233"/>
            <a:ext cx="7248525" cy="3346942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2. 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33033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-19361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947" y="374905"/>
            <a:ext cx="5950484" cy="1936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4" y="2311400"/>
            <a:ext cx="5857312" cy="1839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153" y="2239417"/>
            <a:ext cx="5826257" cy="1911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5259" y="4293002"/>
            <a:ext cx="5481376" cy="1796836"/>
          </a:xfrm>
          <a:prstGeom prst="rect">
            <a:avLst/>
          </a:prstGeom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-Shape 15"/>
          <p:cNvSpPr/>
          <p:nvPr/>
        </p:nvSpPr>
        <p:spPr>
          <a:xfrm rot="19068103">
            <a:off x="8217114" y="1803438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/>
          <p:cNvSpPr/>
          <p:nvPr/>
        </p:nvSpPr>
        <p:spPr>
          <a:xfrm rot="19068103">
            <a:off x="5610355" y="3718375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-Shape 17"/>
          <p:cNvSpPr/>
          <p:nvPr/>
        </p:nvSpPr>
        <p:spPr>
          <a:xfrm rot="19068103">
            <a:off x="11467667" y="3718374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-Shape 18"/>
          <p:cNvSpPr/>
          <p:nvPr/>
        </p:nvSpPr>
        <p:spPr>
          <a:xfrm rot="19068103">
            <a:off x="5194334" y="5662464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74905"/>
            <a:ext cx="5875947" cy="1936495"/>
          </a:xfrm>
          <a:prstGeom prst="rect">
            <a:avLst/>
          </a:prstGeom>
        </p:spPr>
      </p:pic>
      <p:sp>
        <p:nvSpPr>
          <p:cNvPr id="4" name="L-Shape 3"/>
          <p:cNvSpPr/>
          <p:nvPr/>
        </p:nvSpPr>
        <p:spPr>
          <a:xfrm rot="19068103">
            <a:off x="2279189" y="1872349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2869" y="4480994"/>
            <a:ext cx="1056980" cy="10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-85725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5A77B9E-5207-46CD-ABF3-207A3C2AE839}"/>
              </a:ext>
            </a:extLst>
          </p:cNvPr>
          <p:cNvSpPr/>
          <p:nvPr/>
        </p:nvSpPr>
        <p:spPr>
          <a:xfrm>
            <a:off x="1876425" y="1453658"/>
            <a:ext cx="8496299" cy="3346942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3. 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15066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771045" y="5523633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80637" y="878102"/>
            <a:ext cx="785597" cy="785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78772" y="509912"/>
            <a:ext cx="6389293" cy="32874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77590" y="3104838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4028" y="3104837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710927" y="3751168"/>
            <a:ext cx="6229513" cy="2886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47316" y="6091267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</a:rPr>
              <a:t>2</a:t>
            </a:r>
            <a:endParaRPr lang="en-US" sz="36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02394" y="6041089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6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3441391" y="50021"/>
            <a:ext cx="54280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REVIEW 3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695480" y="2740062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415278" y="3152222"/>
            <a:ext cx="2868011" cy="2808114"/>
            <a:chOff x="2480954" y="2772794"/>
            <a:chExt cx="1274826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480954" y="2772794"/>
              <a:ext cx="1274826" cy="1826844"/>
              <a:chOff x="10455420" y="-287387"/>
              <a:chExt cx="1458608" cy="2090206"/>
            </a:xfrm>
          </p:grpSpPr>
          <p:sp>
            <p:nvSpPr>
              <p:cNvPr id="171" name="Freeform: Shape 22">
                <a:hlinkClick r:id="" action="ppaction://noaction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455420" y="-28738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605413" y="83585"/>
                <a:ext cx="1161917" cy="122037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702105" y="3304975"/>
              <a:ext cx="840049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 and tick </a:t>
              </a:r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5122284" y="1869148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rgbClr val="FF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94524" y="2868357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 and number.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8374196" y="3222561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hlinkClick r:id="" action="ppaction://noaction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045854" y="4108797"/>
              <a:ext cx="1233332" cy="73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wrap- 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084" y="0"/>
            <a:ext cx="2942620" cy="2926080"/>
            <a:chOff x="4527680" y="-356106"/>
            <a:chExt cx="2350885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27680" y="591533"/>
              <a:ext cx="2326678" cy="118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1097" name="Picture 73" descr="Cartoon Home Toy Colored Button Icon Signs And Symbols Can Be Used For Web  Logo Mobile App Ui Ux Stock Illustration - Download Image Now - iStock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607703"/>
            <a:ext cx="1310986" cy="13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587" y="2242908"/>
            <a:ext cx="3102718" cy="4281752"/>
          </a:xfrm>
          <a:prstGeom prst="rect">
            <a:avLst/>
          </a:prstGeom>
        </p:spPr>
      </p:pic>
      <p:pic>
        <p:nvPicPr>
          <p:cNvPr id="21" name="next slide">
            <a:hlinkClick r:id="" action="ppaction://hlinkshowjump?jump=nextslide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3867" y="5607703"/>
            <a:ext cx="1579124" cy="1189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8946" y="537789"/>
            <a:ext cx="64908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000" dirty="0">
                <a:solidFill>
                  <a:schemeClr val="tx2">
                    <a:lumMod val="50000"/>
                  </a:schemeClr>
                </a:solidFill>
                <a:latin typeface=".Vn3DH" panose="020B7200000000000000" pitchFamily="34" charset="0"/>
                <a:cs typeface="Times New Roman" panose="02020603050405020304" pitchFamily="18" charset="0"/>
              </a:rPr>
              <a:t>HANGMAN</a:t>
            </a:r>
          </a:p>
        </p:txBody>
      </p:sp>
    </p:spTree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6332" y="1981000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10979" y="1334078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BEANS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397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032852" y="2412779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290927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2301419" y="1649109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71" name="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4131431" y="1616794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72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3194856" y="160750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071072" y="1614352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74" name="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6122579" y="1614351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5684" y="420909"/>
            <a:ext cx="52533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kind of vegetables</a:t>
            </a:r>
          </a:p>
        </p:txBody>
      </p:sp>
    </p:spTree>
    <p:extLst>
      <p:ext uri="{BB962C8B-B14F-4D97-AF65-F5344CB8AC3E}">
        <p14:creationId xmlns:p14="http://schemas.microsoft.com/office/powerpoint/2010/main" val="34796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500"/>
                            </p:stCondLst>
                            <p:childTnLst>
                              <p:par>
                                <p:cTn id="3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500"/>
                            </p:stCondLst>
                            <p:childTnLst>
                              <p:par>
                                <p:cTn id="404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0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0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68" grpId="0" animBg="1"/>
      <p:bldP spid="68" grpId="1" animBg="1"/>
      <p:bldP spid="68" grpId="2" animBg="1"/>
      <p:bldP spid="69" grpId="0"/>
      <p:bldP spid="71" grpId="0"/>
      <p:bldP spid="72" grpId="0"/>
      <p:bldP spid="73" grpId="0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7570" y="2132943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MILK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05119" y="1617049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244" name="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282969" y="163433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l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222424" y="1609556"/>
            <a:ext cx="3946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k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176898" y="160955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205338" y="420909"/>
            <a:ext cx="26340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drink</a:t>
            </a:r>
          </a:p>
        </p:txBody>
      </p:sp>
    </p:spTree>
    <p:extLst>
      <p:ext uri="{BB962C8B-B14F-4D97-AF65-F5344CB8AC3E}">
        <p14:creationId xmlns:p14="http://schemas.microsoft.com/office/powerpoint/2010/main" val="12930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500"/>
                            </p:stCondLst>
                            <p:childTnLst>
                              <p:par>
                                <p:cTn id="2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50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000"/>
                            </p:stCondLst>
                            <p:childTnLst>
                              <p:par>
                                <p:cTn id="30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00"/>
                            </p:stCondLst>
                            <p:childTnLst>
                              <p:par>
                                <p:cTn id="3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"/>
                            </p:stCondLst>
                            <p:childTnLst>
                              <p:par>
                                <p:cTn id="39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0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5" fill="hold">
                      <p:stCondLst>
                        <p:cond delay="0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1" fill="hold">
                      <p:stCondLst>
                        <p:cond delay="0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3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4" fill="hold">
                      <p:stCondLst>
                        <p:cond delay="0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0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8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2" fill="hold">
                      <p:stCondLst>
                        <p:cond delay="0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048" y="2174559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10979" y="1475993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mother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8693" y="2441108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2853113" y="2429397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3798868" y="242645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873288" y="2414743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057979" y="1590805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244" name="m2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1704081" y="1625658"/>
            <a:ext cx="7825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t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3833693" y="1625657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5981190" y="1625659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940538" y="2414743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965392" y="2414742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2880862" y="1625658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2" name="h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4926253" y="1611995"/>
            <a:ext cx="62869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228310" y="420909"/>
            <a:ext cx="45881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family member</a:t>
            </a:r>
          </a:p>
        </p:txBody>
      </p:sp>
    </p:spTree>
    <p:extLst>
      <p:ext uri="{BB962C8B-B14F-4D97-AF65-F5344CB8AC3E}">
        <p14:creationId xmlns:p14="http://schemas.microsoft.com/office/powerpoint/2010/main" val="37394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000"/>
                            </p:stCondLst>
                            <p:childTnLst>
                              <p:par>
                                <p:cTn id="3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500"/>
                            </p:stCondLst>
                            <p:childTnLst>
                              <p:par>
                                <p:cTn id="3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00"/>
                            </p:stCondLst>
                            <p:childTnLst>
                              <p:par>
                                <p:cTn id="40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1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000"/>
                            </p:stCondLst>
                            <p:childTnLst>
                              <p:par>
                                <p:cTn id="5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000"/>
                            </p:stCondLst>
                            <p:childTnLst>
                              <p:par>
                                <p:cTn id="6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1000"/>
                            </p:stCondLst>
                            <p:childTnLst>
                              <p:par>
                                <p:cTn id="6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0" fill="hold">
                      <p:stCondLst>
                        <p:cond delay="0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1" grpId="0"/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7395" y="2260464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teacher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6577" y="23499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2582031" y="2335247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3512148" y="2335247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397136" y="2323536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C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4430462" y="1507875"/>
            <a:ext cx="58060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</a:p>
        </p:txBody>
      </p:sp>
      <p:sp>
        <p:nvSpPr>
          <p:cNvPr id="244" name="t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1668270" y="1525496"/>
            <a:ext cx="5469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a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3581094" y="1558002"/>
            <a:ext cx="514603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2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215764" y="150787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265045" y="2313716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203684" y="2301362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114352" y="2283443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1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2515946" y="1558003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202665" y="1507875"/>
            <a:ext cx="5549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74" name="H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5345834" y="1541900"/>
            <a:ext cx="62869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408117" y="420909"/>
            <a:ext cx="22284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job</a:t>
            </a:r>
          </a:p>
        </p:txBody>
      </p:sp>
    </p:spTree>
    <p:extLst>
      <p:ext uri="{BB962C8B-B14F-4D97-AF65-F5344CB8AC3E}">
        <p14:creationId xmlns:p14="http://schemas.microsoft.com/office/powerpoint/2010/main" val="22888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00"/>
                            </p:stCondLst>
                            <p:childTnLst>
                              <p:par>
                                <p:cTn id="3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000"/>
                            </p:stCondLst>
                            <p:childTnLst>
                              <p:par>
                                <p:cTn id="3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00"/>
                            </p:stCondLst>
                            <p:childTnLst>
                              <p:par>
                                <p:cTn id="3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000"/>
                            </p:stCondLst>
                            <p:childTnLst>
                              <p:par>
                                <p:cTn id="3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00"/>
                            </p:stCondLst>
                            <p:childTnLst>
                              <p:par>
                                <p:cTn id="4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500"/>
                            </p:stCondLst>
                            <p:childTnLst>
                              <p:par>
                                <p:cTn id="41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000"/>
                            </p:stCondLst>
                            <p:childTnLst>
                              <p:par>
                                <p:cTn id="42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0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0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0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000"/>
                            </p:stCondLst>
                            <p:childTnLst>
                              <p:par>
                                <p:cTn id="6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000"/>
                            </p:stCondLst>
                            <p:childTnLst>
                              <p:par>
                                <p:cTn id="6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0" fill="hold">
                      <p:stCondLst>
                        <p:cond delay="0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1" grpId="0" animBg="1"/>
      <p:bldP spid="71" grpId="1" animBg="1"/>
      <p:bldP spid="71" grpId="2" animBg="1"/>
      <p:bldP spid="72" grpId="0"/>
      <p:bldP spid="73" grpId="0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048" y="241160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2557" y="160196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bedroom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3041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3682098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4551380" y="242625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5547796" y="242796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B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1825490" y="1638618"/>
            <a:ext cx="64152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244" name="D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3643506" y="1617284"/>
            <a:ext cx="63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R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4572875" y="1617284"/>
            <a:ext cx="5549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2780039" y="1617284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802885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460923" y="1617284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532728" y="2425638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575282" y="2426253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5672574" y="1617284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</a:p>
        </p:txBody>
      </p:sp>
      <p:sp>
        <p:nvSpPr>
          <p:cNvPr id="75" name="O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6649792" y="1638618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297001" y="520719"/>
            <a:ext cx="45991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place in the house</a:t>
            </a:r>
          </a:p>
        </p:txBody>
      </p:sp>
    </p:spTree>
    <p:extLst>
      <p:ext uri="{BB962C8B-B14F-4D97-AF65-F5344CB8AC3E}">
        <p14:creationId xmlns:p14="http://schemas.microsoft.com/office/powerpoint/2010/main" val="14672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00"/>
                            </p:stCondLst>
                            <p:childTnLst>
                              <p:par>
                                <p:cTn id="3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000"/>
                            </p:stCondLst>
                            <p:childTnLst>
                              <p:par>
                                <p:cTn id="3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00"/>
                            </p:stCondLst>
                            <p:childTnLst>
                              <p:par>
                                <p:cTn id="3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000"/>
                            </p:stCondLst>
                            <p:childTnLst>
                              <p:par>
                                <p:cTn id="3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00"/>
                            </p:stCondLst>
                            <p:childTnLst>
                              <p:par>
                                <p:cTn id="4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500"/>
                            </p:stCondLst>
                            <p:childTnLst>
                              <p:par>
                                <p:cTn id="41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000"/>
                            </p:stCondLst>
                            <p:childTnLst>
                              <p:par>
                                <p:cTn id="42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0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0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0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0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000"/>
                            </p:stCondLst>
                            <p:childTnLst>
                              <p:par>
                                <p:cTn id="6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0" fill="hold">
                      <p:stCondLst>
                        <p:cond delay="0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4" grpId="0"/>
      <p:bldP spid="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0890" y="2368823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omic Sans MS" panose="030F0902030302020204" pitchFamily="66" charset="0"/>
              </a:rPr>
              <a:t>window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16066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I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178419" y="1638618"/>
            <a:ext cx="40107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 err="1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4" name="d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5058012" y="1617284"/>
            <a:ext cx="63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O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6163206" y="1559067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N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159797" y="1627023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43322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W1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2014574" y="1617284"/>
            <a:ext cx="71045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117323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W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7123786" y="1572011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079232" y="420909"/>
            <a:ext cx="48862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part of the room</a:t>
            </a:r>
          </a:p>
        </p:txBody>
      </p:sp>
    </p:spTree>
    <p:extLst>
      <p:ext uri="{BB962C8B-B14F-4D97-AF65-F5344CB8AC3E}">
        <p14:creationId xmlns:p14="http://schemas.microsoft.com/office/powerpoint/2010/main" val="19326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000"/>
                            </p:stCondLst>
                            <p:childTnLst>
                              <p:par>
                                <p:cTn id="3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500"/>
                            </p:stCondLst>
                            <p:childTnLst>
                              <p:par>
                                <p:cTn id="3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00"/>
                            </p:stCondLst>
                            <p:childTnLst>
                              <p:par>
                                <p:cTn id="40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1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0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0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7" fill="hold">
                      <p:stCondLst>
                        <p:cond delay="0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6" fill="hold">
                      <p:stCondLst>
                        <p:cond delay="0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4" fill="hold">
                      <p:stCondLst>
                        <p:cond delay="0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1000"/>
                            </p:stCondLst>
                            <p:childTnLst>
                              <p:par>
                                <p:cTn id="6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1000"/>
                            </p:stCondLst>
                            <p:childTnLst>
                              <p:par>
                                <p:cTn id="6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  <p:bldP spid="71" grpId="0" animBg="1"/>
      <p:bldP spid="71" grpId="1" animBg="1"/>
      <p:bldP spid="71" grpId="2" animBg="1"/>
      <p:bldP spid="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0890" y="2368823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twelve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16066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T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2067869" y="1617283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244" name="L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5190999" y="1617282"/>
            <a:ext cx="3946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V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6178435" y="1559067"/>
            <a:ext cx="55816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1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159797" y="1627023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43322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W1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94462" y="1617283"/>
            <a:ext cx="71045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117323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7175884" y="1572011"/>
            <a:ext cx="60625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043363" y="560883"/>
            <a:ext cx="31422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number</a:t>
            </a:r>
          </a:p>
        </p:txBody>
      </p:sp>
    </p:spTree>
    <p:extLst>
      <p:ext uri="{BB962C8B-B14F-4D97-AF65-F5344CB8AC3E}">
        <p14:creationId xmlns:p14="http://schemas.microsoft.com/office/powerpoint/2010/main" val="7309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000"/>
                            </p:stCondLst>
                            <p:childTnLst>
                              <p:par>
                                <p:cTn id="3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500"/>
                            </p:stCondLst>
                            <p:childTnLst>
                              <p:par>
                                <p:cTn id="3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00"/>
                            </p:stCondLst>
                            <p:childTnLst>
                              <p:par>
                                <p:cTn id="40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1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5" fill="hold">
                      <p:stCondLst>
                        <p:cond delay="0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1000"/>
                            </p:stCondLst>
                            <p:childTnLst>
                              <p:par>
                                <p:cTn id="6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1000"/>
                            </p:stCondLst>
                            <p:childTnLst>
                              <p:par>
                                <p:cTn id="6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  <p:bldP spid="71" grpId="0" animBg="1"/>
      <p:bldP spid="71" grpId="1" animBg="1"/>
      <p:bldP spid="71" grpId="2" animBg="1"/>
      <p:bldP spid="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aa6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>
            <a:off x="1610851" y="4305392"/>
            <a:ext cx="974544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aa5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>
            <a:off x="2600235" y="3981372"/>
            <a:ext cx="964569" cy="9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aa4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>
            <a:off x="3601596" y="3945114"/>
            <a:ext cx="941606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Fire AA1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68" y="4093480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Fire AA2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70" y="4047038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Fire AA3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15" y="4070579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aa3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 rot="19677545">
            <a:off x="1962185" y="5979046"/>
            <a:ext cx="1209150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aa1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 rot="19924925">
            <a:off x="3569110" y="4800264"/>
            <a:ext cx="871005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814945" y="345815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68" name="aa2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 rot="19653998">
            <a:off x="2826414" y="5175563"/>
            <a:ext cx="899575" cy="10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838527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29127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19727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92667" y="41769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6745" y="50913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6745" y="60057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41" name="AA1"/>
          <p:cNvSpPr/>
          <p:nvPr/>
        </p:nvSpPr>
        <p:spPr>
          <a:xfrm>
            <a:off x="1647624" y="3986934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BA1"/>
          <p:cNvSpPr/>
          <p:nvPr/>
        </p:nvSpPr>
        <p:spPr>
          <a:xfrm>
            <a:off x="1638560" y="4894994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A2"/>
          <p:cNvSpPr/>
          <p:nvPr/>
        </p:nvSpPr>
        <p:spPr>
          <a:xfrm>
            <a:off x="2634034" y="3976751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A3"/>
          <p:cNvSpPr/>
          <p:nvPr/>
        </p:nvSpPr>
        <p:spPr>
          <a:xfrm>
            <a:off x="3615451" y="3978238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A4"/>
          <p:cNvSpPr/>
          <p:nvPr/>
        </p:nvSpPr>
        <p:spPr>
          <a:xfrm>
            <a:off x="4585857" y="3981372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BA4"/>
          <p:cNvSpPr/>
          <p:nvPr/>
        </p:nvSpPr>
        <p:spPr>
          <a:xfrm>
            <a:off x="4572003" y="4881139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4"/>
          <p:cNvSpPr/>
          <p:nvPr/>
        </p:nvSpPr>
        <p:spPr>
          <a:xfrm>
            <a:off x="4559259" y="5795540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96" y="5511478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65" y="5872937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36" y="4994053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BA3"/>
          <p:cNvSpPr/>
          <p:nvPr/>
        </p:nvSpPr>
        <p:spPr>
          <a:xfrm>
            <a:off x="3600684" y="4899797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BA2"/>
          <p:cNvSpPr/>
          <p:nvPr/>
        </p:nvSpPr>
        <p:spPr>
          <a:xfrm>
            <a:off x="2628823" y="4894994"/>
            <a:ext cx="987213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3"/>
          <p:cNvSpPr/>
          <p:nvPr/>
        </p:nvSpPr>
        <p:spPr>
          <a:xfrm>
            <a:off x="3583173" y="5804235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2"/>
          <p:cNvSpPr/>
          <p:nvPr/>
        </p:nvSpPr>
        <p:spPr>
          <a:xfrm>
            <a:off x="2637675" y="5815548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1"/>
          <p:cNvSpPr/>
          <p:nvPr/>
        </p:nvSpPr>
        <p:spPr>
          <a:xfrm>
            <a:off x="1635096" y="5820768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aB6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>
            <a:off x="8288853" y="4339262"/>
            <a:ext cx="974544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aB5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>
            <a:off x="9243691" y="4014332"/>
            <a:ext cx="964569" cy="9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aB4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>
            <a:off x="10241652" y="3978238"/>
            <a:ext cx="941606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Fire AA3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57" y="4053010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AB4"/>
          <p:cNvSpPr/>
          <p:nvPr/>
        </p:nvSpPr>
        <p:spPr>
          <a:xfrm>
            <a:off x="10218235" y="4005086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Fire AA1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45" y="4058809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Fire AA2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281" y="4047038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aB3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 rot="21353394">
            <a:off x="8100904" y="6084277"/>
            <a:ext cx="1209150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aB1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 rot="239022">
            <a:off x="10271332" y="5696421"/>
            <a:ext cx="871005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7439890" y="345815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86" name="aB2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>
            <a:off x="9348229" y="5676780"/>
            <a:ext cx="899575" cy="10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8463472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454072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0444672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17612" y="41769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601690" y="50913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601690" y="60057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93" name="AB1"/>
          <p:cNvSpPr/>
          <p:nvPr/>
        </p:nvSpPr>
        <p:spPr>
          <a:xfrm>
            <a:off x="7204991" y="3996322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BB1"/>
          <p:cNvSpPr/>
          <p:nvPr/>
        </p:nvSpPr>
        <p:spPr>
          <a:xfrm>
            <a:off x="7195294" y="4909830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B2"/>
          <p:cNvSpPr/>
          <p:nvPr/>
        </p:nvSpPr>
        <p:spPr>
          <a:xfrm>
            <a:off x="8214046" y="3993346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AB3"/>
          <p:cNvSpPr/>
          <p:nvPr/>
        </p:nvSpPr>
        <p:spPr>
          <a:xfrm>
            <a:off x="9198085" y="4009401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BB4"/>
          <p:cNvSpPr/>
          <p:nvPr/>
        </p:nvSpPr>
        <p:spPr>
          <a:xfrm>
            <a:off x="10211748" y="4906368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209" y="5853377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28" y="5904659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58" y="5821146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BB3"/>
          <p:cNvSpPr/>
          <p:nvPr/>
        </p:nvSpPr>
        <p:spPr>
          <a:xfrm>
            <a:off x="9222900" y="4929780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BB2"/>
          <p:cNvSpPr/>
          <p:nvPr/>
        </p:nvSpPr>
        <p:spPr>
          <a:xfrm>
            <a:off x="8211640" y="4909830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B3"/>
          <p:cNvSpPr/>
          <p:nvPr/>
        </p:nvSpPr>
        <p:spPr>
          <a:xfrm>
            <a:off x="9211939" y="5821262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B2"/>
          <p:cNvSpPr/>
          <p:nvPr/>
        </p:nvSpPr>
        <p:spPr>
          <a:xfrm>
            <a:off x="8213051" y="5818089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B1"/>
          <p:cNvSpPr/>
          <p:nvPr/>
        </p:nvSpPr>
        <p:spPr>
          <a:xfrm>
            <a:off x="7191136" y="5825653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B4"/>
          <p:cNvSpPr/>
          <p:nvPr/>
        </p:nvSpPr>
        <p:spPr>
          <a:xfrm>
            <a:off x="10230857" y="5824108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15676"/>
          <a:stretch/>
        </p:blipFill>
        <p:spPr bwMode="auto">
          <a:xfrm>
            <a:off x="5034056" y="2484850"/>
            <a:ext cx="2581729" cy="127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4752797" y="1690907"/>
            <a:ext cx="3358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Battle ship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" name="Picture 10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47" y="228468"/>
            <a:ext cx="1005840" cy="1005840"/>
          </a:xfrm>
          <a:prstGeom prst="rect">
            <a:avLst/>
          </a:prstGeom>
        </p:spPr>
      </p:pic>
      <p:pic>
        <p:nvPicPr>
          <p:cNvPr id="110" name="Picture 10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7643" y="250817"/>
            <a:ext cx="1009149" cy="1005840"/>
          </a:xfrm>
          <a:prstGeom prst="rect">
            <a:avLst/>
          </a:prstGeom>
        </p:spPr>
      </p:pic>
      <p:pic>
        <p:nvPicPr>
          <p:cNvPr id="111" name="Picture 1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8364" y="195084"/>
            <a:ext cx="1009149" cy="1005840"/>
          </a:xfrm>
          <a:prstGeom prst="rect">
            <a:avLst/>
          </a:prstGeom>
        </p:spPr>
      </p:pic>
      <p:pic>
        <p:nvPicPr>
          <p:cNvPr id="112" name="Picture 1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9557" y="195084"/>
            <a:ext cx="1009148" cy="1005840"/>
          </a:xfrm>
          <a:prstGeom prst="rect">
            <a:avLst/>
          </a:prstGeom>
        </p:spPr>
      </p:pic>
      <p:pic>
        <p:nvPicPr>
          <p:cNvPr id="115" name="Picture 11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4370" y="193448"/>
            <a:ext cx="1009148" cy="1005840"/>
          </a:xfrm>
          <a:prstGeom prst="rect">
            <a:avLst/>
          </a:prstGeom>
        </p:spPr>
      </p:pic>
      <p:pic>
        <p:nvPicPr>
          <p:cNvPr id="120" name="Picture 1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9230" y="210645"/>
            <a:ext cx="1009149" cy="1005840"/>
          </a:xfrm>
          <a:prstGeom prst="rect">
            <a:avLst/>
          </a:prstGeom>
        </p:spPr>
      </p:pic>
      <p:pic>
        <p:nvPicPr>
          <p:cNvPr id="123" name="Picture 1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8881" y="1513811"/>
            <a:ext cx="1009148" cy="1005840"/>
          </a:xfrm>
          <a:prstGeom prst="rect">
            <a:avLst/>
          </a:prstGeom>
        </p:spPr>
      </p:pic>
      <p:pic>
        <p:nvPicPr>
          <p:cNvPr id="126" name="Picture 12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78863" y="1479010"/>
            <a:ext cx="1009149" cy="1005840"/>
          </a:xfrm>
          <a:prstGeom prst="rect">
            <a:avLst/>
          </a:prstGeom>
        </p:spPr>
      </p:pic>
      <p:pic>
        <p:nvPicPr>
          <p:cNvPr id="1024" name="Picture 10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34053" y="1539230"/>
            <a:ext cx="1009149" cy="1005840"/>
          </a:xfrm>
          <a:prstGeom prst="rect">
            <a:avLst/>
          </a:prstGeom>
        </p:spPr>
      </p:pic>
      <p:pic>
        <p:nvPicPr>
          <p:cNvPr id="1025" name="Picture 102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21004" y="1564366"/>
            <a:ext cx="1009149" cy="1005840"/>
          </a:xfrm>
          <a:prstGeom prst="rect">
            <a:avLst/>
          </a:prstGeom>
        </p:spPr>
      </p:pic>
      <p:pic>
        <p:nvPicPr>
          <p:cNvPr id="1027" name="Picture 1026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64123" y="1521177"/>
            <a:ext cx="1009149" cy="1005840"/>
          </a:xfrm>
          <a:prstGeom prst="rect">
            <a:avLst/>
          </a:prstGeom>
        </p:spPr>
      </p:pic>
      <p:pic>
        <p:nvPicPr>
          <p:cNvPr id="1029" name="Picture 102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38595" y="1578098"/>
            <a:ext cx="1009148" cy="1005840"/>
          </a:xfrm>
          <a:prstGeom prst="rect">
            <a:avLst/>
          </a:prstGeom>
        </p:spPr>
      </p:pic>
      <p:sp>
        <p:nvSpPr>
          <p:cNvPr id="148" name="Oval 147">
            <a:extLst>
              <a:ext uri="{FF2B5EF4-FFF2-40B4-BE49-F238E27FC236}">
                <a16:creationId xmlns:a16="http://schemas.microsoft.com/office/drawing/2014/main" id="{25A77B9E-5207-46CD-ABF3-207A3C2AE839}"/>
              </a:ext>
            </a:extLst>
          </p:cNvPr>
          <p:cNvSpPr/>
          <p:nvPr/>
        </p:nvSpPr>
        <p:spPr>
          <a:xfrm>
            <a:off x="5276927" y="53484"/>
            <a:ext cx="2202343" cy="1674556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0B0F5AE-C993-4156-B8D8-FF4F14FC0BC7}"/>
              </a:ext>
            </a:extLst>
          </p:cNvPr>
          <p:cNvSpPr txBox="1"/>
          <p:nvPr/>
        </p:nvSpPr>
        <p:spPr>
          <a:xfrm>
            <a:off x="5249268" y="333276"/>
            <a:ext cx="2326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arm-up 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pic>
        <p:nvPicPr>
          <p:cNvPr id="152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33318" y="6130498"/>
            <a:ext cx="727504" cy="727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7" grpId="0" animBg="1"/>
      <p:bldP spid="50" grpId="0" animBg="1"/>
      <p:bldP spid="51" grpId="0" animBg="1"/>
      <p:bldP spid="52" grpId="0" animBg="1"/>
      <p:bldP spid="48" grpId="0" animBg="1"/>
      <p:bldP spid="45" grpId="0" animBg="1"/>
      <p:bldP spid="49" grpId="0" animBg="1"/>
      <p:bldP spid="46" grpId="0" animBg="1"/>
      <p:bldP spid="43" grpId="0" animBg="1"/>
      <p:bldP spid="97" grpId="0" animBg="1"/>
      <p:bldP spid="93" grpId="0" animBg="1"/>
      <p:bldP spid="94" grpId="0" animBg="1"/>
      <p:bldP spid="95" grpId="0" animBg="1"/>
      <p:bldP spid="96" grpId="0" animBg="1"/>
      <p:bldP spid="98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808198" y="127426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my friend.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808200" y="245106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It’s my brother.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808199" y="366766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It’s my sister.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808198" y="468421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It’s my father.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1435949"/>
            <a:ext cx="494117" cy="434225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1097" y="3860192"/>
            <a:ext cx="528803" cy="437912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41" y="4808172"/>
            <a:ext cx="602507" cy="5057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2646300"/>
            <a:ext cx="566930" cy="45354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1213318" y="609601"/>
            <a:ext cx="404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Who’s that?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7" y="2097224"/>
            <a:ext cx="4391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065575" y="1410701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She’s eighteen years old.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065575" y="2330612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eight years old.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7065575" y="3391613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eighty years old.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7151368" y="4429141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sixteen years old.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055468" y="1554598"/>
            <a:ext cx="625338" cy="49181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964395" y="3516679"/>
            <a:ext cx="625338" cy="53805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68" y="4596491"/>
            <a:ext cx="479658" cy="4039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1075" y="2460194"/>
            <a:ext cx="580522" cy="49868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297777" y="631268"/>
            <a:ext cx="5389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old is she?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7" y="2286022"/>
            <a:ext cx="5410955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783536" y="158182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twenty years old.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6783536" y="285603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eleven years old.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6783536" y="4019177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twelve years old.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6741965" y="4983356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thirteen years old.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5" y="1795691"/>
            <a:ext cx="446809" cy="36710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52" y="4205629"/>
            <a:ext cx="515470" cy="38554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29" y="5139315"/>
            <a:ext cx="546673" cy="480409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01" y="3040299"/>
            <a:ext cx="563583" cy="49527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477854" y="889153"/>
            <a:ext cx="5036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old is he?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6" y="2440567"/>
            <a:ext cx="5410955" cy="24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127273" y="1428562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127273" y="255324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127273" y="367208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singer.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27273" y="4825059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He’s a driver.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4" y="1589706"/>
            <a:ext cx="562896" cy="494666"/>
          </a:xfrm>
          <a:prstGeom prst="flowChartTerminator">
            <a:avLst/>
          </a:prstGeom>
          <a:solidFill>
            <a:srgbClr val="00FF0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00" y="3796027"/>
            <a:ext cx="519554" cy="456579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31" y="5023671"/>
            <a:ext cx="463869" cy="371095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89" y="2728109"/>
            <a:ext cx="538500" cy="473227"/>
          </a:xfrm>
          <a:prstGeom prst="flowChartTerminator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559157" y="666376"/>
            <a:ext cx="5210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What’s his job?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6" y="2084372"/>
            <a:ext cx="4563112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808198" y="127426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singer.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6808200" y="245106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She’s a cook.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808199" y="366766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nurse.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6808198" y="468421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teacher.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1435949"/>
            <a:ext cx="494117" cy="434225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1097" y="3860192"/>
            <a:ext cx="528803" cy="437912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41" y="4808172"/>
            <a:ext cx="602507" cy="5057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2646300"/>
            <a:ext cx="566930" cy="45354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398305" y="729731"/>
            <a:ext cx="5327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What’s her job?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6" y="2008904"/>
            <a:ext cx="4572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065575" y="1410701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she isn’t.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065575" y="2330612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she 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065575" y="3391613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she doesn’t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51368" y="4429141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she does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65304" y="1554598"/>
            <a:ext cx="625338" cy="49181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964395" y="3516679"/>
            <a:ext cx="625338" cy="53805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68" y="4596491"/>
            <a:ext cx="479658" cy="4039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1075" y="2460194"/>
            <a:ext cx="580522" cy="49868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667158" y="949036"/>
            <a:ext cx="5121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 she a nurse?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7" y="1951970"/>
            <a:ext cx="5077534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4208</TotalTime>
  <Words>1016</Words>
  <Application>Microsoft Office PowerPoint</Application>
  <PresentationFormat>Widescreen</PresentationFormat>
  <Paragraphs>364</Paragraphs>
  <Slides>27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.Vn3DH</vt:lpstr>
      <vt:lpstr>Amasis MT Pro Black</vt:lpstr>
      <vt:lpstr>Arial</vt:lpstr>
      <vt:lpstr>Berlin Sans FB Demi</vt:lpstr>
      <vt:lpstr>Calibri</vt:lpstr>
      <vt:lpstr>Comic Sans MS</vt:lpstr>
      <vt:lpstr>Sport Day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John Luong</cp:lastModifiedBy>
  <cp:revision>261</cp:revision>
  <dcterms:created xsi:type="dcterms:W3CDTF">2022-01-25T11:05:41Z</dcterms:created>
  <dcterms:modified xsi:type="dcterms:W3CDTF">2025-03-15T03:48:33Z</dcterms:modified>
</cp:coreProperties>
</file>