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ink/ink5.xml" ContentType="application/inkml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6" r:id="rId2"/>
  </p:sldMasterIdLst>
  <p:notesMasterIdLst>
    <p:notesMasterId r:id="rId39"/>
  </p:notesMasterIdLst>
  <p:sldIdLst>
    <p:sldId id="410" r:id="rId3"/>
    <p:sldId id="257" r:id="rId4"/>
    <p:sldId id="534" r:id="rId5"/>
    <p:sldId id="521" r:id="rId6"/>
    <p:sldId id="522" r:id="rId7"/>
    <p:sldId id="523" r:id="rId8"/>
    <p:sldId id="525" r:id="rId9"/>
    <p:sldId id="536" r:id="rId10"/>
    <p:sldId id="526" r:id="rId11"/>
    <p:sldId id="527" r:id="rId12"/>
    <p:sldId id="528" r:id="rId13"/>
    <p:sldId id="529" r:id="rId14"/>
    <p:sldId id="535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4" r:id="rId23"/>
    <p:sldId id="545" r:id="rId24"/>
    <p:sldId id="442" r:id="rId25"/>
    <p:sldId id="517" r:id="rId26"/>
    <p:sldId id="518" r:id="rId27"/>
    <p:sldId id="546" r:id="rId28"/>
    <p:sldId id="551" r:id="rId29"/>
    <p:sldId id="552" r:id="rId30"/>
    <p:sldId id="563" r:id="rId31"/>
    <p:sldId id="564" r:id="rId32"/>
    <p:sldId id="553" r:id="rId33"/>
    <p:sldId id="565" r:id="rId34"/>
    <p:sldId id="554" r:id="rId35"/>
    <p:sldId id="555" r:id="rId36"/>
    <p:sldId id="556" r:id="rId37"/>
    <p:sldId id="55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CC00FF"/>
    <a:srgbClr val="FF66FF"/>
    <a:srgbClr val="FFFF66"/>
    <a:srgbClr val="0033CC"/>
    <a:srgbClr val="00FF99"/>
    <a:srgbClr val="0000CC"/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443" autoAdjust="0"/>
  </p:normalViewPr>
  <p:slideViewPr>
    <p:cSldViewPr snapToGrid="0">
      <p:cViewPr varScale="1">
        <p:scale>
          <a:sx n="59" d="100"/>
          <a:sy n="59" d="100"/>
        </p:scale>
        <p:origin x="9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6:04:1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Spin </a:t>
            </a:r>
            <a:r>
              <a:rPr lang="en-US" dirty="0"/>
              <a:t>and click</a:t>
            </a:r>
            <a:r>
              <a:rPr lang="en-US" baseline="0" dirty="0"/>
              <a:t> the </a:t>
            </a:r>
            <a:r>
              <a:rPr lang="en-US" b="1" baseline="0" dirty="0"/>
              <a:t>number</a:t>
            </a:r>
            <a:r>
              <a:rPr lang="en-US" baseline="0" dirty="0"/>
              <a:t> to go to </a:t>
            </a:r>
            <a:r>
              <a:rPr lang="en-US" b="1" baseline="0" dirty="0"/>
              <a:t>the question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="1" baseline="0" dirty="0"/>
              <a:t>Start</a:t>
            </a:r>
            <a:r>
              <a:rPr lang="en-US" baseline="0" dirty="0"/>
              <a:t> to set the time.</a:t>
            </a:r>
          </a:p>
          <a:p>
            <a:r>
              <a:rPr lang="en-US" baseline="0" dirty="0"/>
              <a:t>Click the </a:t>
            </a:r>
            <a:r>
              <a:rPr lang="en-US" b="1" baseline="0" dirty="0">
                <a:solidFill>
                  <a:srgbClr val="FF0000"/>
                </a:solidFill>
              </a:rPr>
              <a:t>reverse sign </a:t>
            </a:r>
            <a:r>
              <a:rPr lang="en-US" baseline="0" dirty="0"/>
              <a:t>to go back to the wheel.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7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51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20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0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2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 chooses one letter to go to the question.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look, read and choose the right letters that match the sounds.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 to the menu for pupils to pick another question.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continue their turns until there 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letter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left.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5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4418A-8E31-4C8C-8EE1-3D95ED11D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592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4418A-8E31-4C8C-8EE1-3D95ED11D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570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4418A-8E31-4C8C-8EE1-3D95ED11D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777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4418A-8E31-4C8C-8EE1-3D95ED11D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35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4418A-8E31-4C8C-8EE1-3D95ED11D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93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74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4418A-8E31-4C8C-8EE1-3D95ED11D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062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4418A-8E31-4C8C-8EE1-3D95ED11D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981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4418A-8E31-4C8C-8EE1-3D95ED11D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874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4418A-8E31-4C8C-8EE1-3D95ED11D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336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4418A-8E31-4C8C-8EE1-3D95ED11D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40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8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3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08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9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7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6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7740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050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9236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35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7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994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794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082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187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269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0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4854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886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806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310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2937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685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482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49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591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96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789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356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580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667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0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45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7987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24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04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29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32" Type="http://schemas.openxmlformats.org/officeDocument/2006/relationships/slide" Target="slide35.xml"/><Relationship Id="rId28" Type="http://schemas.openxmlformats.org/officeDocument/2006/relationships/slide" Target="slide17.xml"/><Relationship Id="rId31" Type="http://schemas.openxmlformats.org/officeDocument/2006/relationships/slide" Target="slide34.xml"/><Relationship Id="rId27" Type="http://schemas.openxmlformats.org/officeDocument/2006/relationships/image" Target="../media/image25.png"/><Relationship Id="rId30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7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slide" Target="slide11.xml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32.png"/><Relationship Id="rId5" Type="http://schemas.openxmlformats.org/officeDocument/2006/relationships/image" Target="../media/image7.tiff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34.png"/><Relationship Id="rId28" Type="http://schemas.openxmlformats.org/officeDocument/2006/relationships/image" Target="../media/image33.jpeg"/><Relationship Id="rId31" Type="http://schemas.microsoft.com/office/2007/relationships/hdphoto" Target="../media/hdphoto1.wdp"/><Relationship Id="rId27" Type="http://schemas.openxmlformats.org/officeDocument/2006/relationships/image" Target="../media/image25.png"/><Relationship Id="rId30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36.png"/><Relationship Id="rId28" Type="http://schemas.openxmlformats.org/officeDocument/2006/relationships/image" Target="../media/image33.jpeg"/><Relationship Id="rId31" Type="http://schemas.microsoft.com/office/2007/relationships/hdphoto" Target="../media/hdphoto1.wdp"/><Relationship Id="rId27" Type="http://schemas.openxmlformats.org/officeDocument/2006/relationships/image" Target="../media/image25.png"/><Relationship Id="rId30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3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38.png"/><Relationship Id="rId28" Type="http://schemas.openxmlformats.org/officeDocument/2006/relationships/image" Target="../media/image33.jpeg"/><Relationship Id="rId31" Type="http://schemas.microsoft.com/office/2007/relationships/hdphoto" Target="../media/hdphoto1.wdp"/><Relationship Id="rId27" Type="http://schemas.openxmlformats.org/officeDocument/2006/relationships/image" Target="../media/image25.png"/><Relationship Id="rId30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32.xml"/><Relationship Id="rId18" Type="http://schemas.openxmlformats.org/officeDocument/2006/relationships/slide" Target="slide34.xml"/><Relationship Id="rId3" Type="http://schemas.openxmlformats.org/officeDocument/2006/relationships/slideLayout" Target="../slideLayouts/slideLayout18.xml"/><Relationship Id="rId7" Type="http://schemas.openxmlformats.org/officeDocument/2006/relationships/slide" Target="slide33.xml"/><Relationship Id="rId12" Type="http://schemas.openxmlformats.org/officeDocument/2006/relationships/slide" Target="slide30.xml"/><Relationship Id="rId17" Type="http://schemas.openxmlformats.org/officeDocument/2006/relationships/image" Target="../media/image40.png"/><Relationship Id="rId2" Type="http://schemas.openxmlformats.org/officeDocument/2006/relationships/control" Target="../activeX/activeX2.xml"/><Relationship Id="rId16" Type="http://schemas.openxmlformats.org/officeDocument/2006/relationships/slide" Target="slide29.xml"/><Relationship Id="rId20" Type="http://schemas.openxmlformats.org/officeDocument/2006/relationships/image" Target="../media/image42.wmf"/><Relationship Id="rId1" Type="http://schemas.openxmlformats.org/officeDocument/2006/relationships/control" Target="../activeX/activeX1.xml"/><Relationship Id="rId6" Type="http://schemas.openxmlformats.org/officeDocument/2006/relationships/slide" Target="slide35.xml"/><Relationship Id="rId11" Type="http://schemas.openxmlformats.org/officeDocument/2006/relationships/slide" Target="slide36.xml"/><Relationship Id="rId5" Type="http://schemas.openxmlformats.org/officeDocument/2006/relationships/slide" Target="slide31.xml"/><Relationship Id="rId15" Type="http://schemas.openxmlformats.org/officeDocument/2006/relationships/slide" Target="slide28.xml"/><Relationship Id="rId10" Type="http://schemas.microsoft.com/office/2007/relationships/hdphoto" Target="../media/hdphoto2.wdp"/><Relationship Id="rId19" Type="http://schemas.openxmlformats.org/officeDocument/2006/relationships/image" Target="../media/image41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39.png"/><Relationship Id="rId1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4.jpe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customXml" Target="../ink/ink2.xml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17.xml"/><Relationship Id="rId10" Type="http://schemas.microsoft.com/office/2007/relationships/hdphoto" Target="../media/hdphoto1.wdp"/><Relationship Id="rId4" Type="http://schemas.openxmlformats.org/officeDocument/2006/relationships/image" Target="../media/image12.emf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4.jpeg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5" Type="http://schemas.openxmlformats.org/officeDocument/2006/relationships/image" Target="../media/image44.jpeg"/><Relationship Id="rId4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4.jpeg"/><Relationship Id="rId4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4.jpeg"/><Relationship Id="rId4" Type="http://schemas.openxmlformats.org/officeDocument/2006/relationships/slide" Target="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4.jpeg"/><Relationship Id="rId4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44.jpeg"/><Relationship Id="rId4" Type="http://schemas.openxmlformats.org/officeDocument/2006/relationships/slide" Target="slid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44.jpeg"/><Relationship Id="rId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4"/>
            <a:ext cx="2850815" cy="2501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-234235" y="362908"/>
            <a:ext cx="3014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Review 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392002" y="636754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prstClr val="white"/>
                  </a:solidFill>
                  <a:latin typeface="Comic Sans MS" panose="030F0702030302020204" pitchFamily="66" charset="0"/>
                </a:rPr>
                <a:t>ACTIVITY </a:t>
              </a:r>
              <a:r>
                <a:rPr lang="en-US" sz="2800" b="1" dirty="0">
                  <a:solidFill>
                    <a:prstClr val="white"/>
                  </a:solidFill>
                  <a:latin typeface="Comic Sans MS" panose="030F0702030302020204" pitchFamily="66" charset="0"/>
                </a:rPr>
                <a:t>4-5-6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9" y="2060687"/>
            <a:ext cx="7418854" cy="34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621395" y="618693"/>
            <a:ext cx="7835900" cy="5208587"/>
            <a:chOff x="654341" y="604280"/>
            <a:chExt cx="7835317" cy="5209563"/>
          </a:xfrm>
        </p:grpSpPr>
        <p:graphicFrame>
          <p:nvGraphicFramePr>
            <p:cNvPr id="4" name="Chart 6"/>
            <p:cNvGraphicFramePr>
              <a:graphicFrameLocks/>
            </p:cNvGraphicFramePr>
            <p:nvPr/>
          </p:nvGraphicFramePr>
          <p:xfrm>
            <a:off x="603541" y="553480"/>
            <a:ext cx="7936917" cy="53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7937680" imgH="5322269" progId="Excel.Chart.8">
                    <p:embed/>
                  </p:oleObj>
                </mc:Choice>
                <mc:Fallback>
                  <p:oleObj name="Chart" r:id="rId3" imgW="7937680" imgH="5322269" progId="Excel.Chart.8">
                    <p:embed/>
                    <p:pic>
                      <p:nvPicPr>
                        <p:cNvPr id="16390" name="Char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541" y="553480"/>
                          <a:ext cx="7936917" cy="53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itle 1"/>
            <p:cNvSpPr>
              <a:spLocks noChangeArrowheads="1"/>
            </p:cNvSpPr>
            <p:nvPr/>
          </p:nvSpPr>
          <p:spPr bwMode="auto">
            <a:xfrm rot="-872933">
              <a:off x="3482339" y="112492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3</a:t>
              </a:r>
            </a:p>
          </p:txBody>
        </p:sp>
        <p:sp>
          <p:nvSpPr>
            <p:cNvPr id="6" name="Title 1"/>
            <p:cNvSpPr>
              <a:spLocks noChangeArrowheads="1"/>
            </p:cNvSpPr>
            <p:nvPr/>
          </p:nvSpPr>
          <p:spPr bwMode="auto">
            <a:xfrm rot="763185">
              <a:off x="4516485" y="1239654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4</a:t>
              </a:r>
            </a:p>
          </p:txBody>
        </p:sp>
        <p:sp>
          <p:nvSpPr>
            <p:cNvPr id="7" name="Title 1"/>
            <p:cNvSpPr>
              <a:spLocks noChangeArrowheads="1"/>
            </p:cNvSpPr>
            <p:nvPr/>
          </p:nvSpPr>
          <p:spPr bwMode="auto">
            <a:xfrm rot="3297467">
              <a:off x="5270873" y="1832335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5</a:t>
              </a:r>
            </a:p>
          </p:txBody>
        </p:sp>
        <p:sp>
          <p:nvSpPr>
            <p:cNvPr id="8" name="Title 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578679" y="277311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6</a:t>
              </a:r>
            </a:p>
          </p:txBody>
        </p:sp>
        <p:sp>
          <p:nvSpPr>
            <p:cNvPr id="9" name="Title 1"/>
            <p:cNvSpPr>
              <a:spLocks noChangeArrowheads="1"/>
            </p:cNvSpPr>
            <p:nvPr/>
          </p:nvSpPr>
          <p:spPr bwMode="auto">
            <a:xfrm rot="7850672">
              <a:off x="5308917" y="371016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7</a:t>
              </a:r>
            </a:p>
          </p:txBody>
        </p:sp>
        <p:sp>
          <p:nvSpPr>
            <p:cNvPr id="11" name="Title 1"/>
            <p:cNvSpPr>
              <a:spLocks noChangeArrowheads="1"/>
            </p:cNvSpPr>
            <p:nvPr/>
          </p:nvSpPr>
          <p:spPr bwMode="auto">
            <a:xfrm rot="9996764">
              <a:off x="4479483" y="4291941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8</a:t>
              </a:r>
            </a:p>
          </p:txBody>
        </p:sp>
        <p:sp>
          <p:nvSpPr>
            <p:cNvPr id="12" name="Title 1"/>
            <p:cNvSpPr>
              <a:spLocks noChangeArrowheads="1"/>
            </p:cNvSpPr>
            <p:nvPr/>
          </p:nvSpPr>
          <p:spPr bwMode="auto">
            <a:xfrm rot="-9699181">
              <a:off x="3481039" y="4279086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9</a:t>
              </a:r>
            </a:p>
          </p:txBody>
        </p:sp>
        <p:sp>
          <p:nvSpPr>
            <p:cNvPr id="13" name="Title 1"/>
            <p:cNvSpPr>
              <a:spLocks noChangeArrowheads="1"/>
            </p:cNvSpPr>
            <p:nvPr/>
          </p:nvSpPr>
          <p:spPr bwMode="auto">
            <a:xfrm rot="-7108450">
              <a:off x="2643181" y="368725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10</a:t>
              </a:r>
            </a:p>
          </p:txBody>
        </p:sp>
        <p:sp>
          <p:nvSpPr>
            <p:cNvPr id="14" name="Title 1"/>
            <p:cNvSpPr>
              <a:spLocks noChangeArrowheads="1"/>
            </p:cNvSpPr>
            <p:nvPr/>
          </p:nvSpPr>
          <p:spPr bwMode="auto">
            <a:xfrm rot="-5238963">
              <a:off x="2316159" y="2753590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</a:t>
              </a:r>
            </a:p>
          </p:txBody>
        </p:sp>
        <p:sp>
          <p:nvSpPr>
            <p:cNvPr id="15" name="Title 1"/>
            <p:cNvSpPr>
              <a:spLocks noChangeArrowheads="1"/>
            </p:cNvSpPr>
            <p:nvPr/>
          </p:nvSpPr>
          <p:spPr bwMode="auto">
            <a:xfrm rot="-3341195">
              <a:off x="2566406" y="166999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2</a:t>
              </a:r>
            </a:p>
          </p:txBody>
        </p:sp>
      </p:grpSp>
      <p:sp>
        <p:nvSpPr>
          <p:cNvPr id="16" name="Arrow: Right 33">
            <a:extLst>
              <a:ext uri="{FF2B5EF4-FFF2-40B4-BE49-F238E27FC236}">
                <a16:creationId xmlns:a16="http://schemas.microsoft.com/office/drawing/2014/main" id="{E9B1DB2A-4D9A-4EA9-951C-EC982BE84D67}"/>
              </a:ext>
            </a:extLst>
          </p:cNvPr>
          <p:cNvSpPr/>
          <p:nvPr/>
        </p:nvSpPr>
        <p:spPr>
          <a:xfrm>
            <a:off x="3067483" y="2928505"/>
            <a:ext cx="892175" cy="681038"/>
          </a:xfrm>
          <a:prstGeom prst="rightArrow">
            <a:avLst/>
          </a:prstGeom>
          <a:solidFill>
            <a:srgbClr val="4A4A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 noChangeArrowheads="1"/>
          </p:cNvSpPr>
          <p:nvPr/>
        </p:nvSpPr>
        <p:spPr bwMode="auto">
          <a:xfrm>
            <a:off x="5642412" y="2767934"/>
            <a:ext cx="1905000" cy="809625"/>
          </a:xfrm>
          <a:prstGeom prst="roundRect">
            <a:avLst>
              <a:gd name="adj" fmla="val 9639"/>
            </a:avLst>
          </a:prstGeom>
          <a:solidFill>
            <a:srgbClr val="67C1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4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inkl SemiBold"/>
                <a:ea typeface="+mj-ea"/>
                <a:cs typeface="+mj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22157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48919" y="581757"/>
            <a:ext cx="7937508" cy="5310168"/>
            <a:chOff x="534273" y="511908"/>
            <a:chExt cx="7936917" cy="5311163"/>
          </a:xfrm>
        </p:grpSpPr>
        <p:graphicFrame>
          <p:nvGraphicFramePr>
            <p:cNvPr id="4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89505705"/>
                </p:ext>
              </p:extLst>
            </p:nvPr>
          </p:nvGraphicFramePr>
          <p:xfrm>
            <a:off x="534273" y="511908"/>
            <a:ext cx="7936917" cy="53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7937680" imgH="5322269" progId="Excel.Chart.8">
                    <p:embed/>
                  </p:oleObj>
                </mc:Choice>
                <mc:Fallback>
                  <p:oleObj name="Chart" r:id="rId3" imgW="7937680" imgH="5322269" progId="Excel.Chart.8">
                    <p:embed/>
                    <p:pic>
                      <p:nvPicPr>
                        <p:cNvPr id="17414" name="Char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273" y="511908"/>
                          <a:ext cx="7936917" cy="53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itle 1"/>
            <p:cNvSpPr>
              <a:spLocks noChangeArrowheads="1"/>
            </p:cNvSpPr>
            <p:nvPr/>
          </p:nvSpPr>
          <p:spPr bwMode="auto">
            <a:xfrm rot="-872933">
              <a:off x="3482339" y="112492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</a:t>
              </a:r>
            </a:p>
          </p:txBody>
        </p:sp>
        <p:sp>
          <p:nvSpPr>
            <p:cNvPr id="6" name="Title 1"/>
            <p:cNvSpPr>
              <a:spLocks noChangeArrowheads="1"/>
            </p:cNvSpPr>
            <p:nvPr/>
          </p:nvSpPr>
          <p:spPr bwMode="auto">
            <a:xfrm rot="763185">
              <a:off x="4516485" y="1239654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2</a:t>
              </a:r>
            </a:p>
          </p:txBody>
        </p:sp>
        <p:sp>
          <p:nvSpPr>
            <p:cNvPr id="7" name="Title 1"/>
            <p:cNvSpPr>
              <a:spLocks noChangeArrowheads="1"/>
            </p:cNvSpPr>
            <p:nvPr/>
          </p:nvSpPr>
          <p:spPr bwMode="auto">
            <a:xfrm rot="3297467">
              <a:off x="5270873" y="1832335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3</a:t>
              </a:r>
            </a:p>
          </p:txBody>
        </p:sp>
        <p:sp>
          <p:nvSpPr>
            <p:cNvPr id="8" name="Title 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578679" y="277311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4</a:t>
              </a:r>
            </a:p>
          </p:txBody>
        </p:sp>
        <p:sp>
          <p:nvSpPr>
            <p:cNvPr id="9" name="Title 1"/>
            <p:cNvSpPr>
              <a:spLocks noChangeArrowheads="1"/>
            </p:cNvSpPr>
            <p:nvPr/>
          </p:nvSpPr>
          <p:spPr bwMode="auto">
            <a:xfrm rot="7850672">
              <a:off x="5308917" y="371016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5</a:t>
              </a:r>
            </a:p>
          </p:txBody>
        </p:sp>
        <p:sp>
          <p:nvSpPr>
            <p:cNvPr id="11" name="Title 1"/>
            <p:cNvSpPr>
              <a:spLocks noChangeArrowheads="1"/>
            </p:cNvSpPr>
            <p:nvPr/>
          </p:nvSpPr>
          <p:spPr bwMode="auto">
            <a:xfrm rot="9996764">
              <a:off x="4479483" y="4291941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6</a:t>
              </a:r>
            </a:p>
          </p:txBody>
        </p:sp>
        <p:sp>
          <p:nvSpPr>
            <p:cNvPr id="12" name="Title 1"/>
            <p:cNvSpPr>
              <a:spLocks noChangeArrowheads="1"/>
            </p:cNvSpPr>
            <p:nvPr/>
          </p:nvSpPr>
          <p:spPr bwMode="auto">
            <a:xfrm rot="-9699181">
              <a:off x="3481039" y="4279086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7</a:t>
              </a:r>
            </a:p>
          </p:txBody>
        </p:sp>
        <p:sp>
          <p:nvSpPr>
            <p:cNvPr id="13" name="Title 1"/>
            <p:cNvSpPr>
              <a:spLocks noChangeArrowheads="1"/>
            </p:cNvSpPr>
            <p:nvPr/>
          </p:nvSpPr>
          <p:spPr bwMode="auto">
            <a:xfrm rot="-7108450">
              <a:off x="2643181" y="368725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8</a:t>
              </a:r>
            </a:p>
          </p:txBody>
        </p:sp>
        <p:sp>
          <p:nvSpPr>
            <p:cNvPr id="14" name="Title 1"/>
            <p:cNvSpPr>
              <a:spLocks noChangeArrowheads="1"/>
            </p:cNvSpPr>
            <p:nvPr/>
          </p:nvSpPr>
          <p:spPr bwMode="auto">
            <a:xfrm rot="-5238963">
              <a:off x="2316159" y="2753590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9</a:t>
              </a:r>
            </a:p>
          </p:txBody>
        </p:sp>
        <p:sp>
          <p:nvSpPr>
            <p:cNvPr id="15" name="Title 1"/>
            <p:cNvSpPr>
              <a:spLocks noChangeArrowheads="1"/>
            </p:cNvSpPr>
            <p:nvPr/>
          </p:nvSpPr>
          <p:spPr bwMode="auto">
            <a:xfrm rot="-3341195">
              <a:off x="2566406" y="166999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10</a:t>
              </a:r>
            </a:p>
          </p:txBody>
        </p:sp>
      </p:grpSp>
      <p:sp>
        <p:nvSpPr>
          <p:cNvPr id="16" name="Arrow: Right 33">
            <a:extLst>
              <a:ext uri="{FF2B5EF4-FFF2-40B4-BE49-F238E27FC236}">
                <a16:creationId xmlns:a16="http://schemas.microsoft.com/office/drawing/2014/main" id="{E9B1DB2A-4D9A-4EA9-951C-EC982BE84D67}"/>
              </a:ext>
            </a:extLst>
          </p:cNvPr>
          <p:cNvSpPr/>
          <p:nvPr/>
        </p:nvSpPr>
        <p:spPr>
          <a:xfrm>
            <a:off x="2915084" y="2983923"/>
            <a:ext cx="892175" cy="681038"/>
          </a:xfrm>
          <a:prstGeom prst="rightArrow">
            <a:avLst/>
          </a:prstGeom>
          <a:solidFill>
            <a:srgbClr val="4A4A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 noChangeArrowheads="1"/>
          </p:cNvSpPr>
          <p:nvPr/>
        </p:nvSpPr>
        <p:spPr bwMode="auto">
          <a:xfrm>
            <a:off x="5442803" y="2759063"/>
            <a:ext cx="1905000" cy="809625"/>
          </a:xfrm>
          <a:prstGeom prst="roundRect">
            <a:avLst>
              <a:gd name="adj" fmla="val 9639"/>
            </a:avLst>
          </a:prstGeom>
          <a:solidFill>
            <a:srgbClr val="67C1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4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inkl SemiBold"/>
                <a:ea typeface="+mj-ea"/>
                <a:cs typeface="+mj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24192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96705" y="771093"/>
            <a:ext cx="7835900" cy="5208587"/>
            <a:chOff x="654341" y="604280"/>
            <a:chExt cx="7835317" cy="5209563"/>
          </a:xfrm>
        </p:grpSpPr>
        <p:graphicFrame>
          <p:nvGraphicFramePr>
            <p:cNvPr id="4" name="Chart 6"/>
            <p:cNvGraphicFramePr>
              <a:graphicFrameLocks/>
            </p:cNvGraphicFramePr>
            <p:nvPr/>
          </p:nvGraphicFramePr>
          <p:xfrm>
            <a:off x="603541" y="553480"/>
            <a:ext cx="7936917" cy="53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7937680" imgH="5322269" progId="Excel.Chart.8">
                    <p:embed/>
                  </p:oleObj>
                </mc:Choice>
                <mc:Fallback>
                  <p:oleObj name="Chart" r:id="rId3" imgW="7937680" imgH="5322269" progId="Excel.Chart.8">
                    <p:embed/>
                    <p:pic>
                      <p:nvPicPr>
                        <p:cNvPr id="18438" name="Char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541" y="553480"/>
                          <a:ext cx="7936917" cy="53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itle 1"/>
            <p:cNvSpPr>
              <a:spLocks noChangeArrowheads="1"/>
            </p:cNvSpPr>
            <p:nvPr/>
          </p:nvSpPr>
          <p:spPr bwMode="auto">
            <a:xfrm rot="-872933">
              <a:off x="3482339" y="112492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4</a:t>
              </a:r>
            </a:p>
          </p:txBody>
        </p:sp>
        <p:sp>
          <p:nvSpPr>
            <p:cNvPr id="6" name="Title 1"/>
            <p:cNvSpPr>
              <a:spLocks noChangeArrowheads="1"/>
            </p:cNvSpPr>
            <p:nvPr/>
          </p:nvSpPr>
          <p:spPr bwMode="auto">
            <a:xfrm rot="763185">
              <a:off x="4516485" y="1239654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5</a:t>
              </a:r>
            </a:p>
          </p:txBody>
        </p:sp>
        <p:sp>
          <p:nvSpPr>
            <p:cNvPr id="7" name="Title 1"/>
            <p:cNvSpPr>
              <a:spLocks noChangeArrowheads="1"/>
            </p:cNvSpPr>
            <p:nvPr/>
          </p:nvSpPr>
          <p:spPr bwMode="auto">
            <a:xfrm rot="3297467">
              <a:off x="5270873" y="1832335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6</a:t>
              </a:r>
            </a:p>
          </p:txBody>
        </p:sp>
        <p:sp>
          <p:nvSpPr>
            <p:cNvPr id="8" name="Title 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578679" y="277311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7</a:t>
              </a:r>
            </a:p>
          </p:txBody>
        </p:sp>
        <p:sp>
          <p:nvSpPr>
            <p:cNvPr id="9" name="Title 1"/>
            <p:cNvSpPr>
              <a:spLocks noChangeArrowheads="1"/>
            </p:cNvSpPr>
            <p:nvPr/>
          </p:nvSpPr>
          <p:spPr bwMode="auto">
            <a:xfrm rot="7850672">
              <a:off x="5308917" y="371016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8</a:t>
              </a:r>
            </a:p>
          </p:txBody>
        </p:sp>
        <p:sp>
          <p:nvSpPr>
            <p:cNvPr id="11" name="Title 1"/>
            <p:cNvSpPr>
              <a:spLocks noChangeArrowheads="1"/>
            </p:cNvSpPr>
            <p:nvPr/>
          </p:nvSpPr>
          <p:spPr bwMode="auto">
            <a:xfrm rot="9996764">
              <a:off x="4479483" y="4291941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9</a:t>
              </a:r>
            </a:p>
          </p:txBody>
        </p:sp>
        <p:sp>
          <p:nvSpPr>
            <p:cNvPr id="12" name="Title 1"/>
            <p:cNvSpPr>
              <a:spLocks noChangeArrowheads="1"/>
            </p:cNvSpPr>
            <p:nvPr/>
          </p:nvSpPr>
          <p:spPr bwMode="auto">
            <a:xfrm rot="-9699181">
              <a:off x="3481039" y="4279086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10</a:t>
              </a:r>
            </a:p>
          </p:txBody>
        </p:sp>
        <p:sp>
          <p:nvSpPr>
            <p:cNvPr id="13" name="Title 1"/>
            <p:cNvSpPr>
              <a:spLocks noChangeArrowheads="1"/>
            </p:cNvSpPr>
            <p:nvPr/>
          </p:nvSpPr>
          <p:spPr bwMode="auto">
            <a:xfrm rot="-7108450">
              <a:off x="2643181" y="368725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</a:t>
              </a:r>
            </a:p>
          </p:txBody>
        </p:sp>
        <p:sp>
          <p:nvSpPr>
            <p:cNvPr id="14" name="Title 1"/>
            <p:cNvSpPr>
              <a:spLocks noChangeArrowheads="1"/>
            </p:cNvSpPr>
            <p:nvPr/>
          </p:nvSpPr>
          <p:spPr bwMode="auto">
            <a:xfrm rot="-5238963">
              <a:off x="2316159" y="2753590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2</a:t>
              </a:r>
            </a:p>
          </p:txBody>
        </p:sp>
        <p:sp>
          <p:nvSpPr>
            <p:cNvPr id="15" name="Title 1"/>
            <p:cNvSpPr>
              <a:spLocks noChangeArrowheads="1"/>
            </p:cNvSpPr>
            <p:nvPr/>
          </p:nvSpPr>
          <p:spPr bwMode="auto">
            <a:xfrm rot="-3341195">
              <a:off x="2566406" y="166999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3</a:t>
              </a:r>
            </a:p>
          </p:txBody>
        </p:sp>
      </p:grpSp>
      <p:sp>
        <p:nvSpPr>
          <p:cNvPr id="16" name="Arrow: Right 33">
            <a:extLst>
              <a:ext uri="{FF2B5EF4-FFF2-40B4-BE49-F238E27FC236}">
                <a16:creationId xmlns:a16="http://schemas.microsoft.com/office/drawing/2014/main" id="{E9B1DB2A-4D9A-4EA9-951C-EC982BE84D67}"/>
              </a:ext>
            </a:extLst>
          </p:cNvPr>
          <p:cNvSpPr/>
          <p:nvPr/>
        </p:nvSpPr>
        <p:spPr>
          <a:xfrm>
            <a:off x="2942793" y="3080905"/>
            <a:ext cx="892175" cy="681038"/>
          </a:xfrm>
          <a:prstGeom prst="rightArrow">
            <a:avLst/>
          </a:prstGeom>
          <a:solidFill>
            <a:srgbClr val="4A4A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 noChangeArrowheads="1"/>
          </p:cNvSpPr>
          <p:nvPr/>
        </p:nvSpPr>
        <p:spPr bwMode="auto">
          <a:xfrm>
            <a:off x="5517722" y="2933646"/>
            <a:ext cx="1905000" cy="809625"/>
          </a:xfrm>
          <a:prstGeom prst="roundRect">
            <a:avLst>
              <a:gd name="adj" fmla="val 9639"/>
            </a:avLst>
          </a:prstGeom>
          <a:solidFill>
            <a:srgbClr val="67C1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4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inkl SemiBold"/>
                <a:ea typeface="+mj-ea"/>
                <a:cs typeface="+mj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5969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http://cdn1.iconfinder.com/data/icons/imod/512/Software/time%20machin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2011" y="5498032"/>
            <a:ext cx="1200150" cy="1182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0822277" y="2760636"/>
            <a:ext cx="17462" cy="992188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10485047" y="1923475"/>
            <a:ext cx="670725" cy="100205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10521631" y="2892015"/>
            <a:ext cx="670730" cy="108119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026939" y="1679549"/>
            <a:ext cx="1585913" cy="2232025"/>
            <a:chOff x="1519" y="1390"/>
            <a:chExt cx="771" cy="1268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>
              <a:off x="1615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16200000">
              <a:off x="1615" y="2021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25 CuadroTexto"/>
          <p:cNvSpPr txBox="1"/>
          <p:nvPr/>
        </p:nvSpPr>
        <p:spPr>
          <a:xfrm>
            <a:off x="8949027" y="57124"/>
            <a:ext cx="3097212" cy="1868487"/>
          </a:xfrm>
          <a:prstGeom prst="irregularSeal2">
            <a:avLst/>
          </a:prstGeom>
          <a:solidFill>
            <a:srgbClr val="FFFF00"/>
          </a:solidFill>
          <a:ln w="762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TIME’S UP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39" y="4298924"/>
            <a:ext cx="17510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6981" y="118789"/>
            <a:ext cx="8118763" cy="2672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Talk for one minute about family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Tw Cen MT" panose="020B0602020104020603"/>
              </a:rPr>
              <a:t>How old is your sister/ brother?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32" y="3097249"/>
            <a:ext cx="6271322" cy="29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http://cdn1.iconfinder.com/data/icons/imod/512/Software/time%20machin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02250" y="5534793"/>
            <a:ext cx="1200150" cy="1182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0822277" y="2760636"/>
            <a:ext cx="17462" cy="992188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10485047" y="1923475"/>
            <a:ext cx="670725" cy="100205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10521631" y="2892015"/>
            <a:ext cx="670730" cy="108119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026939" y="1679549"/>
            <a:ext cx="1585913" cy="2232025"/>
            <a:chOff x="1519" y="1390"/>
            <a:chExt cx="771" cy="1268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>
              <a:off x="1615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16200000">
              <a:off x="1615" y="2021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25 CuadroTexto"/>
          <p:cNvSpPr txBox="1"/>
          <p:nvPr/>
        </p:nvSpPr>
        <p:spPr>
          <a:xfrm>
            <a:off x="8949027" y="57124"/>
            <a:ext cx="3097212" cy="1868487"/>
          </a:xfrm>
          <a:prstGeom prst="irregularSeal2">
            <a:avLst/>
          </a:prstGeom>
          <a:solidFill>
            <a:srgbClr val="FFFF00"/>
          </a:solidFill>
          <a:ln w="762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TIME’S UP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39" y="4298924"/>
            <a:ext cx="17510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6981" y="118789"/>
            <a:ext cx="8118763" cy="2978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Talk for one minute about family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How old is he?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100945" y="2660073"/>
            <a:ext cx="651164" cy="84512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96" y="3674289"/>
            <a:ext cx="5410955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http://cdn1.iconfinder.com/data/icons/imod/512/Software/time%20machin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6397" y="5515883"/>
            <a:ext cx="1200150" cy="1182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0822277" y="2760636"/>
            <a:ext cx="17462" cy="992188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10485047" y="1923475"/>
            <a:ext cx="670725" cy="100205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10521631" y="2892015"/>
            <a:ext cx="670730" cy="108119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026939" y="1679549"/>
            <a:ext cx="1585913" cy="2232025"/>
            <a:chOff x="1519" y="1390"/>
            <a:chExt cx="771" cy="1268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>
              <a:off x="1615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16200000">
              <a:off x="1615" y="2021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39" y="4298924"/>
            <a:ext cx="17510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" y="-39635"/>
            <a:ext cx="9240982" cy="171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GB" alt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Talk for one minute </a:t>
            </a:r>
            <a:r>
              <a:rPr lang="en-GB" altLang="tr-T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about </a:t>
            </a:r>
          </a:p>
          <a:p>
            <a:pPr lvl="0" algn="ctr"/>
            <a:r>
              <a:rPr lang="en-GB" altLang="tr-T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jobs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25 CuadroTexto"/>
          <p:cNvSpPr txBox="1"/>
          <p:nvPr/>
        </p:nvSpPr>
        <p:spPr>
          <a:xfrm>
            <a:off x="8949027" y="57124"/>
            <a:ext cx="3097212" cy="1868487"/>
          </a:xfrm>
          <a:prstGeom prst="irregularSeal2">
            <a:avLst/>
          </a:prstGeom>
          <a:solidFill>
            <a:srgbClr val="FFFF00"/>
          </a:solidFill>
          <a:ln w="762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TIME’S UP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12191" y="1833291"/>
            <a:ext cx="5314896" cy="786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What’s his job?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16" y="2999297"/>
            <a:ext cx="4572638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http://cdn1.iconfinder.com/data/icons/imod/512/Software/time%20machin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56921" y="5418510"/>
            <a:ext cx="1200150" cy="1182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0822277" y="2760636"/>
            <a:ext cx="17462" cy="992188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10485047" y="1923475"/>
            <a:ext cx="670725" cy="100205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10521631" y="2892015"/>
            <a:ext cx="670730" cy="108119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026939" y="1679549"/>
            <a:ext cx="1585913" cy="2232025"/>
            <a:chOff x="1519" y="1390"/>
            <a:chExt cx="771" cy="1268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>
              <a:off x="1615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16200000">
              <a:off x="1615" y="2021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25 CuadroTexto"/>
          <p:cNvSpPr txBox="1"/>
          <p:nvPr/>
        </p:nvSpPr>
        <p:spPr>
          <a:xfrm>
            <a:off x="8949027" y="57124"/>
            <a:ext cx="3097212" cy="1868487"/>
          </a:xfrm>
          <a:prstGeom prst="irregularSeal2">
            <a:avLst/>
          </a:prstGeom>
          <a:solidFill>
            <a:srgbClr val="FFFF00"/>
          </a:solidFill>
          <a:ln w="762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TIME’S UP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39" y="4298924"/>
            <a:ext cx="17510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6981" y="36937"/>
            <a:ext cx="8852046" cy="171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GB" alt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Talk for one minute </a:t>
            </a:r>
            <a:r>
              <a:rPr lang="en-GB" altLang="tr-T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about </a:t>
            </a:r>
            <a:r>
              <a:rPr kumimoji="0" lang="en-GB" alt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house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8462" y="1806858"/>
            <a:ext cx="8131609" cy="786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Is your house big or small?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21" y="2759446"/>
            <a:ext cx="5272326" cy="39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http://cdn1.iconfinder.com/data/icons/imod/512/Software/time%20machin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95850" y="5595518"/>
            <a:ext cx="1200150" cy="1182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0822277" y="2760636"/>
            <a:ext cx="17462" cy="992188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10485047" y="1923475"/>
            <a:ext cx="670725" cy="100205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10521631" y="2892015"/>
            <a:ext cx="670730" cy="108119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026939" y="1679549"/>
            <a:ext cx="1585913" cy="2232025"/>
            <a:chOff x="1519" y="1390"/>
            <a:chExt cx="771" cy="1268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>
              <a:off x="1615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16200000">
              <a:off x="1615" y="2021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25 CuadroTexto"/>
          <p:cNvSpPr txBox="1"/>
          <p:nvPr/>
        </p:nvSpPr>
        <p:spPr>
          <a:xfrm>
            <a:off x="8949027" y="57124"/>
            <a:ext cx="3097212" cy="1868487"/>
          </a:xfrm>
          <a:prstGeom prst="irregularSeal2">
            <a:avLst/>
          </a:prstGeom>
          <a:solidFill>
            <a:srgbClr val="FFFF00"/>
          </a:solidFill>
          <a:ln w="762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TIME’S UP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39" y="4298924"/>
            <a:ext cx="17510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" y="-39635"/>
            <a:ext cx="9240982" cy="171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GB" alt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Talk for one minute </a:t>
            </a:r>
            <a:r>
              <a:rPr lang="en-GB" altLang="tr-T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about </a:t>
            </a:r>
          </a:p>
          <a:p>
            <a:pPr lvl="0" algn="ctr"/>
            <a:r>
              <a:rPr lang="en-GB" altLang="tr-TR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j</a:t>
            </a:r>
            <a:r>
              <a:rPr kumimoji="0" lang="en-GB" altLang="tr-T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obs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12191" y="1833291"/>
            <a:ext cx="5314896" cy="786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What’s her job?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16" y="2999296"/>
            <a:ext cx="4572638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9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http://cdn1.iconfinder.com/data/icons/imod/512/Software/time%20machin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57848" y="5595518"/>
            <a:ext cx="1200150" cy="1182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0822277" y="2760636"/>
            <a:ext cx="17462" cy="992188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10485047" y="1923475"/>
            <a:ext cx="670725" cy="100205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10521631" y="2892015"/>
            <a:ext cx="670730" cy="108119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026939" y="1679549"/>
            <a:ext cx="1585913" cy="2232025"/>
            <a:chOff x="1519" y="1390"/>
            <a:chExt cx="771" cy="1268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>
              <a:off x="1615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16200000">
              <a:off x="1615" y="2021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25 CuadroTexto"/>
          <p:cNvSpPr txBox="1"/>
          <p:nvPr/>
        </p:nvSpPr>
        <p:spPr>
          <a:xfrm>
            <a:off x="8949027" y="57124"/>
            <a:ext cx="3097212" cy="1868487"/>
          </a:xfrm>
          <a:prstGeom prst="irregularSeal2">
            <a:avLst/>
          </a:prstGeom>
          <a:solidFill>
            <a:srgbClr val="FFFF00"/>
          </a:solidFill>
          <a:ln w="762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TIME’S UP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39" y="4298924"/>
            <a:ext cx="17510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6981" y="118789"/>
            <a:ext cx="8118763" cy="171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Talk for one minute about your living room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33318" y="1940714"/>
            <a:ext cx="5314896" cy="130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There is 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There</a:t>
            </a:r>
            <a:r>
              <a:rPr kumimoji="0" lang="en-GB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 are …….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18" y="3541762"/>
            <a:ext cx="4793672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http://cdn1.iconfinder.com/data/icons/imod/512/Software/time%20machin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7520" y="5675312"/>
            <a:ext cx="1200150" cy="1182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0822277" y="2760636"/>
            <a:ext cx="17462" cy="992188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10485047" y="1923475"/>
            <a:ext cx="670725" cy="100205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10521631" y="2892015"/>
            <a:ext cx="670730" cy="108119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026939" y="1679549"/>
            <a:ext cx="1585913" cy="2232025"/>
            <a:chOff x="1519" y="1390"/>
            <a:chExt cx="771" cy="1268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>
              <a:off x="1615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16200000">
              <a:off x="1615" y="2021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25 CuadroTexto"/>
          <p:cNvSpPr txBox="1"/>
          <p:nvPr/>
        </p:nvSpPr>
        <p:spPr>
          <a:xfrm>
            <a:off x="8949027" y="57124"/>
            <a:ext cx="3097212" cy="1868487"/>
          </a:xfrm>
          <a:prstGeom prst="irregularSeal2">
            <a:avLst/>
          </a:prstGeom>
          <a:solidFill>
            <a:srgbClr val="FFFF00"/>
          </a:solidFill>
          <a:ln w="762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TIME’S UP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39" y="4298924"/>
            <a:ext cx="17510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96981" y="36937"/>
            <a:ext cx="8852046" cy="171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Talk for one minute about house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8462" y="1806858"/>
            <a:ext cx="8131609" cy="786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Where is the table?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03" y="2888143"/>
            <a:ext cx="4495196" cy="36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3441391" y="50021"/>
            <a:ext cx="54280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REVIEW 3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75" name="Isosceles Triangle 19">
            <a:extLst>
              <a:ext uri="{FF2B5EF4-FFF2-40B4-BE49-F238E27FC236}">
                <a16:creationId xmlns:a16="http://schemas.microsoft.com/office/drawing/2014/main" id="{70B89397-46A6-427B-9A2F-C2E9AF84FD2D}"/>
              </a:ext>
            </a:extLst>
          </p:cNvPr>
          <p:cNvSpPr/>
          <p:nvPr/>
        </p:nvSpPr>
        <p:spPr>
          <a:xfrm rot="5400000">
            <a:off x="5342558" y="-2056572"/>
            <a:ext cx="1396058" cy="12081165"/>
          </a:xfrm>
          <a:custGeom>
            <a:avLst/>
            <a:gdLst>
              <a:gd name="connsiteX0" fmla="*/ 0 w 566224"/>
              <a:gd name="connsiteY0" fmla="*/ 10747719 h 10747719"/>
              <a:gd name="connsiteX1" fmla="*/ 283112 w 566224"/>
              <a:gd name="connsiteY1" fmla="*/ 0 h 10747719"/>
              <a:gd name="connsiteX2" fmla="*/ 566224 w 566224"/>
              <a:gd name="connsiteY2" fmla="*/ 10747719 h 10747719"/>
              <a:gd name="connsiteX3" fmla="*/ 0 w 566224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637759"/>
              <a:gd name="connsiteY0" fmla="*/ 10747719 h 10747719"/>
              <a:gd name="connsiteX1" fmla="*/ 1148381 w 1637759"/>
              <a:gd name="connsiteY1" fmla="*/ 0 h 10747719"/>
              <a:gd name="connsiteX2" fmla="*/ 1431493 w 1637759"/>
              <a:gd name="connsiteY2" fmla="*/ 10747719 h 10747719"/>
              <a:gd name="connsiteX3" fmla="*/ 865269 w 1637759"/>
              <a:gd name="connsiteY3" fmla="*/ 10747719 h 10747719"/>
              <a:gd name="connsiteX0" fmla="*/ 623568 w 1396058"/>
              <a:gd name="connsiteY0" fmla="*/ 10747719 h 10747719"/>
              <a:gd name="connsiteX1" fmla="*/ 906680 w 1396058"/>
              <a:gd name="connsiteY1" fmla="*/ 0 h 10747719"/>
              <a:gd name="connsiteX2" fmla="*/ 1189792 w 1396058"/>
              <a:gd name="connsiteY2" fmla="*/ 10747719 h 10747719"/>
              <a:gd name="connsiteX3" fmla="*/ 623568 w 1396058"/>
              <a:gd name="connsiteY3" fmla="*/ 10747719 h 107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058" h="10747719">
                <a:moveTo>
                  <a:pt x="623568" y="10747719"/>
                </a:moveTo>
                <a:cubicBezTo>
                  <a:pt x="-1434415" y="7474635"/>
                  <a:pt x="2387891" y="3455963"/>
                  <a:pt x="906680" y="0"/>
                </a:cubicBezTo>
                <a:cubicBezTo>
                  <a:pt x="2632904" y="3230881"/>
                  <a:pt x="-930327" y="7727854"/>
                  <a:pt x="1189792" y="10747719"/>
                </a:cubicBezTo>
                <a:lnTo>
                  <a:pt x="623568" y="10747719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33">
            <a:extLst>
              <a:ext uri="{FF2B5EF4-FFF2-40B4-BE49-F238E27FC236}">
                <a16:creationId xmlns:a16="http://schemas.microsoft.com/office/drawing/2014/main" id="{07A16E74-ED86-4DBB-BD0A-0DCCE613B98C}"/>
              </a:ext>
            </a:extLst>
          </p:cNvPr>
          <p:cNvSpPr/>
          <p:nvPr/>
        </p:nvSpPr>
        <p:spPr>
          <a:xfrm rot="2476386">
            <a:off x="2785777" y="253715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33">
            <a:extLst>
              <a:ext uri="{FF2B5EF4-FFF2-40B4-BE49-F238E27FC236}">
                <a16:creationId xmlns:a16="http://schemas.microsoft.com/office/drawing/2014/main" id="{677DCB51-FA1E-4C3B-9715-29D64EABAD29}"/>
              </a:ext>
            </a:extLst>
          </p:cNvPr>
          <p:cNvSpPr/>
          <p:nvPr/>
        </p:nvSpPr>
        <p:spPr>
          <a:xfrm rot="19123614" flipV="1">
            <a:off x="1055332" y="3803959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33">
            <a:extLst>
              <a:ext uri="{FF2B5EF4-FFF2-40B4-BE49-F238E27FC236}">
                <a16:creationId xmlns:a16="http://schemas.microsoft.com/office/drawing/2014/main" id="{D3CCEFD5-2434-42EA-B2FB-09200A4D7FE7}"/>
              </a:ext>
            </a:extLst>
          </p:cNvPr>
          <p:cNvSpPr/>
          <p:nvPr/>
        </p:nvSpPr>
        <p:spPr>
          <a:xfrm rot="19123614" flipV="1">
            <a:off x="5238818" y="376031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33">
            <a:extLst>
              <a:ext uri="{FF2B5EF4-FFF2-40B4-BE49-F238E27FC236}">
                <a16:creationId xmlns:a16="http://schemas.microsoft.com/office/drawing/2014/main" id="{C2453799-03F2-47FC-BF5D-5ECDAEFA7BB5}"/>
              </a:ext>
            </a:extLst>
          </p:cNvPr>
          <p:cNvSpPr/>
          <p:nvPr/>
        </p:nvSpPr>
        <p:spPr>
          <a:xfrm rot="19123614" flipV="1">
            <a:off x="8580332" y="4419298"/>
            <a:ext cx="161239" cy="90146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33">
            <a:extLst>
              <a:ext uri="{FF2B5EF4-FFF2-40B4-BE49-F238E27FC236}">
                <a16:creationId xmlns:a16="http://schemas.microsoft.com/office/drawing/2014/main" id="{ECDC95A2-A9F9-4E84-AF20-DA99CBB56CAB}"/>
              </a:ext>
            </a:extLst>
          </p:cNvPr>
          <p:cNvSpPr/>
          <p:nvPr/>
        </p:nvSpPr>
        <p:spPr>
          <a:xfrm rot="2476386">
            <a:off x="4014223" y="263198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33">
            <a:extLst>
              <a:ext uri="{FF2B5EF4-FFF2-40B4-BE49-F238E27FC236}">
                <a16:creationId xmlns:a16="http://schemas.microsoft.com/office/drawing/2014/main" id="{A30C66E6-1A01-4F8A-AE1E-768A6217CFA0}"/>
              </a:ext>
            </a:extLst>
          </p:cNvPr>
          <p:cNvSpPr/>
          <p:nvPr/>
        </p:nvSpPr>
        <p:spPr>
          <a:xfrm rot="2476386">
            <a:off x="6988005" y="3250400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33">
            <a:extLst>
              <a:ext uri="{FF2B5EF4-FFF2-40B4-BE49-F238E27FC236}">
                <a16:creationId xmlns:a16="http://schemas.microsoft.com/office/drawing/2014/main" id="{3EE22C05-6FE8-4A9D-94D9-DC65C2E485D0}"/>
              </a:ext>
            </a:extLst>
          </p:cNvPr>
          <p:cNvSpPr/>
          <p:nvPr/>
        </p:nvSpPr>
        <p:spPr>
          <a:xfrm rot="2476386">
            <a:off x="8029522" y="3745337"/>
            <a:ext cx="257499" cy="78317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78DD59-758C-4C3C-A547-5CDEBD527D81}"/>
              </a:ext>
            </a:extLst>
          </p:cNvPr>
          <p:cNvGrpSpPr/>
          <p:nvPr/>
        </p:nvGrpSpPr>
        <p:grpSpPr>
          <a:xfrm rot="20836786">
            <a:off x="2476299" y="1708940"/>
            <a:ext cx="790278" cy="1257486"/>
            <a:chOff x="3644701" y="634423"/>
            <a:chExt cx="1014192" cy="1613777"/>
          </a:xfrm>
        </p:grpSpPr>
        <p:sp>
          <p:nvSpPr>
            <p:cNvPr id="94" name="Freeform: Shape 40">
              <a:extLst>
                <a:ext uri="{FF2B5EF4-FFF2-40B4-BE49-F238E27FC236}">
                  <a16:creationId xmlns:a16="http://schemas.microsoft.com/office/drawing/2014/main" id="{B05165D6-7FFB-41B2-B368-D9F24F69301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43">
              <a:extLst>
                <a:ext uri="{FF2B5EF4-FFF2-40B4-BE49-F238E27FC236}">
                  <a16:creationId xmlns:a16="http://schemas.microsoft.com/office/drawing/2014/main" id="{164AA982-60DA-40A2-92EE-3942FBC6B98A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46">
              <a:extLst>
                <a:ext uri="{FF2B5EF4-FFF2-40B4-BE49-F238E27FC236}">
                  <a16:creationId xmlns:a16="http://schemas.microsoft.com/office/drawing/2014/main" id="{40506C55-5BE8-47A4-B8BA-77FE50CBB709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EFC754-EE40-448C-AA35-84B69306D7E1}"/>
              </a:ext>
            </a:extLst>
          </p:cNvPr>
          <p:cNvGrpSpPr/>
          <p:nvPr/>
        </p:nvGrpSpPr>
        <p:grpSpPr>
          <a:xfrm rot="3026158">
            <a:off x="3206077" y="2041743"/>
            <a:ext cx="569781" cy="906632"/>
            <a:chOff x="3644701" y="634423"/>
            <a:chExt cx="1014192" cy="161377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8" name="Freeform: Shape 49">
              <a:extLst>
                <a:ext uri="{FF2B5EF4-FFF2-40B4-BE49-F238E27FC236}">
                  <a16:creationId xmlns:a16="http://schemas.microsoft.com/office/drawing/2014/main" id="{6180EB02-2897-4325-BF39-784E4FC99ED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50">
              <a:extLst>
                <a:ext uri="{FF2B5EF4-FFF2-40B4-BE49-F238E27FC236}">
                  <a16:creationId xmlns:a16="http://schemas.microsoft.com/office/drawing/2014/main" id="{79346440-0C17-4D37-98EC-6C40049FF08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51">
              <a:extLst>
                <a:ext uri="{FF2B5EF4-FFF2-40B4-BE49-F238E27FC236}">
                  <a16:creationId xmlns:a16="http://schemas.microsoft.com/office/drawing/2014/main" id="{607F6F44-0246-4A92-B6A0-B01F20EC068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22F341-9A18-4D62-B016-64E4162EE63F}"/>
              </a:ext>
            </a:extLst>
          </p:cNvPr>
          <p:cNvGrpSpPr/>
          <p:nvPr/>
        </p:nvGrpSpPr>
        <p:grpSpPr>
          <a:xfrm rot="8952605">
            <a:off x="1163382" y="4237714"/>
            <a:ext cx="1150122" cy="1830068"/>
            <a:chOff x="3644701" y="634423"/>
            <a:chExt cx="1014192" cy="1613777"/>
          </a:xfrm>
        </p:grpSpPr>
        <p:sp>
          <p:nvSpPr>
            <p:cNvPr id="102" name="Freeform: Shape 53">
              <a:extLst>
                <a:ext uri="{FF2B5EF4-FFF2-40B4-BE49-F238E27FC236}">
                  <a16:creationId xmlns:a16="http://schemas.microsoft.com/office/drawing/2014/main" id="{95AD4355-21D3-4DAA-9ACD-6F242839896F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54">
              <a:extLst>
                <a:ext uri="{FF2B5EF4-FFF2-40B4-BE49-F238E27FC236}">
                  <a16:creationId xmlns:a16="http://schemas.microsoft.com/office/drawing/2014/main" id="{8674F99E-89BB-44BE-A6BB-0579E7D1FB5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55">
              <a:extLst>
                <a:ext uri="{FF2B5EF4-FFF2-40B4-BE49-F238E27FC236}">
                  <a16:creationId xmlns:a16="http://schemas.microsoft.com/office/drawing/2014/main" id="{D0A4E016-B745-4278-9755-DC57B18028B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0CDFC2-42FA-454E-BD61-D727D8FD3654}"/>
              </a:ext>
            </a:extLst>
          </p:cNvPr>
          <p:cNvGrpSpPr/>
          <p:nvPr/>
        </p:nvGrpSpPr>
        <p:grpSpPr>
          <a:xfrm rot="1094539">
            <a:off x="4047426" y="1581174"/>
            <a:ext cx="1006421" cy="1601412"/>
            <a:chOff x="3644701" y="634423"/>
            <a:chExt cx="1014192" cy="1613777"/>
          </a:xfrm>
        </p:grpSpPr>
        <p:sp>
          <p:nvSpPr>
            <p:cNvPr id="106" name="Freeform: Shape 61">
              <a:extLst>
                <a:ext uri="{FF2B5EF4-FFF2-40B4-BE49-F238E27FC236}">
                  <a16:creationId xmlns:a16="http://schemas.microsoft.com/office/drawing/2014/main" id="{68B71CA1-ACD8-4151-8B44-B0DB0A96ABB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62">
              <a:extLst>
                <a:ext uri="{FF2B5EF4-FFF2-40B4-BE49-F238E27FC236}">
                  <a16:creationId xmlns:a16="http://schemas.microsoft.com/office/drawing/2014/main" id="{23D65390-A0A7-4B31-AA4F-23221D6EEAF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63">
              <a:extLst>
                <a:ext uri="{FF2B5EF4-FFF2-40B4-BE49-F238E27FC236}">
                  <a16:creationId xmlns:a16="http://schemas.microsoft.com/office/drawing/2014/main" id="{A32DE699-3F15-42FD-8A09-09F97F664C9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6A49EF-72E2-4FC7-B4C3-C8A5FA9BE976}"/>
              </a:ext>
            </a:extLst>
          </p:cNvPr>
          <p:cNvGrpSpPr/>
          <p:nvPr/>
        </p:nvGrpSpPr>
        <p:grpSpPr>
          <a:xfrm rot="8952605">
            <a:off x="5294762" y="4237657"/>
            <a:ext cx="1006421" cy="1601412"/>
            <a:chOff x="3644701" y="634423"/>
            <a:chExt cx="1014192" cy="1613777"/>
          </a:xfrm>
        </p:grpSpPr>
        <p:sp>
          <p:nvSpPr>
            <p:cNvPr id="114" name="Freeform: Shape 57">
              <a:extLst>
                <a:ext uri="{FF2B5EF4-FFF2-40B4-BE49-F238E27FC236}">
                  <a16:creationId xmlns:a16="http://schemas.microsoft.com/office/drawing/2014/main" id="{D9F15B48-14C5-43EE-9A80-C92E2403C2E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58">
              <a:extLst>
                <a:ext uri="{FF2B5EF4-FFF2-40B4-BE49-F238E27FC236}">
                  <a16:creationId xmlns:a16="http://schemas.microsoft.com/office/drawing/2014/main" id="{B3B288A4-C1A3-4341-BB92-B3C96260C7D0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59">
              <a:extLst>
                <a:ext uri="{FF2B5EF4-FFF2-40B4-BE49-F238E27FC236}">
                  <a16:creationId xmlns:a16="http://schemas.microsoft.com/office/drawing/2014/main" id="{F22D3A53-9932-4485-A84E-C1A992BCB6C5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AD35ACF-21EF-4087-8B53-716152BB5BEE}"/>
              </a:ext>
            </a:extLst>
          </p:cNvPr>
          <p:cNvGrpSpPr/>
          <p:nvPr/>
        </p:nvGrpSpPr>
        <p:grpSpPr>
          <a:xfrm rot="1094539">
            <a:off x="7127241" y="2927279"/>
            <a:ext cx="535391" cy="851911"/>
            <a:chOff x="3644701" y="634423"/>
            <a:chExt cx="1014192" cy="1613777"/>
          </a:xfrm>
        </p:grpSpPr>
        <p:sp>
          <p:nvSpPr>
            <p:cNvPr id="124" name="Freeform: Shape 65">
              <a:extLst>
                <a:ext uri="{FF2B5EF4-FFF2-40B4-BE49-F238E27FC236}">
                  <a16:creationId xmlns:a16="http://schemas.microsoft.com/office/drawing/2014/main" id="{835D9D52-CD83-4D7C-B1F7-FB867FDE9F33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66">
              <a:extLst>
                <a:ext uri="{FF2B5EF4-FFF2-40B4-BE49-F238E27FC236}">
                  <a16:creationId xmlns:a16="http://schemas.microsoft.com/office/drawing/2014/main" id="{0E3AD5B4-2647-425E-AEC5-62408940E93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67">
              <a:extLst>
                <a:ext uri="{FF2B5EF4-FFF2-40B4-BE49-F238E27FC236}">
                  <a16:creationId xmlns:a16="http://schemas.microsoft.com/office/drawing/2014/main" id="{F3D85385-104D-4BD9-8D4D-6B624195C7A7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7093A71-6F90-44B2-B072-6121F19305B1}"/>
              </a:ext>
            </a:extLst>
          </p:cNvPr>
          <p:cNvGrpSpPr/>
          <p:nvPr/>
        </p:nvGrpSpPr>
        <p:grpSpPr>
          <a:xfrm rot="3765774">
            <a:off x="7418108" y="3032103"/>
            <a:ext cx="535391" cy="851911"/>
            <a:chOff x="3644701" y="634423"/>
            <a:chExt cx="1014192" cy="1613777"/>
          </a:xfrm>
        </p:grpSpPr>
        <p:sp>
          <p:nvSpPr>
            <p:cNvPr id="133" name="Freeform: Shape 69">
              <a:extLst>
                <a:ext uri="{FF2B5EF4-FFF2-40B4-BE49-F238E27FC236}">
                  <a16:creationId xmlns:a16="http://schemas.microsoft.com/office/drawing/2014/main" id="{B6590134-FB6E-4E11-AF3D-81F7B35D3EF2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70">
              <a:extLst>
                <a:ext uri="{FF2B5EF4-FFF2-40B4-BE49-F238E27FC236}">
                  <a16:creationId xmlns:a16="http://schemas.microsoft.com/office/drawing/2014/main" id="{674ADB20-1D26-4C5C-A88C-04034D27B1B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71">
              <a:extLst>
                <a:ext uri="{FF2B5EF4-FFF2-40B4-BE49-F238E27FC236}">
                  <a16:creationId xmlns:a16="http://schemas.microsoft.com/office/drawing/2014/main" id="{67AC9C68-DDB1-4719-9BA4-E69DDE98A41C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4071962-D040-4341-91E6-160C3C64E45C}"/>
              </a:ext>
            </a:extLst>
          </p:cNvPr>
          <p:cNvGrpSpPr/>
          <p:nvPr/>
        </p:nvGrpSpPr>
        <p:grpSpPr>
          <a:xfrm rot="8659024">
            <a:off x="8797271" y="4814889"/>
            <a:ext cx="535391" cy="851911"/>
            <a:chOff x="3644701" y="634423"/>
            <a:chExt cx="1014192" cy="1613777"/>
          </a:xfrm>
        </p:grpSpPr>
        <p:sp>
          <p:nvSpPr>
            <p:cNvPr id="146" name="Freeform: Shape 73">
              <a:extLst>
                <a:ext uri="{FF2B5EF4-FFF2-40B4-BE49-F238E27FC236}">
                  <a16:creationId xmlns:a16="http://schemas.microsoft.com/office/drawing/2014/main" id="{8517F02B-0366-4C0F-ADDD-7083F850386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74">
              <a:extLst>
                <a:ext uri="{FF2B5EF4-FFF2-40B4-BE49-F238E27FC236}">
                  <a16:creationId xmlns:a16="http://schemas.microsoft.com/office/drawing/2014/main" id="{1B131CC3-65A8-49A2-A46B-942083AFE79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75">
              <a:extLst>
                <a:ext uri="{FF2B5EF4-FFF2-40B4-BE49-F238E27FC236}">
                  <a16:creationId xmlns:a16="http://schemas.microsoft.com/office/drawing/2014/main" id="{2C915197-3E09-4B9B-AFDE-48AB79B983E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0F41939-4C02-4534-BD78-6E08EEE34CA5}"/>
              </a:ext>
            </a:extLst>
          </p:cNvPr>
          <p:cNvGrpSpPr/>
          <p:nvPr/>
        </p:nvGrpSpPr>
        <p:grpSpPr>
          <a:xfrm rot="2793101">
            <a:off x="8219067" y="3028168"/>
            <a:ext cx="760005" cy="1209315"/>
            <a:chOff x="3644701" y="634423"/>
            <a:chExt cx="1014192" cy="1613777"/>
          </a:xfrm>
        </p:grpSpPr>
        <p:sp>
          <p:nvSpPr>
            <p:cNvPr id="150" name="Freeform: Shape 77">
              <a:extLst>
                <a:ext uri="{FF2B5EF4-FFF2-40B4-BE49-F238E27FC236}">
                  <a16:creationId xmlns:a16="http://schemas.microsoft.com/office/drawing/2014/main" id="{28878622-72E6-4C9A-8B1A-C40CF8A0C026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78">
              <a:extLst>
                <a:ext uri="{FF2B5EF4-FFF2-40B4-BE49-F238E27FC236}">
                  <a16:creationId xmlns:a16="http://schemas.microsoft.com/office/drawing/2014/main" id="{C4087BE3-A08B-4A54-95F8-43B24EC79C9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79">
              <a:extLst>
                <a:ext uri="{FF2B5EF4-FFF2-40B4-BE49-F238E27FC236}">
                  <a16:creationId xmlns:a16="http://schemas.microsoft.com/office/drawing/2014/main" id="{55F5FF81-F82A-4842-A24F-BD73F42AEA1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86497B8-5E31-4761-92E6-9788CC95C027}"/>
              </a:ext>
            </a:extLst>
          </p:cNvPr>
          <p:cNvGrpSpPr/>
          <p:nvPr/>
        </p:nvGrpSpPr>
        <p:grpSpPr>
          <a:xfrm rot="3765774">
            <a:off x="11556580" y="3525150"/>
            <a:ext cx="535391" cy="851911"/>
            <a:chOff x="3644701" y="634423"/>
            <a:chExt cx="1014192" cy="1613777"/>
          </a:xfrm>
        </p:grpSpPr>
        <p:sp>
          <p:nvSpPr>
            <p:cNvPr id="154" name="Freeform: Shape 81">
              <a:extLst>
                <a:ext uri="{FF2B5EF4-FFF2-40B4-BE49-F238E27FC236}">
                  <a16:creationId xmlns:a16="http://schemas.microsoft.com/office/drawing/2014/main" id="{4D763CBC-A30A-46A5-9DD9-FBD63F5F9B64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82">
              <a:extLst>
                <a:ext uri="{FF2B5EF4-FFF2-40B4-BE49-F238E27FC236}">
                  <a16:creationId xmlns:a16="http://schemas.microsoft.com/office/drawing/2014/main" id="{6E02BA31-9F3D-4509-B404-2C68A3B5FC38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83">
              <a:extLst>
                <a:ext uri="{FF2B5EF4-FFF2-40B4-BE49-F238E27FC236}">
                  <a16:creationId xmlns:a16="http://schemas.microsoft.com/office/drawing/2014/main" id="{17FB1619-82AA-4F4A-BBDE-5A0468FCDCC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A740604-9438-4670-BEEB-65366DD45EFF}"/>
              </a:ext>
            </a:extLst>
          </p:cNvPr>
          <p:cNvGrpSpPr/>
          <p:nvPr/>
        </p:nvGrpSpPr>
        <p:grpSpPr>
          <a:xfrm rot="6992625">
            <a:off x="11662420" y="4228575"/>
            <a:ext cx="535391" cy="851911"/>
            <a:chOff x="3644701" y="634423"/>
            <a:chExt cx="1014192" cy="1613777"/>
          </a:xfrm>
        </p:grpSpPr>
        <p:sp>
          <p:nvSpPr>
            <p:cNvPr id="158" name="Freeform: Shape 85">
              <a:extLst>
                <a:ext uri="{FF2B5EF4-FFF2-40B4-BE49-F238E27FC236}">
                  <a16:creationId xmlns:a16="http://schemas.microsoft.com/office/drawing/2014/main" id="{ACC00A01-8D29-4B75-B20F-45F6693306E0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86">
              <a:extLst>
                <a:ext uri="{FF2B5EF4-FFF2-40B4-BE49-F238E27FC236}">
                  <a16:creationId xmlns:a16="http://schemas.microsoft.com/office/drawing/2014/main" id="{A606614C-9656-416C-AC5E-80895D5BB654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87">
              <a:extLst>
                <a:ext uri="{FF2B5EF4-FFF2-40B4-BE49-F238E27FC236}">
                  <a16:creationId xmlns:a16="http://schemas.microsoft.com/office/drawing/2014/main" id="{488C8CED-C2F6-4A71-BE22-CB261622EA4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3FD2D98-0946-418C-A5F4-70FF2CF5CCA9}"/>
              </a:ext>
            </a:extLst>
          </p:cNvPr>
          <p:cNvGrpSpPr/>
          <p:nvPr/>
        </p:nvGrpSpPr>
        <p:grpSpPr>
          <a:xfrm>
            <a:off x="44652" y="1311505"/>
            <a:ext cx="2730869" cy="2696846"/>
            <a:chOff x="591881" y="2200513"/>
            <a:chExt cx="1322575" cy="171775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DE366DF-5660-4263-ABDF-0FD3408DB1A9}"/>
                </a:ext>
              </a:extLst>
            </p:cNvPr>
            <p:cNvGrpSpPr/>
            <p:nvPr/>
          </p:nvGrpSpPr>
          <p:grpSpPr>
            <a:xfrm>
              <a:off x="591881" y="2200513"/>
              <a:ext cx="1322575" cy="1717754"/>
              <a:chOff x="10471522" y="258882"/>
              <a:chExt cx="1513241" cy="1965390"/>
            </a:xfrm>
          </p:grpSpPr>
          <p:sp>
            <p:nvSpPr>
              <p:cNvPr id="165" name="Freeform: Shape 17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8FC8AE42-9775-4B0D-91B1-570B7690524B}"/>
                  </a:ext>
                </a:extLst>
              </p:cNvPr>
              <p:cNvSpPr/>
              <p:nvPr/>
            </p:nvSpPr>
            <p:spPr>
              <a:xfrm rot="9000000">
                <a:off x="10471522" y="258882"/>
                <a:ext cx="1513241" cy="1965390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25A77B9E-5207-46CD-ABF3-207A3C2AE839}"/>
                  </a:ext>
                </a:extLst>
              </p:cNvPr>
              <p:cNvSpPr/>
              <p:nvPr/>
            </p:nvSpPr>
            <p:spPr>
              <a:xfrm>
                <a:off x="10633473" y="601208"/>
                <a:ext cx="1220372" cy="1220372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720829" y="2691909"/>
              <a:ext cx="1126823" cy="646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2C50C7F-2E44-4115-BADB-4043B248EA04}"/>
              </a:ext>
            </a:extLst>
          </p:cNvPr>
          <p:cNvGrpSpPr/>
          <p:nvPr/>
        </p:nvGrpSpPr>
        <p:grpSpPr>
          <a:xfrm>
            <a:off x="2211832" y="3381645"/>
            <a:ext cx="2877091" cy="2808114"/>
            <a:chOff x="2390522" y="2922047"/>
            <a:chExt cx="1278862" cy="1826844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15C53DC-9578-4044-809A-0198C271D67E}"/>
                </a:ext>
              </a:extLst>
            </p:cNvPr>
            <p:cNvGrpSpPr/>
            <p:nvPr/>
          </p:nvGrpSpPr>
          <p:grpSpPr>
            <a:xfrm>
              <a:off x="2390664" y="2922047"/>
              <a:ext cx="1274826" cy="1826844"/>
              <a:chOff x="10352114" y="-116617"/>
              <a:chExt cx="1458608" cy="2090206"/>
            </a:xfrm>
          </p:grpSpPr>
          <p:sp>
            <p:nvSpPr>
              <p:cNvPr id="171" name="Freeform: Shape 22">
                <a:hlinkClick r:id="rId29" action="ppaction://hlinksldjump"/>
                <a:extLst>
                  <a:ext uri="{FF2B5EF4-FFF2-40B4-BE49-F238E27FC236}">
                    <a16:creationId xmlns:a16="http://schemas.microsoft.com/office/drawing/2014/main" id="{57BDE34A-ECF9-4293-A301-922471D3E1F1}"/>
                  </a:ext>
                </a:extLst>
              </p:cNvPr>
              <p:cNvSpPr/>
              <p:nvPr/>
            </p:nvSpPr>
            <p:spPr>
              <a:xfrm rot="9000000">
                <a:off x="10352114" y="-116617"/>
                <a:ext cx="1458608" cy="2090206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CA1427A-4BB0-4B7F-ADAB-3C337CA9C50D}"/>
                  </a:ext>
                </a:extLst>
              </p:cNvPr>
              <p:cNvSpPr/>
              <p:nvPr/>
            </p:nvSpPr>
            <p:spPr>
              <a:xfrm>
                <a:off x="10493935" y="265249"/>
                <a:ext cx="1220372" cy="122037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F0EB021-6CEB-4632-B0EF-1D86389DB683}"/>
                </a:ext>
              </a:extLst>
            </p:cNvPr>
            <p:cNvSpPr txBox="1"/>
            <p:nvPr/>
          </p:nvSpPr>
          <p:spPr>
            <a:xfrm>
              <a:off x="2390522" y="3436068"/>
              <a:ext cx="1278862" cy="700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and match. 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1433903-5507-4840-B84E-C5A39FF1CA4E}"/>
              </a:ext>
            </a:extLst>
          </p:cNvPr>
          <p:cNvGrpSpPr/>
          <p:nvPr/>
        </p:nvGrpSpPr>
        <p:grpSpPr>
          <a:xfrm>
            <a:off x="4589089" y="1476156"/>
            <a:ext cx="2922536" cy="2720321"/>
            <a:chOff x="4306165" y="2185672"/>
            <a:chExt cx="1455005" cy="202931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3A22B67-AC04-4960-8C07-8ECA2C53D44D}"/>
                </a:ext>
              </a:extLst>
            </p:cNvPr>
            <p:cNvGrpSpPr/>
            <p:nvPr/>
          </p:nvGrpSpPr>
          <p:grpSpPr>
            <a:xfrm>
              <a:off x="4306165" y="2185672"/>
              <a:ext cx="1455005" cy="2029319"/>
              <a:chOff x="10210112" y="-123083"/>
              <a:chExt cx="1664763" cy="2321871"/>
            </a:xfrm>
          </p:grpSpPr>
          <p:sp>
            <p:nvSpPr>
              <p:cNvPr id="177" name="Freeform: Shape 25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A210ECB8-19BA-4550-BCBC-C810C26B41CF}"/>
                  </a:ext>
                </a:extLst>
              </p:cNvPr>
              <p:cNvSpPr/>
              <p:nvPr/>
            </p:nvSpPr>
            <p:spPr>
              <a:xfrm rot="9000000">
                <a:off x="10210112" y="-123083"/>
                <a:ext cx="1664763" cy="2321871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F564DF5-D1F7-4058-97F4-1526D4B67C5A}"/>
                  </a:ext>
                </a:extLst>
              </p:cNvPr>
              <p:cNvSpPr/>
              <p:nvPr/>
            </p:nvSpPr>
            <p:spPr>
              <a:xfrm>
                <a:off x="10443846" y="473167"/>
                <a:ext cx="1220372" cy="1220372"/>
              </a:xfrm>
              <a:prstGeom prst="ellipse">
                <a:avLst/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11E3D9A-8073-40B7-A099-AAF5C486E07B}"/>
                </a:ext>
              </a:extLst>
            </p:cNvPr>
            <p:cNvSpPr txBox="1"/>
            <p:nvPr/>
          </p:nvSpPr>
          <p:spPr>
            <a:xfrm>
              <a:off x="4494086" y="2821471"/>
              <a:ext cx="1126823" cy="80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and complete.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E48D4B2-8CC1-488A-A0DA-18C78D309A30}"/>
              </a:ext>
            </a:extLst>
          </p:cNvPr>
          <p:cNvGrpSpPr/>
          <p:nvPr/>
        </p:nvGrpSpPr>
        <p:grpSpPr>
          <a:xfrm>
            <a:off x="5908736" y="4207538"/>
            <a:ext cx="2738177" cy="2311463"/>
            <a:chOff x="5891884" y="3693914"/>
            <a:chExt cx="1536899" cy="166226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112960C-16BB-4D3C-BF92-F4A7757EFAC9}"/>
                </a:ext>
              </a:extLst>
            </p:cNvPr>
            <p:cNvGrpSpPr/>
            <p:nvPr/>
          </p:nvGrpSpPr>
          <p:grpSpPr>
            <a:xfrm>
              <a:off x="5891884" y="3693914"/>
              <a:ext cx="1536899" cy="1662263"/>
              <a:chOff x="10231861" y="42217"/>
              <a:chExt cx="1758462" cy="1901899"/>
            </a:xfrm>
          </p:grpSpPr>
          <p:sp>
            <p:nvSpPr>
              <p:cNvPr id="183" name="Freeform: Shape 28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9026DF13-7A4F-4010-966C-0A65F08FD954}"/>
                  </a:ext>
                </a:extLst>
              </p:cNvPr>
              <p:cNvSpPr/>
              <p:nvPr/>
            </p:nvSpPr>
            <p:spPr>
              <a:xfrm rot="9000000">
                <a:off x="10231861" y="42217"/>
                <a:ext cx="1758462" cy="190189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AB24A7B-6F95-4F69-8557-B1EF6DB37FC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9734463-D443-40C0-97D3-8CDFAE3897E4}"/>
                </a:ext>
              </a:extLst>
            </p:cNvPr>
            <p:cNvSpPr txBox="1"/>
            <p:nvPr/>
          </p:nvSpPr>
          <p:spPr>
            <a:xfrm>
              <a:off x="6082960" y="4136628"/>
              <a:ext cx="1126823" cy="774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Ask and answer. 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EA09405-676E-42E2-A778-37483AE236C0}"/>
              </a:ext>
            </a:extLst>
          </p:cNvPr>
          <p:cNvGrpSpPr/>
          <p:nvPr/>
        </p:nvGrpSpPr>
        <p:grpSpPr>
          <a:xfrm>
            <a:off x="8761874" y="2341547"/>
            <a:ext cx="3001262" cy="2814400"/>
            <a:chOff x="8213952" y="3207922"/>
            <a:chExt cx="1536899" cy="1819357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DB6D21-5506-4223-A1AB-59FF13838808}"/>
                </a:ext>
              </a:extLst>
            </p:cNvPr>
            <p:cNvGrpSpPr/>
            <p:nvPr/>
          </p:nvGrpSpPr>
          <p:grpSpPr>
            <a:xfrm>
              <a:off x="8213952" y="3207922"/>
              <a:ext cx="1536899" cy="1819357"/>
              <a:chOff x="10217533" y="-46705"/>
              <a:chExt cx="1758462" cy="2081639"/>
            </a:xfrm>
          </p:grpSpPr>
          <p:sp>
            <p:nvSpPr>
              <p:cNvPr id="189" name="Freeform: Shape 31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3A0ECD93-D96D-4277-A9CD-157FA028AEAE}"/>
                  </a:ext>
                </a:extLst>
              </p:cNvPr>
              <p:cNvSpPr/>
              <p:nvPr/>
            </p:nvSpPr>
            <p:spPr>
              <a:xfrm rot="9000000">
                <a:off x="10217533" y="-46705"/>
                <a:ext cx="1758462" cy="208163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F184C5A-9438-41BA-8F77-0B1D1143DB2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8407996" y="3718852"/>
              <a:ext cx="1173422" cy="696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 and wrap-up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http://cdn1.iconfinder.com/data/icons/imod/512/Software/time%20machin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39664" y="5425930"/>
            <a:ext cx="1200150" cy="1182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0822277" y="2760636"/>
            <a:ext cx="17462" cy="992188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10485047" y="1923475"/>
            <a:ext cx="670725" cy="100205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10521631" y="2892015"/>
            <a:ext cx="670730" cy="108119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026939" y="1679549"/>
            <a:ext cx="1585913" cy="2232025"/>
            <a:chOff x="1519" y="1390"/>
            <a:chExt cx="771" cy="1268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>
              <a:off x="1615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16200000">
              <a:off x="1615" y="2021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25 CuadroTexto"/>
          <p:cNvSpPr txBox="1"/>
          <p:nvPr/>
        </p:nvSpPr>
        <p:spPr>
          <a:xfrm>
            <a:off x="8949027" y="57124"/>
            <a:ext cx="3097212" cy="1868487"/>
          </a:xfrm>
          <a:prstGeom prst="irregularSeal2">
            <a:avLst/>
          </a:prstGeom>
          <a:solidFill>
            <a:srgbClr val="FFFF00"/>
          </a:solidFill>
          <a:ln w="762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TIME’S UP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39" y="4298924"/>
            <a:ext cx="17510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6981" y="118789"/>
            <a:ext cx="8750228" cy="171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Talk for one minute about food and drinks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9281" y="1973105"/>
            <a:ext cx="8579375" cy="786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What would you like to eat?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4776046"/>
            <a:ext cx="2369127" cy="19684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2802" y="2280257"/>
            <a:ext cx="1888951" cy="31196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4" y="2895604"/>
            <a:ext cx="2345979" cy="18804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96" y="2897101"/>
            <a:ext cx="2641223" cy="18789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29" y="4784553"/>
            <a:ext cx="3007230" cy="19599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9" y="4776047"/>
            <a:ext cx="2725020" cy="19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http://cdn1.iconfinder.com/data/icons/imod/512/Software/time%20machin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00770" y="5384367"/>
            <a:ext cx="1200150" cy="1182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0822277" y="2760636"/>
            <a:ext cx="17462" cy="992188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10485047" y="1923475"/>
            <a:ext cx="670725" cy="100205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10521631" y="2892015"/>
            <a:ext cx="670730" cy="108119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026939" y="1679549"/>
            <a:ext cx="1585913" cy="2232025"/>
            <a:chOff x="1519" y="1390"/>
            <a:chExt cx="771" cy="1268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>
              <a:off x="1615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16200000">
              <a:off x="1615" y="2021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25 CuadroTexto"/>
          <p:cNvSpPr txBox="1"/>
          <p:nvPr/>
        </p:nvSpPr>
        <p:spPr>
          <a:xfrm>
            <a:off x="8949027" y="57124"/>
            <a:ext cx="3097212" cy="1868487"/>
          </a:xfrm>
          <a:prstGeom prst="irregularSeal2">
            <a:avLst/>
          </a:prstGeom>
          <a:solidFill>
            <a:srgbClr val="FFFF00"/>
          </a:solidFill>
          <a:ln w="762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TIME’S UP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39" y="4298924"/>
            <a:ext cx="17510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6981" y="118789"/>
            <a:ext cx="8118763" cy="171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Talk for one minute about  house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1946469"/>
            <a:ext cx="9015194" cy="786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How many windows are there?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63" y="3097249"/>
            <a:ext cx="4572638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0822277" y="2760636"/>
            <a:ext cx="17462" cy="992188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10485047" y="1923475"/>
            <a:ext cx="670725" cy="100205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10521631" y="2892015"/>
            <a:ext cx="670730" cy="1081198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026939" y="1679549"/>
            <a:ext cx="1585913" cy="2232025"/>
            <a:chOff x="1519" y="1390"/>
            <a:chExt cx="771" cy="1268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>
              <a:off x="1615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16200000">
              <a:off x="1615" y="2021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ysClr val="window" lastClr="FFFFFF"/>
                </a:gs>
                <a:gs pos="50000">
                  <a:srgbClr val="4F81BD">
                    <a:alpha val="10001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25 CuadroTexto"/>
          <p:cNvSpPr txBox="1"/>
          <p:nvPr/>
        </p:nvSpPr>
        <p:spPr>
          <a:xfrm>
            <a:off x="8949027" y="57124"/>
            <a:ext cx="3097212" cy="1868487"/>
          </a:xfrm>
          <a:prstGeom prst="irregularSeal2">
            <a:avLst/>
          </a:prstGeom>
          <a:solidFill>
            <a:srgbClr val="FFFF00"/>
          </a:solidFill>
          <a:ln w="762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TIME’S UP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39" y="4298924"/>
            <a:ext cx="17510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18" name="Picture 73" descr="Cartoon Home Toy Colored Button Icon Signs And Symbols Can Be Used For Web  Logo Mobile App Ui Ux Stock Illustration - Download Image Now - iStock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0" y="5619724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96981" y="118789"/>
            <a:ext cx="8418659" cy="171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Talk for one minute about  food and drinks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77090" y="1925611"/>
            <a:ext cx="8238550" cy="786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What would you like to drink?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00011"/>
            <a:ext cx="2153026" cy="34388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26" y="2785397"/>
            <a:ext cx="2210217" cy="34534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52" y="2784763"/>
            <a:ext cx="2232841" cy="34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75705"/>
            <a:ext cx="12192000" cy="67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1049228" y="5685371"/>
            <a:ext cx="1118167" cy="1118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94925" y="1262909"/>
            <a:ext cx="5804565" cy="4353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758600" y="1632524"/>
            <a:ext cx="4408795" cy="375920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999490" y="2337803"/>
            <a:ext cx="1759110" cy="117432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99490" y="3028208"/>
            <a:ext cx="1817530" cy="204073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99490" y="3734645"/>
            <a:ext cx="1830305" cy="60226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974885" y="2791018"/>
            <a:ext cx="1783715" cy="162990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74885" y="2101932"/>
            <a:ext cx="1783715" cy="296701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01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-1039091" y="-457992"/>
            <a:ext cx="14436436" cy="79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771045" y="5523633"/>
            <a:ext cx="1310986" cy="1310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8823" y="2432992"/>
            <a:ext cx="11273246" cy="2559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178921" y="2462418"/>
            <a:ext cx="1409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0258154" y="2432992"/>
            <a:ext cx="1409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7794789" y="3311319"/>
            <a:ext cx="1409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474416" y="4131780"/>
            <a:ext cx="1409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8365075" y="4103663"/>
            <a:ext cx="1409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63729" y="596543"/>
            <a:ext cx="9848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-1039091" y="-471055"/>
            <a:ext cx="14436436" cy="79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771045" y="5523633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14115" y="108449"/>
            <a:ext cx="985837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534D4A-D443-4EAD-A066-57695C8F5F07}"/>
              </a:ext>
            </a:extLst>
          </p:cNvPr>
          <p:cNvSpPr/>
          <p:nvPr/>
        </p:nvSpPr>
        <p:spPr>
          <a:xfrm>
            <a:off x="2910864" y="395687"/>
            <a:ext cx="870065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Fabulous sounds!</a:t>
            </a:r>
          </a:p>
        </p:txBody>
      </p:sp>
      <p:sp>
        <p:nvSpPr>
          <p:cNvPr id="7" name="Flowchart: Delay 6">
            <a:hlinkClick r:id="rId5" action="ppaction://hlinksldjump"/>
            <a:extLst>
              <a:ext uri="{FF2B5EF4-FFF2-40B4-BE49-F238E27FC236}">
                <a16:creationId xmlns:a16="http://schemas.microsoft.com/office/drawing/2014/main" id="{8320C6A9-13F6-45BB-94AF-A51F08EE64EA}"/>
              </a:ext>
            </a:extLst>
          </p:cNvPr>
          <p:cNvSpPr>
            <a:spLocks noChangeAspect="1"/>
          </p:cNvSpPr>
          <p:nvPr/>
        </p:nvSpPr>
        <p:spPr>
          <a:xfrm>
            <a:off x="9348388" y="1877157"/>
            <a:ext cx="1217054" cy="13716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</a:t>
            </a:r>
          </a:p>
        </p:txBody>
      </p:sp>
      <p:sp>
        <p:nvSpPr>
          <p:cNvPr id="11" name="Flowchart: Delay 10">
            <a:hlinkClick r:id="rId6" action="ppaction://hlinksldjump"/>
            <a:extLst>
              <a:ext uri="{FF2B5EF4-FFF2-40B4-BE49-F238E27FC236}">
                <a16:creationId xmlns:a16="http://schemas.microsoft.com/office/drawing/2014/main" id="{9F5C098F-3C17-45FF-B684-99B33B3AA94D}"/>
              </a:ext>
            </a:extLst>
          </p:cNvPr>
          <p:cNvSpPr>
            <a:spLocks noChangeAspect="1"/>
          </p:cNvSpPr>
          <p:nvPr/>
        </p:nvSpPr>
        <p:spPr>
          <a:xfrm flipH="1">
            <a:off x="8033314" y="3681575"/>
            <a:ext cx="1217054" cy="13716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</a:t>
            </a:r>
          </a:p>
        </p:txBody>
      </p:sp>
      <p:sp>
        <p:nvSpPr>
          <p:cNvPr id="12" name="Flowchart: Delay 11">
            <a:hlinkClick r:id="rId7" action="ppaction://hlinksldjump"/>
            <a:extLst>
              <a:ext uri="{FF2B5EF4-FFF2-40B4-BE49-F238E27FC236}">
                <a16:creationId xmlns:a16="http://schemas.microsoft.com/office/drawing/2014/main" id="{D036183C-28E8-4512-9550-9E06DF75C811}"/>
              </a:ext>
            </a:extLst>
          </p:cNvPr>
          <p:cNvSpPr>
            <a:spLocks noChangeAspect="1"/>
          </p:cNvSpPr>
          <p:nvPr/>
        </p:nvSpPr>
        <p:spPr>
          <a:xfrm>
            <a:off x="4598317" y="3647367"/>
            <a:ext cx="1217054" cy="13716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EF66CA-4321-4AA1-AF3C-85624EB35F26}"/>
              </a:ext>
            </a:extLst>
          </p:cNvPr>
          <p:cNvGrpSpPr/>
          <p:nvPr/>
        </p:nvGrpSpPr>
        <p:grpSpPr>
          <a:xfrm>
            <a:off x="291592" y="3035393"/>
            <a:ext cx="1501996" cy="743960"/>
            <a:chOff x="460731" y="-15208"/>
            <a:chExt cx="1501996" cy="7439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8C0378-FBF1-4D7B-A9FD-9069385CF94E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6-Point Star 2">
              <a:extLst>
                <a:ext uri="{FF2B5EF4-FFF2-40B4-BE49-F238E27FC236}">
                  <a16:creationId xmlns:a16="http://schemas.microsoft.com/office/drawing/2014/main" id="{D5BD0B06-252B-49A1-A10E-D81B50CD9D7C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9AD99B-6A19-430B-9050-85189B8F12A1}"/>
              </a:ext>
            </a:extLst>
          </p:cNvPr>
          <p:cNvGrpSpPr/>
          <p:nvPr/>
        </p:nvGrpSpPr>
        <p:grpSpPr>
          <a:xfrm>
            <a:off x="291592" y="4115772"/>
            <a:ext cx="1501996" cy="743960"/>
            <a:chOff x="460731" y="-15208"/>
            <a:chExt cx="1501996" cy="7439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D5304F-CE2E-4FF6-9B63-3E75E6A603DB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1" name="6-Point Star 111">
              <a:extLst>
                <a:ext uri="{FF2B5EF4-FFF2-40B4-BE49-F238E27FC236}">
                  <a16:creationId xmlns:a16="http://schemas.microsoft.com/office/drawing/2014/main" id="{7B01466A-E4B8-4C5F-BA43-68935BF9604A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B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pic>
        <p:nvPicPr>
          <p:cNvPr id="22" name="Picture 4" descr="Amazon Icon">
            <a:hlinkClick r:id="rId8" action="ppaction://hlinksldjump"/>
            <a:extLst>
              <a:ext uri="{FF2B5EF4-FFF2-40B4-BE49-F238E27FC236}">
                <a16:creationId xmlns:a16="http://schemas.microsoft.com/office/drawing/2014/main" id="{C8D7DE3A-3FD2-4445-A4B9-1CA07B488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EA09405-676E-42E2-A778-37483AE236C0}"/>
              </a:ext>
            </a:extLst>
          </p:cNvPr>
          <p:cNvGrpSpPr/>
          <p:nvPr/>
        </p:nvGrpSpPr>
        <p:grpSpPr>
          <a:xfrm>
            <a:off x="76852" y="173985"/>
            <a:ext cx="3001262" cy="2814400"/>
            <a:chOff x="8213952" y="3207922"/>
            <a:chExt cx="1536899" cy="181935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DB6D21-5506-4223-A1AB-59FF13838808}"/>
                </a:ext>
              </a:extLst>
            </p:cNvPr>
            <p:cNvGrpSpPr/>
            <p:nvPr/>
          </p:nvGrpSpPr>
          <p:grpSpPr>
            <a:xfrm>
              <a:off x="8213952" y="3207922"/>
              <a:ext cx="1536899" cy="1819357"/>
              <a:chOff x="10217533" y="-46705"/>
              <a:chExt cx="1758462" cy="2081639"/>
            </a:xfrm>
          </p:grpSpPr>
          <p:sp>
            <p:nvSpPr>
              <p:cNvPr id="26" name="Freeform: Shape 3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3A0ECD93-D96D-4277-A9CD-157FA028AEAE}"/>
                  </a:ext>
                </a:extLst>
              </p:cNvPr>
              <p:cNvSpPr/>
              <p:nvPr/>
            </p:nvSpPr>
            <p:spPr>
              <a:xfrm rot="9000000">
                <a:off x="10217533" y="-46705"/>
                <a:ext cx="1758462" cy="208163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F184C5A-9438-41BA-8F77-0B1D1143DB2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8425400" y="3729708"/>
              <a:ext cx="1126823" cy="65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  <p:sp>
        <p:nvSpPr>
          <p:cNvPr id="31" name="Flowchart: Delay 30">
            <a:hlinkClick r:id="rId11" action="ppaction://hlinksldjump"/>
            <a:extLst>
              <a:ext uri="{FF2B5EF4-FFF2-40B4-BE49-F238E27FC236}">
                <a16:creationId xmlns:a16="http://schemas.microsoft.com/office/drawing/2014/main" id="{8320C6A9-13F6-45BB-94AF-A51F08EE64EA}"/>
              </a:ext>
            </a:extLst>
          </p:cNvPr>
          <p:cNvSpPr>
            <a:spLocks noChangeAspect="1"/>
          </p:cNvSpPr>
          <p:nvPr/>
        </p:nvSpPr>
        <p:spPr>
          <a:xfrm>
            <a:off x="9416139" y="3681575"/>
            <a:ext cx="1217054" cy="13716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</a:t>
            </a:r>
          </a:p>
        </p:txBody>
      </p:sp>
      <p:sp>
        <p:nvSpPr>
          <p:cNvPr id="32" name="Flowchart: Delay 31">
            <a:hlinkClick r:id="rId12" action="ppaction://hlinksldjump"/>
            <a:extLst>
              <a:ext uri="{FF2B5EF4-FFF2-40B4-BE49-F238E27FC236}">
                <a16:creationId xmlns:a16="http://schemas.microsoft.com/office/drawing/2014/main" id="{040585AC-6348-4D6E-93C9-45D31321FDBE}"/>
              </a:ext>
            </a:extLst>
          </p:cNvPr>
          <p:cNvSpPr>
            <a:spLocks noChangeAspect="1"/>
          </p:cNvSpPr>
          <p:nvPr/>
        </p:nvSpPr>
        <p:spPr>
          <a:xfrm flipH="1">
            <a:off x="7988872" y="1898583"/>
            <a:ext cx="1217054" cy="13716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</a:t>
            </a:r>
          </a:p>
        </p:txBody>
      </p:sp>
      <p:sp>
        <p:nvSpPr>
          <p:cNvPr id="33" name="Flowchart: Delay 32">
            <a:hlinkClick r:id="rId13" action="ppaction://hlinksldjump"/>
            <a:extLst>
              <a:ext uri="{FF2B5EF4-FFF2-40B4-BE49-F238E27FC236}">
                <a16:creationId xmlns:a16="http://schemas.microsoft.com/office/drawing/2014/main" id="{040585AC-6348-4D6E-93C9-45D31321FDBE}"/>
              </a:ext>
            </a:extLst>
          </p:cNvPr>
          <p:cNvSpPr>
            <a:spLocks noChangeAspect="1"/>
          </p:cNvSpPr>
          <p:nvPr/>
        </p:nvSpPr>
        <p:spPr>
          <a:xfrm flipH="1">
            <a:off x="3211092" y="3660675"/>
            <a:ext cx="1217054" cy="13716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</a:t>
            </a:r>
          </a:p>
        </p:txBody>
      </p:sp>
      <p:sp>
        <p:nvSpPr>
          <p:cNvPr id="34" name="Flowchart: Delay 33">
            <a:hlinkClick r:id="rId14" action="ppaction://hlinksldjump"/>
            <a:extLst>
              <a:ext uri="{FF2B5EF4-FFF2-40B4-BE49-F238E27FC236}">
                <a16:creationId xmlns:a16="http://schemas.microsoft.com/office/drawing/2014/main" id="{040585AC-6348-4D6E-93C9-45D31321FDBE}"/>
              </a:ext>
            </a:extLst>
          </p:cNvPr>
          <p:cNvSpPr>
            <a:spLocks noChangeAspect="1"/>
          </p:cNvSpPr>
          <p:nvPr/>
        </p:nvSpPr>
        <p:spPr>
          <a:xfrm flipH="1">
            <a:off x="3175143" y="1913388"/>
            <a:ext cx="1217054" cy="13716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</a:p>
        </p:txBody>
      </p:sp>
      <p:sp>
        <p:nvSpPr>
          <p:cNvPr id="35" name="Flowchart: Delay 34">
            <a:hlinkClick r:id="rId15" action="ppaction://hlinksldjump"/>
            <a:extLst>
              <a:ext uri="{FF2B5EF4-FFF2-40B4-BE49-F238E27FC236}">
                <a16:creationId xmlns:a16="http://schemas.microsoft.com/office/drawing/2014/main" id="{8320C6A9-13F6-45BB-94AF-A51F08EE64EA}"/>
              </a:ext>
            </a:extLst>
          </p:cNvPr>
          <p:cNvSpPr>
            <a:spLocks noChangeAspect="1"/>
          </p:cNvSpPr>
          <p:nvPr/>
        </p:nvSpPr>
        <p:spPr>
          <a:xfrm>
            <a:off x="4585677" y="1913388"/>
            <a:ext cx="1217054" cy="13716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</a:t>
            </a:r>
          </a:p>
        </p:txBody>
      </p:sp>
      <p:pic>
        <p:nvPicPr>
          <p:cNvPr id="2" name="Picture 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02420" y="1880235"/>
            <a:ext cx="1877731" cy="1396105"/>
          </a:xfrm>
          <a:prstGeom prst="rect">
            <a:avLst/>
          </a:prstGeom>
        </p:spPr>
      </p:pic>
      <p:pic>
        <p:nvPicPr>
          <p:cNvPr id="36" name="Picture 3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96324" y="3636170"/>
            <a:ext cx="1883827" cy="139610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2" r:id="rId1" imgW="730080" imgH="482760"/>
        </mc:Choice>
        <mc:Fallback>
          <p:control name="TextBox2" r:id="rId1" imgW="730080" imgH="482760">
            <p:pic>
              <p:nvPicPr>
                <p:cNvPr id="28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1075426" y="3294890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2" imgW="730080" imgH="482760"/>
        </mc:Choice>
        <mc:Fallback>
          <p:control name="TextBox1" r:id="rId2" imgW="730080" imgH="482760">
            <p:pic>
              <p:nvPicPr>
                <p:cNvPr id="29" name="TextBox1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1060286" y="4375269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07665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722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86FDF9-6148-4002-A480-EFF502E9CDA8}"/>
              </a:ext>
            </a:extLst>
          </p:cNvPr>
          <p:cNvSpPr/>
          <p:nvPr/>
        </p:nvSpPr>
        <p:spPr>
          <a:xfrm flipH="1">
            <a:off x="3046342" y="4646454"/>
            <a:ext cx="5477404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5C2913-BCCF-48E1-BF5D-D150188071BB}"/>
              </a:ext>
            </a:extLst>
          </p:cNvPr>
          <p:cNvSpPr txBox="1"/>
          <p:nvPr/>
        </p:nvSpPr>
        <p:spPr>
          <a:xfrm>
            <a:off x="3682088" y="4916755"/>
            <a:ext cx="402385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It’s my broth</a:t>
            </a:r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id="{2C706F44-4CDA-4F4F-B849-9DDA5075AE5D}"/>
              </a:ext>
            </a:extLst>
          </p:cNvPr>
          <p:cNvSpPr/>
          <p:nvPr/>
        </p:nvSpPr>
        <p:spPr>
          <a:xfrm>
            <a:off x="7748294" y="4950304"/>
            <a:ext cx="893381" cy="636675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id="{C5F6BBA3-94F7-49F1-B63C-A67DE058473C}"/>
              </a:ext>
            </a:extLst>
          </p:cNvPr>
          <p:cNvSpPr/>
          <p:nvPr/>
        </p:nvSpPr>
        <p:spPr>
          <a:xfrm>
            <a:off x="7736190" y="4952175"/>
            <a:ext cx="893381" cy="636675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id="{D4FBAFD4-0BF9-42E7-8FF6-02B65D2BF79A}"/>
              </a:ext>
            </a:extLst>
          </p:cNvPr>
          <p:cNvSpPr/>
          <p:nvPr/>
        </p:nvSpPr>
        <p:spPr>
          <a:xfrm>
            <a:off x="7755639" y="4950304"/>
            <a:ext cx="893381" cy="636675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id="{2D2C4C0C-402F-4FE4-9E07-ED96031F5C3C}"/>
              </a:ext>
            </a:extLst>
          </p:cNvPr>
          <p:cNvSpPr/>
          <p:nvPr/>
        </p:nvSpPr>
        <p:spPr>
          <a:xfrm>
            <a:off x="7736190" y="4950304"/>
            <a:ext cx="893381" cy="636675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5-Point Star 57">
            <a:extLst>
              <a:ext uri="{FF2B5EF4-FFF2-40B4-BE49-F238E27FC236}">
                <a16:creationId xmlns:a16="http://schemas.microsoft.com/office/drawing/2014/main" id="{EF81A4F5-0D3D-4893-92E3-40A6754E677B}"/>
              </a:ext>
            </a:extLst>
          </p:cNvPr>
          <p:cNvSpPr/>
          <p:nvPr/>
        </p:nvSpPr>
        <p:spPr>
          <a:xfrm>
            <a:off x="7743535" y="4936856"/>
            <a:ext cx="893381" cy="636675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5CC79D-4D70-49A9-A6D0-CDD82CFEBADC}"/>
              </a:ext>
            </a:extLst>
          </p:cNvPr>
          <p:cNvGrpSpPr/>
          <p:nvPr/>
        </p:nvGrpSpPr>
        <p:grpSpPr>
          <a:xfrm>
            <a:off x="1612851" y="162544"/>
            <a:ext cx="2188189" cy="2044437"/>
            <a:chOff x="936832" y="2974"/>
            <a:chExt cx="3090318" cy="3090318"/>
          </a:xfrm>
        </p:grpSpPr>
        <p:pic>
          <p:nvPicPr>
            <p:cNvPr id="27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id="{3BF9BC44-7AF1-4C42-83FD-588D524AB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72D5F7-B27A-4D49-80AC-29AA71FD3903}"/>
                </a:ext>
              </a:extLst>
            </p:cNvPr>
            <p:cNvSpPr/>
            <p:nvPr/>
          </p:nvSpPr>
          <p:spPr>
            <a:xfrm>
              <a:off x="2008142" y="790896"/>
              <a:ext cx="9476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20</a:t>
              </a:r>
            </a:p>
          </p:txBody>
        </p:sp>
      </p:grpSp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8C0A7A49-F836-4446-BC9F-97A0DD42A4B8}"/>
              </a:ext>
            </a:extLst>
          </p:cNvPr>
          <p:cNvSpPr>
            <a:spLocks noChangeAspect="1"/>
          </p:cNvSpPr>
          <p:nvPr/>
        </p:nvSpPr>
        <p:spPr>
          <a:xfrm flipH="1">
            <a:off x="7552481" y="4646454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pic>
        <p:nvPicPr>
          <p:cNvPr id="29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299BFFF7-0143-4085-A34C-074E67E2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74" y="5573531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76" y="966468"/>
            <a:ext cx="3962953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47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oo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722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CF0967-0ED4-4502-BBEA-1E848019CF90}"/>
              </a:ext>
            </a:extLst>
          </p:cNvPr>
          <p:cNvSpPr/>
          <p:nvPr/>
        </p:nvSpPr>
        <p:spPr>
          <a:xfrm>
            <a:off x="5796459" y="4669975"/>
            <a:ext cx="4552886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1C7E6F-515C-4F39-9960-F433708A72F8}"/>
              </a:ext>
            </a:extLst>
          </p:cNvPr>
          <p:cNvSpPr txBox="1"/>
          <p:nvPr/>
        </p:nvSpPr>
        <p:spPr>
          <a:xfrm>
            <a:off x="6512650" y="4897266"/>
            <a:ext cx="312938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w Cen MT" panose="020B0602020104020603"/>
              </a:rPr>
              <a:t>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lang="en-US" sz="4800" b="1" noProof="0" dirty="0">
                <a:solidFill>
                  <a:prstClr val="white"/>
                </a:solidFill>
                <a:latin typeface="Tw Cen MT" panose="020B0602020104020603"/>
              </a:rPr>
              <a:t>is she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? </a:t>
            </a:r>
          </a:p>
        </p:txBody>
      </p:sp>
      <p:sp>
        <p:nvSpPr>
          <p:cNvPr id="18" name="5-Point Star 57">
            <a:extLst>
              <a:ext uri="{FF2B5EF4-FFF2-40B4-BE49-F238E27FC236}">
                <a16:creationId xmlns:a16="http://schemas.microsoft.com/office/drawing/2014/main" id="{F299A6C2-C939-48B1-87E7-A2B1E84E2AA7}"/>
              </a:ext>
            </a:extLst>
          </p:cNvPr>
          <p:cNvSpPr/>
          <p:nvPr/>
        </p:nvSpPr>
        <p:spPr>
          <a:xfrm>
            <a:off x="5314879" y="470869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id="{0C4BC623-28AA-4F26-90AA-986896943D6C}"/>
              </a:ext>
            </a:extLst>
          </p:cNvPr>
          <p:cNvSpPr/>
          <p:nvPr/>
        </p:nvSpPr>
        <p:spPr>
          <a:xfrm>
            <a:off x="5314879" y="472869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id="{96BDB46D-DE24-4C73-91AB-06A8DC1E522A}"/>
              </a:ext>
            </a:extLst>
          </p:cNvPr>
          <p:cNvSpPr/>
          <p:nvPr/>
        </p:nvSpPr>
        <p:spPr>
          <a:xfrm>
            <a:off x="5307698" y="472869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id="{3C58C2DE-91E9-490E-972C-F58DA07E4FB8}"/>
              </a:ext>
            </a:extLst>
          </p:cNvPr>
          <p:cNvSpPr/>
          <p:nvPr/>
        </p:nvSpPr>
        <p:spPr>
          <a:xfrm>
            <a:off x="5326768" y="470415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id="{6D59D176-3224-424F-9B66-E5215F075A3F}"/>
              </a:ext>
            </a:extLst>
          </p:cNvPr>
          <p:cNvSpPr/>
          <p:nvPr/>
        </p:nvSpPr>
        <p:spPr>
          <a:xfrm>
            <a:off x="5335163" y="470869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045EF0-ABAC-4278-8794-154BCDCC0481}"/>
              </a:ext>
            </a:extLst>
          </p:cNvPr>
          <p:cNvSpPr/>
          <p:nvPr/>
        </p:nvSpPr>
        <p:spPr>
          <a:xfrm>
            <a:off x="2598728" y="4669975"/>
            <a:ext cx="2736435" cy="1371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E323E-AC92-4F50-BB02-F8C26B07FA06}"/>
              </a:ext>
            </a:extLst>
          </p:cNvPr>
          <p:cNvSpPr txBox="1"/>
          <p:nvPr/>
        </p:nvSpPr>
        <p:spPr>
          <a:xfrm>
            <a:off x="3727864" y="4897265"/>
            <a:ext cx="148951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w Cen MT" panose="020B0602020104020603"/>
              </a:rPr>
              <a:t>How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5470DF-9F21-42BC-87BA-D1745CB38DD6}"/>
              </a:ext>
            </a:extLst>
          </p:cNvPr>
          <p:cNvGrpSpPr/>
          <p:nvPr/>
        </p:nvGrpSpPr>
        <p:grpSpPr>
          <a:xfrm>
            <a:off x="1616726" y="816425"/>
            <a:ext cx="2188189" cy="2044437"/>
            <a:chOff x="936832" y="2974"/>
            <a:chExt cx="3090318" cy="3090318"/>
          </a:xfrm>
        </p:grpSpPr>
        <p:pic>
          <p:nvPicPr>
            <p:cNvPr id="1026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id="{61B87680-EF41-4F5A-BABF-D6C645929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E77A34-1EAF-45EF-818E-CC6714A54435}"/>
                </a:ext>
              </a:extLst>
            </p:cNvPr>
            <p:cNvSpPr/>
            <p:nvPr/>
          </p:nvSpPr>
          <p:spPr>
            <a:xfrm>
              <a:off x="1733551" y="790896"/>
              <a:ext cx="1496877" cy="13956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40</a:t>
              </a:r>
            </a:p>
          </p:txBody>
        </p:sp>
      </p:grpSp>
      <p:sp>
        <p:nvSpPr>
          <p:cNvPr id="15" name="Flowchart: Delay 14">
            <a:extLst>
              <a:ext uri="{FF2B5EF4-FFF2-40B4-BE49-F238E27FC236}">
                <a16:creationId xmlns:a16="http://schemas.microsoft.com/office/drawing/2014/main" id="{6CD7617A-6AAB-49E6-A0C8-E67144FB23F6}"/>
              </a:ext>
            </a:extLst>
          </p:cNvPr>
          <p:cNvSpPr>
            <a:spLocks noChangeAspect="1"/>
          </p:cNvSpPr>
          <p:nvPr/>
        </p:nvSpPr>
        <p:spPr>
          <a:xfrm>
            <a:off x="5335163" y="4669975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</a:t>
            </a:r>
          </a:p>
        </p:txBody>
      </p:sp>
      <p:pic>
        <p:nvPicPr>
          <p:cNvPr id="24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D74360C9-64B6-4B4B-8021-A0A0523CB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30" y="5679535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87" y="812693"/>
            <a:ext cx="3630104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58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722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792874" y="4187710"/>
            <a:ext cx="139278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792874" y="678913"/>
            <a:ext cx="139278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srgbClr val="FF0000"/>
                </a:solidFill>
                <a:latin typeface="Tw Cen MT" panose="020B0602020104020603"/>
              </a:rPr>
              <a:t>ure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792874" y="2514047"/>
            <a:ext cx="139278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86FDF9-6148-4002-A480-EFF502E9CDA8}"/>
              </a:ext>
            </a:extLst>
          </p:cNvPr>
          <p:cNvSpPr/>
          <p:nvPr/>
        </p:nvSpPr>
        <p:spPr>
          <a:xfrm flipH="1">
            <a:off x="3195413" y="4676054"/>
            <a:ext cx="5477404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5C2913-BCCF-48E1-BF5D-D150188071BB}"/>
              </a:ext>
            </a:extLst>
          </p:cNvPr>
          <p:cNvSpPr txBox="1"/>
          <p:nvPr/>
        </p:nvSpPr>
        <p:spPr>
          <a:xfrm>
            <a:off x="4723471" y="4921936"/>
            <a:ext cx="299312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w Cen MT" panose="020B0602020104020603"/>
              </a:rPr>
              <a:t>Are you 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5CC79D-4D70-49A9-A6D0-CDD82CFEBADC}"/>
              </a:ext>
            </a:extLst>
          </p:cNvPr>
          <p:cNvGrpSpPr/>
          <p:nvPr/>
        </p:nvGrpSpPr>
        <p:grpSpPr>
          <a:xfrm>
            <a:off x="1612851" y="162544"/>
            <a:ext cx="2188189" cy="2044437"/>
            <a:chOff x="936832" y="2974"/>
            <a:chExt cx="3090318" cy="3090318"/>
          </a:xfrm>
        </p:grpSpPr>
        <p:pic>
          <p:nvPicPr>
            <p:cNvPr id="27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id="{3BF9BC44-7AF1-4C42-83FD-588D524AB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72D5F7-B27A-4D49-80AC-29AA71FD3903}"/>
                </a:ext>
              </a:extLst>
            </p:cNvPr>
            <p:cNvSpPr/>
            <p:nvPr/>
          </p:nvSpPr>
          <p:spPr>
            <a:xfrm>
              <a:off x="2008142" y="790896"/>
              <a:ext cx="9476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20</a:t>
              </a:r>
            </a:p>
          </p:txBody>
        </p:sp>
      </p:grpSp>
      <p:pic>
        <p:nvPicPr>
          <p:cNvPr id="29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299BFFF7-0143-4085-A34C-074E67E2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74" y="5573531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38" y="960087"/>
            <a:ext cx="4206820" cy="3236015"/>
          </a:xfrm>
          <a:prstGeom prst="rect">
            <a:avLst/>
          </a:prstGeom>
        </p:spPr>
      </p:pic>
      <p:sp>
        <p:nvSpPr>
          <p:cNvPr id="25" name="5-Point Star 57">
            <a:extLst>
              <a:ext uri="{FF2B5EF4-FFF2-40B4-BE49-F238E27FC236}">
                <a16:creationId xmlns:a16="http://schemas.microsoft.com/office/drawing/2014/main" id="{F299A6C2-C939-48B1-87E7-A2B1E84E2AA7}"/>
              </a:ext>
            </a:extLst>
          </p:cNvPr>
          <p:cNvSpPr/>
          <p:nvPr/>
        </p:nvSpPr>
        <p:spPr>
          <a:xfrm>
            <a:off x="7937831" y="4910393"/>
            <a:ext cx="1004963" cy="77465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0" name="5-Point Star 57">
            <a:extLst>
              <a:ext uri="{FF2B5EF4-FFF2-40B4-BE49-F238E27FC236}">
                <a16:creationId xmlns:a16="http://schemas.microsoft.com/office/drawing/2014/main" id="{0C4BC623-28AA-4F26-90AA-986896943D6C}"/>
              </a:ext>
            </a:extLst>
          </p:cNvPr>
          <p:cNvSpPr/>
          <p:nvPr/>
        </p:nvSpPr>
        <p:spPr>
          <a:xfrm>
            <a:off x="7937831" y="4930393"/>
            <a:ext cx="1004963" cy="77465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1" name="5-Point Star 57">
            <a:extLst>
              <a:ext uri="{FF2B5EF4-FFF2-40B4-BE49-F238E27FC236}">
                <a16:creationId xmlns:a16="http://schemas.microsoft.com/office/drawing/2014/main" id="{96BDB46D-DE24-4C73-91AB-06A8DC1E522A}"/>
              </a:ext>
            </a:extLst>
          </p:cNvPr>
          <p:cNvSpPr/>
          <p:nvPr/>
        </p:nvSpPr>
        <p:spPr>
          <a:xfrm>
            <a:off x="7930650" y="4930393"/>
            <a:ext cx="1004963" cy="77465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2" name="5-Point Star 57">
            <a:extLst>
              <a:ext uri="{FF2B5EF4-FFF2-40B4-BE49-F238E27FC236}">
                <a16:creationId xmlns:a16="http://schemas.microsoft.com/office/drawing/2014/main" id="{3C58C2DE-91E9-490E-972C-F58DA07E4FB8}"/>
              </a:ext>
            </a:extLst>
          </p:cNvPr>
          <p:cNvSpPr/>
          <p:nvPr/>
        </p:nvSpPr>
        <p:spPr>
          <a:xfrm>
            <a:off x="7949720" y="4905853"/>
            <a:ext cx="1004963" cy="77465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5-Point Star 57">
            <a:extLst>
              <a:ext uri="{FF2B5EF4-FFF2-40B4-BE49-F238E27FC236}">
                <a16:creationId xmlns:a16="http://schemas.microsoft.com/office/drawing/2014/main" id="{6D59D176-3224-424F-9B66-E5215F075A3F}"/>
              </a:ext>
            </a:extLst>
          </p:cNvPr>
          <p:cNvSpPr/>
          <p:nvPr/>
        </p:nvSpPr>
        <p:spPr>
          <a:xfrm>
            <a:off x="7958115" y="4910393"/>
            <a:ext cx="1004963" cy="77465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8C0A7A49-F836-4446-BC9F-97A0DD42A4B8}"/>
              </a:ext>
            </a:extLst>
          </p:cNvPr>
          <p:cNvSpPr>
            <a:spLocks noChangeAspect="1"/>
          </p:cNvSpPr>
          <p:nvPr/>
        </p:nvSpPr>
        <p:spPr>
          <a:xfrm flipH="1">
            <a:off x="7706418" y="4676054"/>
            <a:ext cx="1708395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ure</a:t>
            </a:r>
            <a:r>
              <a:rPr lang="en-US" sz="4800" b="1" noProof="0" dirty="0">
                <a:solidFill>
                  <a:schemeClr val="bg1"/>
                </a:solidFill>
                <a:latin typeface="Tw Cen MT" panose="020B0602020104020603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3819305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413982" y="60918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26222" y="596944"/>
                <a:ext cx="2484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Rounded Rectangle 30"/>
          <p:cNvSpPr/>
          <p:nvPr/>
        </p:nvSpPr>
        <p:spPr>
          <a:xfrm>
            <a:off x="3117272" y="482244"/>
            <a:ext cx="8271164" cy="752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Talk for one minute about….</a:t>
            </a:r>
            <a:r>
              <a:rPr kumimoji="0" lang="en-GB" altLang="tr-TR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FD2D98-0946-418C-A5F4-70FF2CF5CCA9}"/>
              </a:ext>
            </a:extLst>
          </p:cNvPr>
          <p:cNvGrpSpPr/>
          <p:nvPr/>
        </p:nvGrpSpPr>
        <p:grpSpPr>
          <a:xfrm>
            <a:off x="0" y="232862"/>
            <a:ext cx="2730869" cy="2696846"/>
            <a:chOff x="591881" y="2200513"/>
            <a:chExt cx="1322575" cy="171775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DE366DF-5660-4263-ABDF-0FD3408DB1A9}"/>
                </a:ext>
              </a:extLst>
            </p:cNvPr>
            <p:cNvGrpSpPr/>
            <p:nvPr/>
          </p:nvGrpSpPr>
          <p:grpSpPr>
            <a:xfrm>
              <a:off x="591881" y="2200513"/>
              <a:ext cx="1322575" cy="1717754"/>
              <a:chOff x="10471522" y="258882"/>
              <a:chExt cx="1513241" cy="1965390"/>
            </a:xfrm>
          </p:grpSpPr>
          <p:sp>
            <p:nvSpPr>
              <p:cNvPr id="35" name="Freeform: Shape 1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8FC8AE42-9775-4B0D-91B1-570B7690524B}"/>
                  </a:ext>
                </a:extLst>
              </p:cNvPr>
              <p:cNvSpPr/>
              <p:nvPr/>
            </p:nvSpPr>
            <p:spPr>
              <a:xfrm rot="9000000">
                <a:off x="10471522" y="258882"/>
                <a:ext cx="1513241" cy="1965390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5A77B9E-5207-46CD-ABF3-207A3C2AE839}"/>
                  </a:ext>
                </a:extLst>
              </p:cNvPr>
              <p:cNvSpPr/>
              <p:nvPr/>
            </p:nvSpPr>
            <p:spPr>
              <a:xfrm>
                <a:off x="10633473" y="601208"/>
                <a:ext cx="1220372" cy="1220372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689757" y="2611391"/>
              <a:ext cx="1126823" cy="646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517" y="1536643"/>
            <a:ext cx="7081826" cy="4737535"/>
          </a:xfrm>
          <a:prstGeom prst="rect">
            <a:avLst/>
          </a:prstGeom>
        </p:spPr>
      </p:pic>
      <p:pic>
        <p:nvPicPr>
          <p:cNvPr id="3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641102" y="5481178"/>
            <a:ext cx="1204534" cy="1238276"/>
          </a:xfrm>
          <a:prstGeom prst="rect">
            <a:avLst/>
          </a:prstGeom>
        </p:spPr>
      </p:pic>
      <p:pic>
        <p:nvPicPr>
          <p:cNvPr id="38" name="Picture 73" descr="Cartoon Home Toy Colored Button Icon Signs And Symbols Can Be Used For Web  Logo Mobile App Ui Ux Stock Illustration - Download Image Now - iStock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0" y="5562017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3409" y="2315012"/>
            <a:ext cx="1581412" cy="324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EE0D45F2-3293-43BE-AF76-A58710BF66F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042897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oo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722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</a:t>
            </a: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6BFAC52-3705-4411-BC06-7AE80533328F}"/>
              </a:ext>
            </a:extLst>
          </p:cNvPr>
          <p:cNvSpPr>
            <a:spLocks noChangeAspect="1"/>
          </p:cNvSpPr>
          <p:nvPr/>
        </p:nvSpPr>
        <p:spPr>
          <a:xfrm>
            <a:off x="-37840" y="73817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CF0967-0ED4-4502-BBEA-1E848019CF90}"/>
              </a:ext>
            </a:extLst>
          </p:cNvPr>
          <p:cNvSpPr/>
          <p:nvPr/>
        </p:nvSpPr>
        <p:spPr>
          <a:xfrm>
            <a:off x="5796459" y="4669975"/>
            <a:ext cx="4552886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1C7E6F-515C-4F39-9960-F433708A72F8}"/>
              </a:ext>
            </a:extLst>
          </p:cNvPr>
          <p:cNvSpPr txBox="1"/>
          <p:nvPr/>
        </p:nvSpPr>
        <p:spPr>
          <a:xfrm>
            <a:off x="6512650" y="4897266"/>
            <a:ext cx="287129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w Cen MT" panose="020B0602020104020603"/>
              </a:rPr>
              <a:t>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 </a:t>
            </a:r>
            <a:r>
              <a:rPr lang="en-US" sz="4800" b="1" noProof="0" dirty="0">
                <a:solidFill>
                  <a:prstClr val="white"/>
                </a:solidFill>
                <a:latin typeface="Tw Cen MT" panose="020B0602020104020603"/>
              </a:rPr>
              <a:t>is big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</p:txBody>
      </p:sp>
      <p:sp>
        <p:nvSpPr>
          <p:cNvPr id="18" name="5-Point Star 57">
            <a:extLst>
              <a:ext uri="{FF2B5EF4-FFF2-40B4-BE49-F238E27FC236}">
                <a16:creationId xmlns:a16="http://schemas.microsoft.com/office/drawing/2014/main" id="{F299A6C2-C939-48B1-87E7-A2B1E84E2AA7}"/>
              </a:ext>
            </a:extLst>
          </p:cNvPr>
          <p:cNvSpPr/>
          <p:nvPr/>
        </p:nvSpPr>
        <p:spPr>
          <a:xfrm>
            <a:off x="5364283" y="4953612"/>
            <a:ext cx="1004963" cy="77465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id="{0C4BC623-28AA-4F26-90AA-986896943D6C}"/>
              </a:ext>
            </a:extLst>
          </p:cNvPr>
          <p:cNvSpPr/>
          <p:nvPr/>
        </p:nvSpPr>
        <p:spPr>
          <a:xfrm>
            <a:off x="5364283" y="4973612"/>
            <a:ext cx="1004963" cy="77465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id="{96BDB46D-DE24-4C73-91AB-06A8DC1E522A}"/>
              </a:ext>
            </a:extLst>
          </p:cNvPr>
          <p:cNvSpPr/>
          <p:nvPr/>
        </p:nvSpPr>
        <p:spPr>
          <a:xfrm>
            <a:off x="5357102" y="4973612"/>
            <a:ext cx="1004963" cy="77465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id="{3C58C2DE-91E9-490E-972C-F58DA07E4FB8}"/>
              </a:ext>
            </a:extLst>
          </p:cNvPr>
          <p:cNvSpPr/>
          <p:nvPr/>
        </p:nvSpPr>
        <p:spPr>
          <a:xfrm>
            <a:off x="5376172" y="4949072"/>
            <a:ext cx="1004963" cy="77465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id="{6D59D176-3224-424F-9B66-E5215F075A3F}"/>
              </a:ext>
            </a:extLst>
          </p:cNvPr>
          <p:cNvSpPr/>
          <p:nvPr/>
        </p:nvSpPr>
        <p:spPr>
          <a:xfrm>
            <a:off x="5384567" y="4953612"/>
            <a:ext cx="1004963" cy="774650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045EF0-ABAC-4278-8794-154BCDCC0481}"/>
              </a:ext>
            </a:extLst>
          </p:cNvPr>
          <p:cNvSpPr/>
          <p:nvPr/>
        </p:nvSpPr>
        <p:spPr>
          <a:xfrm>
            <a:off x="2598728" y="4669975"/>
            <a:ext cx="2736435" cy="1371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E323E-AC92-4F50-BB02-F8C26B07FA06}"/>
              </a:ext>
            </a:extLst>
          </p:cNvPr>
          <p:cNvSpPr txBox="1"/>
          <p:nvPr/>
        </p:nvSpPr>
        <p:spPr>
          <a:xfrm>
            <a:off x="3815515" y="4897265"/>
            <a:ext cx="161614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My 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5470DF-9F21-42BC-87BA-D1745CB38DD6}"/>
              </a:ext>
            </a:extLst>
          </p:cNvPr>
          <p:cNvGrpSpPr/>
          <p:nvPr/>
        </p:nvGrpSpPr>
        <p:grpSpPr>
          <a:xfrm>
            <a:off x="1616726" y="816425"/>
            <a:ext cx="2188189" cy="2044437"/>
            <a:chOff x="936832" y="2974"/>
            <a:chExt cx="3090318" cy="3090318"/>
          </a:xfrm>
        </p:grpSpPr>
        <p:pic>
          <p:nvPicPr>
            <p:cNvPr id="1026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id="{61B87680-EF41-4F5A-BABF-D6C645929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E77A34-1EAF-45EF-818E-CC6714A54435}"/>
                </a:ext>
              </a:extLst>
            </p:cNvPr>
            <p:cNvSpPr/>
            <p:nvPr/>
          </p:nvSpPr>
          <p:spPr>
            <a:xfrm>
              <a:off x="1733553" y="790896"/>
              <a:ext cx="1496877" cy="13956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50</a:t>
              </a:r>
            </a:p>
          </p:txBody>
        </p:sp>
      </p:grpSp>
      <p:sp>
        <p:nvSpPr>
          <p:cNvPr id="15" name="Flowchart: Delay 14">
            <a:extLst>
              <a:ext uri="{FF2B5EF4-FFF2-40B4-BE49-F238E27FC236}">
                <a16:creationId xmlns:a16="http://schemas.microsoft.com/office/drawing/2014/main" id="{6CD7617A-6AAB-49E6-A0C8-E67144FB23F6}"/>
              </a:ext>
            </a:extLst>
          </p:cNvPr>
          <p:cNvSpPr>
            <a:spLocks noChangeAspect="1"/>
          </p:cNvSpPr>
          <p:nvPr/>
        </p:nvSpPr>
        <p:spPr>
          <a:xfrm>
            <a:off x="5344728" y="4672785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4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D74360C9-64B6-4B4B-8021-A0A0523CB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46" y="5693837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6" y="746689"/>
            <a:ext cx="4518632" cy="36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4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76879251-A839-4BE7-9194-D5F08BB651AA}"/>
              </a:ext>
            </a:extLst>
          </p:cNvPr>
          <p:cNvSpPr>
            <a:spLocks noChangeAspect="1"/>
          </p:cNvSpPr>
          <p:nvPr/>
        </p:nvSpPr>
        <p:spPr>
          <a:xfrm flipH="1">
            <a:off x="10974945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ea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722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026FC1-24C7-465D-90BE-E4CB3AC705C9}"/>
              </a:ext>
            </a:extLst>
          </p:cNvPr>
          <p:cNvSpPr>
            <a:spLocks noChangeAspect="1"/>
          </p:cNvSpPr>
          <p:nvPr/>
        </p:nvSpPr>
        <p:spPr>
          <a:xfrm>
            <a:off x="0" y="240290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oo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Sr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86FDF9-6148-4002-A480-EFF502E9CDA8}"/>
              </a:ext>
            </a:extLst>
          </p:cNvPr>
          <p:cNvSpPr/>
          <p:nvPr/>
        </p:nvSpPr>
        <p:spPr>
          <a:xfrm>
            <a:off x="6580548" y="4724940"/>
            <a:ext cx="4258792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5C2913-BCCF-48E1-BF5D-D150188071BB}"/>
              </a:ext>
            </a:extLst>
          </p:cNvPr>
          <p:cNvSpPr txBox="1"/>
          <p:nvPr/>
        </p:nvSpPr>
        <p:spPr>
          <a:xfrm>
            <a:off x="7150073" y="5034712"/>
            <a:ext cx="41266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white"/>
                </a:solidFill>
                <a:latin typeface="Tw Cen MT" panose="020B0602020104020603"/>
              </a:rPr>
              <a:t>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</a:rPr>
              <a:t>s in my room.</a:t>
            </a:r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id="{2C706F44-4CDA-4F4F-B849-9DDA5075AE5D}"/>
              </a:ext>
            </a:extLst>
          </p:cNvPr>
          <p:cNvSpPr/>
          <p:nvPr/>
        </p:nvSpPr>
        <p:spPr>
          <a:xfrm>
            <a:off x="5838647" y="4833028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id="{C5F6BBA3-94F7-49F1-B63C-A67DE058473C}"/>
              </a:ext>
            </a:extLst>
          </p:cNvPr>
          <p:cNvSpPr/>
          <p:nvPr/>
        </p:nvSpPr>
        <p:spPr>
          <a:xfrm>
            <a:off x="5972021" y="4848538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id="{D4FBAFD4-0BF9-42E7-8FF6-02B65D2BF79A}"/>
              </a:ext>
            </a:extLst>
          </p:cNvPr>
          <p:cNvSpPr/>
          <p:nvPr/>
        </p:nvSpPr>
        <p:spPr>
          <a:xfrm>
            <a:off x="5862261" y="477424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id="{2D2C4C0C-402F-4FE4-9E07-ED96031F5C3C}"/>
              </a:ext>
            </a:extLst>
          </p:cNvPr>
          <p:cNvSpPr/>
          <p:nvPr/>
        </p:nvSpPr>
        <p:spPr>
          <a:xfrm>
            <a:off x="5848080" y="4833028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5-Point Star 57">
            <a:extLst>
              <a:ext uri="{FF2B5EF4-FFF2-40B4-BE49-F238E27FC236}">
                <a16:creationId xmlns:a16="http://schemas.microsoft.com/office/drawing/2014/main" id="{EF81A4F5-0D3D-4893-92E3-40A6754E677B}"/>
              </a:ext>
            </a:extLst>
          </p:cNvPr>
          <p:cNvSpPr/>
          <p:nvPr/>
        </p:nvSpPr>
        <p:spPr>
          <a:xfrm>
            <a:off x="5791503" y="4864829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F10C69-68A8-4768-8199-156457DFD9B6}"/>
              </a:ext>
            </a:extLst>
          </p:cNvPr>
          <p:cNvSpPr/>
          <p:nvPr/>
        </p:nvSpPr>
        <p:spPr>
          <a:xfrm>
            <a:off x="1886959" y="4724941"/>
            <a:ext cx="4176166" cy="1371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D6928-0B08-4723-9D49-FCBAEE7985C4}"/>
              </a:ext>
            </a:extLst>
          </p:cNvPr>
          <p:cNvSpPr txBox="1"/>
          <p:nvPr/>
        </p:nvSpPr>
        <p:spPr>
          <a:xfrm>
            <a:off x="2063093" y="5083015"/>
            <a:ext cx="410240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There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are two 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5CC79D-4D70-49A9-A6D0-CDD82CFEBADC}"/>
              </a:ext>
            </a:extLst>
          </p:cNvPr>
          <p:cNvGrpSpPr/>
          <p:nvPr/>
        </p:nvGrpSpPr>
        <p:grpSpPr>
          <a:xfrm>
            <a:off x="1616726" y="816425"/>
            <a:ext cx="2188189" cy="2044437"/>
            <a:chOff x="936832" y="2974"/>
            <a:chExt cx="3090318" cy="3090318"/>
          </a:xfrm>
        </p:grpSpPr>
        <p:pic>
          <p:nvPicPr>
            <p:cNvPr id="27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id="{3BF9BC44-7AF1-4C42-83FD-588D524AB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72D5F7-B27A-4D49-80AC-29AA71FD3903}"/>
                </a:ext>
              </a:extLst>
            </p:cNvPr>
            <p:cNvSpPr/>
            <p:nvPr/>
          </p:nvSpPr>
          <p:spPr>
            <a:xfrm>
              <a:off x="1733553" y="790896"/>
              <a:ext cx="1496877" cy="13956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30</a:t>
              </a:r>
            </a:p>
          </p:txBody>
        </p:sp>
      </p:grpSp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8C0A7A49-F836-4446-BC9F-97A0DD42A4B8}"/>
              </a:ext>
            </a:extLst>
          </p:cNvPr>
          <p:cNvSpPr>
            <a:spLocks noChangeAspect="1"/>
          </p:cNvSpPr>
          <p:nvPr/>
        </p:nvSpPr>
        <p:spPr>
          <a:xfrm>
            <a:off x="6043496" y="471967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oo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pic>
        <p:nvPicPr>
          <p:cNvPr id="29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299BFFF7-0143-4085-A34C-074E67E2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428" y="5547914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60" y="1037738"/>
            <a:ext cx="4315427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30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BD8AE1B-2219-4C85-B4B7-2895381A2E47}"/>
              </a:ext>
            </a:extLst>
          </p:cNvPr>
          <p:cNvSpPr>
            <a:spLocks noChangeAspect="1"/>
          </p:cNvSpPr>
          <p:nvPr/>
        </p:nvSpPr>
        <p:spPr>
          <a:xfrm flipH="1">
            <a:off x="10974945" y="2415679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026FC1-24C7-465D-90BE-E4CB3AC705C9}"/>
              </a:ext>
            </a:extLst>
          </p:cNvPr>
          <p:cNvSpPr>
            <a:spLocks noChangeAspect="1"/>
          </p:cNvSpPr>
          <p:nvPr/>
        </p:nvSpPr>
        <p:spPr>
          <a:xfrm>
            <a:off x="0" y="420193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86FDF9-6148-4002-A480-EFF502E9CDA8}"/>
              </a:ext>
            </a:extLst>
          </p:cNvPr>
          <p:cNvSpPr/>
          <p:nvPr/>
        </p:nvSpPr>
        <p:spPr>
          <a:xfrm flipH="1">
            <a:off x="1856509" y="4530200"/>
            <a:ext cx="7883236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5C2913-BCCF-48E1-BF5D-D150188071BB}"/>
              </a:ext>
            </a:extLst>
          </p:cNvPr>
          <p:cNvSpPr txBox="1"/>
          <p:nvPr/>
        </p:nvSpPr>
        <p:spPr>
          <a:xfrm>
            <a:off x="2452255" y="4816279"/>
            <a:ext cx="612699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My mother </a:t>
            </a:r>
            <a:r>
              <a:rPr lang="en-US" sz="4800" b="1" noProof="0" dirty="0">
                <a:solidFill>
                  <a:prstClr val="white"/>
                </a:solidFill>
                <a:latin typeface="Tw Cen MT" panose="020B0602020104020603"/>
              </a:rPr>
              <a:t>is a </a:t>
            </a:r>
            <a:r>
              <a:rPr lang="en-US" sz="4800" b="1" noProof="0" dirty="0" err="1">
                <a:solidFill>
                  <a:prstClr val="white"/>
                </a:solidFill>
                <a:latin typeface="Tw Cen MT" panose="020B0602020104020603"/>
              </a:rPr>
              <a:t>doct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id="{2C706F44-4CDA-4F4F-B849-9DDA5075AE5D}"/>
              </a:ext>
            </a:extLst>
          </p:cNvPr>
          <p:cNvSpPr/>
          <p:nvPr/>
        </p:nvSpPr>
        <p:spPr>
          <a:xfrm>
            <a:off x="8584012" y="4940672"/>
            <a:ext cx="893381" cy="54955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id="{C5F6BBA3-94F7-49F1-B63C-A67DE058473C}"/>
              </a:ext>
            </a:extLst>
          </p:cNvPr>
          <p:cNvSpPr/>
          <p:nvPr/>
        </p:nvSpPr>
        <p:spPr>
          <a:xfrm>
            <a:off x="8571908" y="4942543"/>
            <a:ext cx="893381" cy="54955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id="{D4FBAFD4-0BF9-42E7-8FF6-02B65D2BF79A}"/>
              </a:ext>
            </a:extLst>
          </p:cNvPr>
          <p:cNvSpPr/>
          <p:nvPr/>
        </p:nvSpPr>
        <p:spPr>
          <a:xfrm>
            <a:off x="8591357" y="4940672"/>
            <a:ext cx="893381" cy="54955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id="{2D2C4C0C-402F-4FE4-9E07-ED96031F5C3C}"/>
              </a:ext>
            </a:extLst>
          </p:cNvPr>
          <p:cNvSpPr/>
          <p:nvPr/>
        </p:nvSpPr>
        <p:spPr>
          <a:xfrm>
            <a:off x="8571908" y="4940672"/>
            <a:ext cx="893381" cy="54955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5-Point Star 57">
            <a:extLst>
              <a:ext uri="{FF2B5EF4-FFF2-40B4-BE49-F238E27FC236}">
                <a16:creationId xmlns:a16="http://schemas.microsoft.com/office/drawing/2014/main" id="{EF81A4F5-0D3D-4893-92E3-40A6754E677B}"/>
              </a:ext>
            </a:extLst>
          </p:cNvPr>
          <p:cNvSpPr/>
          <p:nvPr/>
        </p:nvSpPr>
        <p:spPr>
          <a:xfrm>
            <a:off x="8579253" y="4927224"/>
            <a:ext cx="893381" cy="54955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5CC79D-4D70-49A9-A6D0-CDD82CFEBADC}"/>
              </a:ext>
            </a:extLst>
          </p:cNvPr>
          <p:cNvGrpSpPr/>
          <p:nvPr/>
        </p:nvGrpSpPr>
        <p:grpSpPr>
          <a:xfrm>
            <a:off x="1612851" y="162544"/>
            <a:ext cx="2188189" cy="2044437"/>
            <a:chOff x="936832" y="2974"/>
            <a:chExt cx="3090318" cy="3090318"/>
          </a:xfrm>
        </p:grpSpPr>
        <p:pic>
          <p:nvPicPr>
            <p:cNvPr id="27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id="{3BF9BC44-7AF1-4C42-83FD-588D524AB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72D5F7-B27A-4D49-80AC-29AA71FD3903}"/>
                </a:ext>
              </a:extLst>
            </p:cNvPr>
            <p:cNvSpPr/>
            <p:nvPr/>
          </p:nvSpPr>
          <p:spPr>
            <a:xfrm>
              <a:off x="1733553" y="790896"/>
              <a:ext cx="1496877" cy="13956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30</a:t>
              </a:r>
            </a:p>
          </p:txBody>
        </p:sp>
      </p:grpSp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8C0A7A49-F836-4446-BC9F-97A0DD42A4B8}"/>
              </a:ext>
            </a:extLst>
          </p:cNvPr>
          <p:cNvSpPr>
            <a:spLocks noChangeAspect="1"/>
          </p:cNvSpPr>
          <p:nvPr/>
        </p:nvSpPr>
        <p:spPr>
          <a:xfrm flipH="1">
            <a:off x="8482293" y="4516345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pic>
        <p:nvPicPr>
          <p:cNvPr id="29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299BFFF7-0143-4085-A34C-074E67E2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913" y="5633185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04" y="1515025"/>
            <a:ext cx="5410955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02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454726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oo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-1" y="2325061"/>
            <a:ext cx="1454727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ure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-1" y="4240395"/>
            <a:ext cx="1444928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CF0967-0ED4-4502-BBEA-1E848019CF90}"/>
              </a:ext>
            </a:extLst>
          </p:cNvPr>
          <p:cNvSpPr/>
          <p:nvPr/>
        </p:nvSpPr>
        <p:spPr>
          <a:xfrm>
            <a:off x="8760768" y="4704157"/>
            <a:ext cx="1706366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1C7E6F-515C-4F39-9960-F433708A72F8}"/>
              </a:ext>
            </a:extLst>
          </p:cNvPr>
          <p:cNvSpPr txBox="1"/>
          <p:nvPr/>
        </p:nvSpPr>
        <p:spPr>
          <a:xfrm>
            <a:off x="9299190" y="4954457"/>
            <a:ext cx="96372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d. </a:t>
            </a:r>
          </a:p>
        </p:txBody>
      </p:sp>
      <p:sp>
        <p:nvSpPr>
          <p:cNvPr id="18" name="5-Point Star 57">
            <a:extLst>
              <a:ext uri="{FF2B5EF4-FFF2-40B4-BE49-F238E27FC236}">
                <a16:creationId xmlns:a16="http://schemas.microsoft.com/office/drawing/2014/main" id="{F299A6C2-C939-48B1-87E7-A2B1E84E2AA7}"/>
              </a:ext>
            </a:extLst>
          </p:cNvPr>
          <p:cNvSpPr/>
          <p:nvPr/>
        </p:nvSpPr>
        <p:spPr>
          <a:xfrm>
            <a:off x="8232672" y="4987635"/>
            <a:ext cx="954981" cy="802359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id="{0C4BC623-28AA-4F26-90AA-986896943D6C}"/>
              </a:ext>
            </a:extLst>
          </p:cNvPr>
          <p:cNvSpPr/>
          <p:nvPr/>
        </p:nvSpPr>
        <p:spPr>
          <a:xfrm>
            <a:off x="8232672" y="5007635"/>
            <a:ext cx="954981" cy="802359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id="{96BDB46D-DE24-4C73-91AB-06A8DC1E522A}"/>
              </a:ext>
            </a:extLst>
          </p:cNvPr>
          <p:cNvSpPr/>
          <p:nvPr/>
        </p:nvSpPr>
        <p:spPr>
          <a:xfrm>
            <a:off x="8225491" y="5007635"/>
            <a:ext cx="954981" cy="802359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id="{3C58C2DE-91E9-490E-972C-F58DA07E4FB8}"/>
              </a:ext>
            </a:extLst>
          </p:cNvPr>
          <p:cNvSpPr/>
          <p:nvPr/>
        </p:nvSpPr>
        <p:spPr>
          <a:xfrm>
            <a:off x="8244561" y="4983095"/>
            <a:ext cx="954981" cy="802359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id="{6D59D176-3224-424F-9B66-E5215F075A3F}"/>
              </a:ext>
            </a:extLst>
          </p:cNvPr>
          <p:cNvSpPr/>
          <p:nvPr/>
        </p:nvSpPr>
        <p:spPr>
          <a:xfrm>
            <a:off x="8252956" y="4987635"/>
            <a:ext cx="954981" cy="802359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045EF0-ABAC-4278-8794-154BCDCC0481}"/>
              </a:ext>
            </a:extLst>
          </p:cNvPr>
          <p:cNvSpPr/>
          <p:nvPr/>
        </p:nvSpPr>
        <p:spPr>
          <a:xfrm>
            <a:off x="1906224" y="4714290"/>
            <a:ext cx="6235195" cy="1371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E323E-AC92-4F50-BB02-F8C26B07FA06}"/>
              </a:ext>
            </a:extLst>
          </p:cNvPr>
          <p:cNvSpPr txBox="1"/>
          <p:nvPr/>
        </p:nvSpPr>
        <p:spPr>
          <a:xfrm>
            <a:off x="4041112" y="5007635"/>
            <a:ext cx="401661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I’d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like some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5470DF-9F21-42BC-87BA-D1745CB38DD6}"/>
              </a:ext>
            </a:extLst>
          </p:cNvPr>
          <p:cNvGrpSpPr/>
          <p:nvPr/>
        </p:nvGrpSpPr>
        <p:grpSpPr>
          <a:xfrm>
            <a:off x="1616726" y="816425"/>
            <a:ext cx="2188189" cy="2044437"/>
            <a:chOff x="936832" y="2974"/>
            <a:chExt cx="3090318" cy="3090318"/>
          </a:xfrm>
        </p:grpSpPr>
        <p:pic>
          <p:nvPicPr>
            <p:cNvPr id="1026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id="{61B87680-EF41-4F5A-BABF-D6C645929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E77A34-1EAF-45EF-818E-CC6714A54435}"/>
                </a:ext>
              </a:extLst>
            </p:cNvPr>
            <p:cNvSpPr/>
            <p:nvPr/>
          </p:nvSpPr>
          <p:spPr>
            <a:xfrm>
              <a:off x="1733553" y="790896"/>
              <a:ext cx="1496877" cy="13956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50</a:t>
              </a:r>
            </a:p>
          </p:txBody>
        </p:sp>
      </p:grpSp>
      <p:sp>
        <p:nvSpPr>
          <p:cNvPr id="15" name="Flowchart: Delay 14">
            <a:extLst>
              <a:ext uri="{FF2B5EF4-FFF2-40B4-BE49-F238E27FC236}">
                <a16:creationId xmlns:a16="http://schemas.microsoft.com/office/drawing/2014/main" id="{6CD7617A-6AAB-49E6-A0C8-E67144FB23F6}"/>
              </a:ext>
            </a:extLst>
          </p:cNvPr>
          <p:cNvSpPr>
            <a:spLocks noChangeAspect="1"/>
          </p:cNvSpPr>
          <p:nvPr/>
        </p:nvSpPr>
        <p:spPr>
          <a:xfrm>
            <a:off x="8103350" y="4714290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4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D74360C9-64B6-4B4B-8021-A0A0523CB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30" y="5679535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27" y="1114313"/>
            <a:ext cx="4334480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21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722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oo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86FDF9-6148-4002-A480-EFF502E9CDA8}"/>
              </a:ext>
            </a:extLst>
          </p:cNvPr>
          <p:cNvSpPr/>
          <p:nvPr/>
        </p:nvSpPr>
        <p:spPr>
          <a:xfrm>
            <a:off x="6504216" y="4564381"/>
            <a:ext cx="3750409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5C2913-BCCF-48E1-BF5D-D150188071BB}"/>
              </a:ext>
            </a:extLst>
          </p:cNvPr>
          <p:cNvSpPr txBox="1"/>
          <p:nvPr/>
        </p:nvSpPr>
        <p:spPr>
          <a:xfrm>
            <a:off x="7097793" y="4855392"/>
            <a:ext cx="283282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 house.</a:t>
            </a:r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id="{2C706F44-4CDA-4F4F-B849-9DDA5075AE5D}"/>
              </a:ext>
            </a:extLst>
          </p:cNvPr>
          <p:cNvSpPr/>
          <p:nvPr/>
        </p:nvSpPr>
        <p:spPr>
          <a:xfrm>
            <a:off x="6170958" y="4906924"/>
            <a:ext cx="761932" cy="74643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id="{C5F6BBA3-94F7-49F1-B63C-A67DE058473C}"/>
              </a:ext>
            </a:extLst>
          </p:cNvPr>
          <p:cNvSpPr/>
          <p:nvPr/>
        </p:nvSpPr>
        <p:spPr>
          <a:xfrm>
            <a:off x="6158854" y="4908795"/>
            <a:ext cx="761932" cy="74643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id="{D4FBAFD4-0BF9-42E7-8FF6-02B65D2BF79A}"/>
              </a:ext>
            </a:extLst>
          </p:cNvPr>
          <p:cNvSpPr/>
          <p:nvPr/>
        </p:nvSpPr>
        <p:spPr>
          <a:xfrm>
            <a:off x="6178303" y="4906924"/>
            <a:ext cx="761932" cy="74643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id="{2D2C4C0C-402F-4FE4-9E07-ED96031F5C3C}"/>
              </a:ext>
            </a:extLst>
          </p:cNvPr>
          <p:cNvSpPr/>
          <p:nvPr/>
        </p:nvSpPr>
        <p:spPr>
          <a:xfrm>
            <a:off x="6158854" y="4906924"/>
            <a:ext cx="761932" cy="74643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5-Point Star 57">
            <a:extLst>
              <a:ext uri="{FF2B5EF4-FFF2-40B4-BE49-F238E27FC236}">
                <a16:creationId xmlns:a16="http://schemas.microsoft.com/office/drawing/2014/main" id="{EF81A4F5-0D3D-4893-92E3-40A6754E677B}"/>
              </a:ext>
            </a:extLst>
          </p:cNvPr>
          <p:cNvSpPr/>
          <p:nvPr/>
        </p:nvSpPr>
        <p:spPr>
          <a:xfrm>
            <a:off x="6148402" y="4906924"/>
            <a:ext cx="761932" cy="74643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F10C69-68A8-4768-8199-156457DFD9B6}"/>
              </a:ext>
            </a:extLst>
          </p:cNvPr>
          <p:cNvSpPr/>
          <p:nvPr/>
        </p:nvSpPr>
        <p:spPr>
          <a:xfrm>
            <a:off x="2576945" y="4578236"/>
            <a:ext cx="3400912" cy="1371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D6928-0B08-4723-9D49-FCBAEE7985C4}"/>
              </a:ext>
            </a:extLst>
          </p:cNvPr>
          <p:cNvSpPr txBox="1"/>
          <p:nvPr/>
        </p:nvSpPr>
        <p:spPr>
          <a:xfrm>
            <a:off x="3600492" y="4855392"/>
            <a:ext cx="247375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It’s 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5CC79D-4D70-49A9-A6D0-CDD82CFEBADC}"/>
              </a:ext>
            </a:extLst>
          </p:cNvPr>
          <p:cNvGrpSpPr/>
          <p:nvPr/>
        </p:nvGrpSpPr>
        <p:grpSpPr>
          <a:xfrm>
            <a:off x="1616726" y="816425"/>
            <a:ext cx="2188189" cy="2044437"/>
            <a:chOff x="936832" y="2974"/>
            <a:chExt cx="3090318" cy="3090318"/>
          </a:xfrm>
        </p:grpSpPr>
        <p:pic>
          <p:nvPicPr>
            <p:cNvPr id="27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id="{3BF9BC44-7AF1-4C42-83FD-588D524AB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72D5F7-B27A-4D49-80AC-29AA71FD3903}"/>
                </a:ext>
              </a:extLst>
            </p:cNvPr>
            <p:cNvSpPr/>
            <p:nvPr/>
          </p:nvSpPr>
          <p:spPr>
            <a:xfrm>
              <a:off x="1733553" y="790896"/>
              <a:ext cx="1496877" cy="13956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40</a:t>
              </a:r>
            </a:p>
          </p:txBody>
        </p:sp>
      </p:grpSp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8C0A7A49-F836-4446-BC9F-97A0DD42A4B8}"/>
              </a:ext>
            </a:extLst>
          </p:cNvPr>
          <p:cNvSpPr>
            <a:spLocks noChangeAspect="1"/>
          </p:cNvSpPr>
          <p:nvPr/>
        </p:nvSpPr>
        <p:spPr>
          <a:xfrm>
            <a:off x="5960730" y="4577665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pic>
        <p:nvPicPr>
          <p:cNvPr id="29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299BFFF7-0143-4085-A34C-074E67E2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74" y="5573531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7" y="795204"/>
            <a:ext cx="3884358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9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EE0D45F2-3293-43BE-AF76-A58710BF66F5}"/>
              </a:ext>
            </a:extLst>
          </p:cNvPr>
          <p:cNvSpPr>
            <a:spLocks noChangeAspect="1"/>
          </p:cNvSpPr>
          <p:nvPr/>
        </p:nvSpPr>
        <p:spPr>
          <a:xfrm flipH="1">
            <a:off x="10670326" y="4154855"/>
            <a:ext cx="152167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ure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722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670326" y="629426"/>
            <a:ext cx="152167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670326" y="2396082"/>
            <a:ext cx="152167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6BFAC52-3705-4411-BC06-7AE80533328F}"/>
              </a:ext>
            </a:extLst>
          </p:cNvPr>
          <p:cNvSpPr>
            <a:spLocks noChangeAspect="1"/>
          </p:cNvSpPr>
          <p:nvPr/>
        </p:nvSpPr>
        <p:spPr>
          <a:xfrm>
            <a:off x="0" y="54154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oo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CF0967-0ED4-4502-BBEA-1E848019CF90}"/>
              </a:ext>
            </a:extLst>
          </p:cNvPr>
          <p:cNvSpPr/>
          <p:nvPr/>
        </p:nvSpPr>
        <p:spPr>
          <a:xfrm>
            <a:off x="5796459" y="4669975"/>
            <a:ext cx="4552886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1C7E6F-515C-4F39-9960-F433708A72F8}"/>
              </a:ext>
            </a:extLst>
          </p:cNvPr>
          <p:cNvSpPr txBox="1"/>
          <p:nvPr/>
        </p:nvSpPr>
        <p:spPr>
          <a:xfrm>
            <a:off x="6427437" y="4954457"/>
            <a:ext cx="342433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 </a:t>
            </a:r>
            <a:r>
              <a:rPr lang="en-US" sz="4800" b="1" noProof="0" dirty="0">
                <a:solidFill>
                  <a:prstClr val="white"/>
                </a:solidFill>
                <a:latin typeface="Tw Cen MT" panose="020B0602020104020603"/>
              </a:rPr>
              <a:t>is small.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5-Point Star 57">
            <a:extLst>
              <a:ext uri="{FF2B5EF4-FFF2-40B4-BE49-F238E27FC236}">
                <a16:creationId xmlns:a16="http://schemas.microsoft.com/office/drawing/2014/main" id="{F299A6C2-C939-48B1-87E7-A2B1E84E2AA7}"/>
              </a:ext>
            </a:extLst>
          </p:cNvPr>
          <p:cNvSpPr/>
          <p:nvPr/>
        </p:nvSpPr>
        <p:spPr>
          <a:xfrm>
            <a:off x="5314879" y="470869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id="{0C4BC623-28AA-4F26-90AA-986896943D6C}"/>
              </a:ext>
            </a:extLst>
          </p:cNvPr>
          <p:cNvSpPr/>
          <p:nvPr/>
        </p:nvSpPr>
        <p:spPr>
          <a:xfrm>
            <a:off x="5314879" y="472869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id="{96BDB46D-DE24-4C73-91AB-06A8DC1E522A}"/>
              </a:ext>
            </a:extLst>
          </p:cNvPr>
          <p:cNvSpPr/>
          <p:nvPr/>
        </p:nvSpPr>
        <p:spPr>
          <a:xfrm>
            <a:off x="5307698" y="472869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id="{3C58C2DE-91E9-490E-972C-F58DA07E4FB8}"/>
              </a:ext>
            </a:extLst>
          </p:cNvPr>
          <p:cNvSpPr/>
          <p:nvPr/>
        </p:nvSpPr>
        <p:spPr>
          <a:xfrm>
            <a:off x="5326768" y="470415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id="{6D59D176-3224-424F-9B66-E5215F075A3F}"/>
              </a:ext>
            </a:extLst>
          </p:cNvPr>
          <p:cNvSpPr/>
          <p:nvPr/>
        </p:nvSpPr>
        <p:spPr>
          <a:xfrm>
            <a:off x="5335163" y="470869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045EF0-ABAC-4278-8794-154BCDCC0481}"/>
              </a:ext>
            </a:extLst>
          </p:cNvPr>
          <p:cNvSpPr/>
          <p:nvPr/>
        </p:nvSpPr>
        <p:spPr>
          <a:xfrm>
            <a:off x="2598728" y="4669975"/>
            <a:ext cx="2736435" cy="1371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E323E-AC92-4F50-BB02-F8C26B07FA06}"/>
              </a:ext>
            </a:extLst>
          </p:cNvPr>
          <p:cNvSpPr txBox="1"/>
          <p:nvPr/>
        </p:nvSpPr>
        <p:spPr>
          <a:xfrm>
            <a:off x="2834766" y="4954458"/>
            <a:ext cx="260359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My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bedr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5470DF-9F21-42BC-87BA-D1745CB38DD6}"/>
              </a:ext>
            </a:extLst>
          </p:cNvPr>
          <p:cNvGrpSpPr/>
          <p:nvPr/>
        </p:nvGrpSpPr>
        <p:grpSpPr>
          <a:xfrm>
            <a:off x="1616726" y="816425"/>
            <a:ext cx="2188189" cy="2044437"/>
            <a:chOff x="936832" y="2974"/>
            <a:chExt cx="3090318" cy="3090318"/>
          </a:xfrm>
        </p:grpSpPr>
        <p:pic>
          <p:nvPicPr>
            <p:cNvPr id="1026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id="{61B87680-EF41-4F5A-BABF-D6C645929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E77A34-1EAF-45EF-818E-CC6714A54435}"/>
                </a:ext>
              </a:extLst>
            </p:cNvPr>
            <p:cNvSpPr/>
            <p:nvPr/>
          </p:nvSpPr>
          <p:spPr>
            <a:xfrm>
              <a:off x="1733551" y="887707"/>
              <a:ext cx="1496877" cy="13956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30</a:t>
              </a:r>
            </a:p>
          </p:txBody>
        </p:sp>
      </p:grpSp>
      <p:sp>
        <p:nvSpPr>
          <p:cNvPr id="15" name="Flowchart: Delay 14">
            <a:extLst>
              <a:ext uri="{FF2B5EF4-FFF2-40B4-BE49-F238E27FC236}">
                <a16:creationId xmlns:a16="http://schemas.microsoft.com/office/drawing/2014/main" id="{6CD7617A-6AAB-49E6-A0C8-E67144FB23F6}"/>
              </a:ext>
            </a:extLst>
          </p:cNvPr>
          <p:cNvSpPr>
            <a:spLocks noChangeAspect="1"/>
          </p:cNvSpPr>
          <p:nvPr/>
        </p:nvSpPr>
        <p:spPr>
          <a:xfrm>
            <a:off x="5335192" y="467427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oo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pic>
        <p:nvPicPr>
          <p:cNvPr id="24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D74360C9-64B6-4B4B-8021-A0A0523CB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323" y="5576127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45" y="1220746"/>
            <a:ext cx="5410955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750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Tw Cen MT" panose="020B0602020104020603"/>
              </a:rPr>
              <a:t>ow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722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oo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FF0000"/>
                </a:solidFill>
                <a:latin typeface="Tw Cen MT" panose="020B0602020104020603"/>
              </a:rPr>
              <a:t>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86FDF9-6148-4002-A480-EFF502E9CDA8}"/>
              </a:ext>
            </a:extLst>
          </p:cNvPr>
          <p:cNvSpPr/>
          <p:nvPr/>
        </p:nvSpPr>
        <p:spPr>
          <a:xfrm>
            <a:off x="8125084" y="4468493"/>
            <a:ext cx="2689887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5C2913-BCCF-48E1-BF5D-D150188071BB}"/>
              </a:ext>
            </a:extLst>
          </p:cNvPr>
          <p:cNvSpPr txBox="1"/>
          <p:nvPr/>
        </p:nvSpPr>
        <p:spPr>
          <a:xfrm>
            <a:off x="8687913" y="4700004"/>
            <a:ext cx="6110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t.</a:t>
            </a:r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id="{2C706F44-4CDA-4F4F-B849-9DDA5075AE5D}"/>
              </a:ext>
            </a:extLst>
          </p:cNvPr>
          <p:cNvSpPr/>
          <p:nvPr/>
        </p:nvSpPr>
        <p:spPr>
          <a:xfrm>
            <a:off x="7599065" y="4700004"/>
            <a:ext cx="807965" cy="779811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id="{C5F6BBA3-94F7-49F1-B63C-A67DE058473C}"/>
              </a:ext>
            </a:extLst>
          </p:cNvPr>
          <p:cNvSpPr/>
          <p:nvPr/>
        </p:nvSpPr>
        <p:spPr>
          <a:xfrm>
            <a:off x="7586961" y="4701875"/>
            <a:ext cx="807965" cy="779811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id="{D4FBAFD4-0BF9-42E7-8FF6-02B65D2BF79A}"/>
              </a:ext>
            </a:extLst>
          </p:cNvPr>
          <p:cNvSpPr/>
          <p:nvPr/>
        </p:nvSpPr>
        <p:spPr>
          <a:xfrm>
            <a:off x="7606410" y="4700004"/>
            <a:ext cx="807965" cy="779811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id="{2D2C4C0C-402F-4FE4-9E07-ED96031F5C3C}"/>
              </a:ext>
            </a:extLst>
          </p:cNvPr>
          <p:cNvSpPr/>
          <p:nvPr/>
        </p:nvSpPr>
        <p:spPr>
          <a:xfrm>
            <a:off x="7586961" y="4700004"/>
            <a:ext cx="807965" cy="779811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5-Point Star 57">
            <a:extLst>
              <a:ext uri="{FF2B5EF4-FFF2-40B4-BE49-F238E27FC236}">
                <a16:creationId xmlns:a16="http://schemas.microsoft.com/office/drawing/2014/main" id="{EF81A4F5-0D3D-4893-92E3-40A6754E677B}"/>
              </a:ext>
            </a:extLst>
          </p:cNvPr>
          <p:cNvSpPr/>
          <p:nvPr/>
        </p:nvSpPr>
        <p:spPr>
          <a:xfrm>
            <a:off x="7576509" y="4700004"/>
            <a:ext cx="807965" cy="779811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F10C69-68A8-4768-8199-156457DFD9B6}"/>
              </a:ext>
            </a:extLst>
          </p:cNvPr>
          <p:cNvSpPr/>
          <p:nvPr/>
        </p:nvSpPr>
        <p:spPr>
          <a:xfrm>
            <a:off x="1490592" y="4481254"/>
            <a:ext cx="6069328" cy="1371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D6928-0B08-4723-9D49-FCBAEE7985C4}"/>
              </a:ext>
            </a:extLst>
          </p:cNvPr>
          <p:cNvSpPr txBox="1"/>
          <p:nvPr/>
        </p:nvSpPr>
        <p:spPr>
          <a:xfrm>
            <a:off x="3532050" y="4798157"/>
            <a:ext cx="391447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I’d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like some 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5CC79D-4D70-49A9-A6D0-CDD82CFEBADC}"/>
              </a:ext>
            </a:extLst>
          </p:cNvPr>
          <p:cNvGrpSpPr/>
          <p:nvPr/>
        </p:nvGrpSpPr>
        <p:grpSpPr>
          <a:xfrm>
            <a:off x="1490592" y="351645"/>
            <a:ext cx="2188189" cy="2044437"/>
            <a:chOff x="936832" y="2974"/>
            <a:chExt cx="3090318" cy="3090318"/>
          </a:xfrm>
        </p:grpSpPr>
        <p:pic>
          <p:nvPicPr>
            <p:cNvPr id="27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id="{3BF9BC44-7AF1-4C42-83FD-588D524AB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72D5F7-B27A-4D49-80AC-29AA71FD3903}"/>
                </a:ext>
              </a:extLst>
            </p:cNvPr>
            <p:cNvSpPr/>
            <p:nvPr/>
          </p:nvSpPr>
          <p:spPr>
            <a:xfrm>
              <a:off x="1733551" y="790896"/>
              <a:ext cx="1496877" cy="13956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w Cen MT" panose="020B0602020104020603"/>
                  <a:ea typeface="+mn-ea"/>
                  <a:cs typeface="+mn-cs"/>
                </a:rPr>
                <a:t>30</a:t>
              </a:r>
            </a:p>
          </p:txBody>
        </p:sp>
      </p:grpSp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8C0A7A49-F836-4446-BC9F-97A0DD42A4B8}"/>
              </a:ext>
            </a:extLst>
          </p:cNvPr>
          <p:cNvSpPr>
            <a:spLocks noChangeAspect="1"/>
          </p:cNvSpPr>
          <p:nvPr/>
        </p:nvSpPr>
        <p:spPr>
          <a:xfrm>
            <a:off x="7489516" y="4481254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9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299BFFF7-0143-4085-A34C-074E67E2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74" y="5573531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1"/>
          <a:stretch/>
        </p:blipFill>
        <p:spPr>
          <a:xfrm flipH="1">
            <a:off x="4242921" y="1164579"/>
            <a:ext cx="3822241" cy="2943636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7698440" y="867662"/>
            <a:ext cx="2250646" cy="1649669"/>
          </a:xfrm>
          <a:prstGeom prst="cloudCallout">
            <a:avLst>
              <a:gd name="adj1" fmla="val -38372"/>
              <a:gd name="adj2" fmla="val 654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81" y="1311248"/>
            <a:ext cx="1143744" cy="76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553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168810" y="748011"/>
            <a:ext cx="7937508" cy="5310168"/>
            <a:chOff x="603541" y="553480"/>
            <a:chExt cx="7936917" cy="5311163"/>
          </a:xfrm>
        </p:grpSpPr>
        <p:graphicFrame>
          <p:nvGraphicFramePr>
            <p:cNvPr id="19" name="Chart 6"/>
            <p:cNvGraphicFramePr>
              <a:graphicFrameLocks/>
            </p:cNvGraphicFramePr>
            <p:nvPr/>
          </p:nvGraphicFramePr>
          <p:xfrm>
            <a:off x="603541" y="553480"/>
            <a:ext cx="7936917" cy="53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7937680" imgH="5322269" progId="Excel.Chart.8">
                    <p:embed/>
                  </p:oleObj>
                </mc:Choice>
                <mc:Fallback>
                  <p:oleObj name="Chart" r:id="rId3" imgW="7937680" imgH="5322269" progId="Excel.Chart.8">
                    <p:embed/>
                    <p:pic>
                      <p:nvPicPr>
                        <p:cNvPr id="11270" name="Char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541" y="553480"/>
                          <a:ext cx="7936917" cy="53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itle 1"/>
            <p:cNvSpPr>
              <a:spLocks noChangeArrowheads="1"/>
            </p:cNvSpPr>
            <p:nvPr/>
          </p:nvSpPr>
          <p:spPr bwMode="auto">
            <a:xfrm rot="-872933">
              <a:off x="3482339" y="112492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7</a:t>
              </a:r>
            </a:p>
          </p:txBody>
        </p:sp>
        <p:sp>
          <p:nvSpPr>
            <p:cNvPr id="21" name="Title 1"/>
            <p:cNvSpPr>
              <a:spLocks noChangeArrowheads="1"/>
            </p:cNvSpPr>
            <p:nvPr/>
          </p:nvSpPr>
          <p:spPr bwMode="auto">
            <a:xfrm rot="763185">
              <a:off x="4516485" y="1239654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8</a:t>
              </a:r>
            </a:p>
          </p:txBody>
        </p:sp>
        <p:sp>
          <p:nvSpPr>
            <p:cNvPr id="22" name="Title 1"/>
            <p:cNvSpPr>
              <a:spLocks noChangeArrowheads="1"/>
            </p:cNvSpPr>
            <p:nvPr/>
          </p:nvSpPr>
          <p:spPr bwMode="auto">
            <a:xfrm rot="3297467">
              <a:off x="5270873" y="1832335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9</a:t>
              </a:r>
            </a:p>
          </p:txBody>
        </p:sp>
        <p:sp>
          <p:nvSpPr>
            <p:cNvPr id="23" name="Title 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578679" y="2773114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10</a:t>
              </a:r>
            </a:p>
          </p:txBody>
        </p:sp>
        <p:sp>
          <p:nvSpPr>
            <p:cNvPr id="24" name="Title 1"/>
            <p:cNvSpPr>
              <a:spLocks noChangeArrowheads="1"/>
            </p:cNvSpPr>
            <p:nvPr/>
          </p:nvSpPr>
          <p:spPr bwMode="auto">
            <a:xfrm rot="7850672">
              <a:off x="5308917" y="371016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</a:t>
              </a:r>
            </a:p>
          </p:txBody>
        </p:sp>
        <p:sp>
          <p:nvSpPr>
            <p:cNvPr id="25" name="Title 1"/>
            <p:cNvSpPr>
              <a:spLocks noChangeArrowheads="1"/>
            </p:cNvSpPr>
            <p:nvPr/>
          </p:nvSpPr>
          <p:spPr bwMode="auto">
            <a:xfrm rot="9996764">
              <a:off x="4479483" y="4291941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2</a:t>
              </a:r>
            </a:p>
          </p:txBody>
        </p:sp>
        <p:sp>
          <p:nvSpPr>
            <p:cNvPr id="26" name="Title 1"/>
            <p:cNvSpPr>
              <a:spLocks noChangeArrowheads="1"/>
            </p:cNvSpPr>
            <p:nvPr/>
          </p:nvSpPr>
          <p:spPr bwMode="auto">
            <a:xfrm rot="-9699181">
              <a:off x="3481039" y="4279086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3</a:t>
              </a:r>
            </a:p>
          </p:txBody>
        </p:sp>
        <p:sp>
          <p:nvSpPr>
            <p:cNvPr id="27" name="Title 1"/>
            <p:cNvSpPr>
              <a:spLocks noChangeArrowheads="1"/>
            </p:cNvSpPr>
            <p:nvPr/>
          </p:nvSpPr>
          <p:spPr bwMode="auto">
            <a:xfrm rot="-7108450">
              <a:off x="2643181" y="368725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4</a:t>
              </a:r>
            </a:p>
          </p:txBody>
        </p:sp>
        <p:sp>
          <p:nvSpPr>
            <p:cNvPr id="28" name="Title 1"/>
            <p:cNvSpPr>
              <a:spLocks noChangeArrowheads="1"/>
            </p:cNvSpPr>
            <p:nvPr/>
          </p:nvSpPr>
          <p:spPr bwMode="auto">
            <a:xfrm rot="-5238963">
              <a:off x="2316159" y="2753590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5</a:t>
              </a:r>
            </a:p>
          </p:txBody>
        </p:sp>
        <p:sp>
          <p:nvSpPr>
            <p:cNvPr id="29" name="Title 1"/>
            <p:cNvSpPr>
              <a:spLocks noChangeArrowheads="1"/>
            </p:cNvSpPr>
            <p:nvPr/>
          </p:nvSpPr>
          <p:spPr bwMode="auto">
            <a:xfrm rot="-3341195">
              <a:off x="2566406" y="166999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6</a:t>
              </a:r>
            </a:p>
          </p:txBody>
        </p:sp>
      </p:grpSp>
      <p:sp>
        <p:nvSpPr>
          <p:cNvPr id="30" name="Arrow: Right 33">
            <a:extLst>
              <a:ext uri="{FF2B5EF4-FFF2-40B4-BE49-F238E27FC236}">
                <a16:creationId xmlns:a16="http://schemas.microsoft.com/office/drawing/2014/main" id="{E9B1DB2A-4D9A-4EA9-951C-EC982BE84D67}"/>
              </a:ext>
            </a:extLst>
          </p:cNvPr>
          <p:cNvSpPr/>
          <p:nvPr/>
        </p:nvSpPr>
        <p:spPr>
          <a:xfrm>
            <a:off x="2665702" y="3108613"/>
            <a:ext cx="892175" cy="681038"/>
          </a:xfrm>
          <a:prstGeom prst="rightArrow">
            <a:avLst/>
          </a:prstGeom>
          <a:solidFill>
            <a:srgbClr val="4A4A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31" name="Title 1"/>
          <p:cNvSpPr txBox="1">
            <a:spLocks noChangeArrowheads="1"/>
          </p:cNvSpPr>
          <p:nvPr/>
        </p:nvSpPr>
        <p:spPr bwMode="auto">
          <a:xfrm>
            <a:off x="5193422" y="2948042"/>
            <a:ext cx="1905000" cy="809625"/>
          </a:xfrm>
          <a:prstGeom prst="roundRect">
            <a:avLst>
              <a:gd name="adj" fmla="val 9639"/>
            </a:avLst>
          </a:prstGeom>
          <a:solidFill>
            <a:srgbClr val="67C1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4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inkl SemiBold"/>
                <a:ea typeface="+mj-ea"/>
                <a:cs typeface="+mj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13432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321210" y="664885"/>
            <a:ext cx="7937508" cy="5310168"/>
            <a:chOff x="478859" y="678194"/>
            <a:chExt cx="7936917" cy="5311163"/>
          </a:xfrm>
        </p:grpSpPr>
        <p:graphicFrame>
          <p:nvGraphicFramePr>
            <p:cNvPr id="19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11633389"/>
                </p:ext>
              </p:extLst>
            </p:nvPr>
          </p:nvGraphicFramePr>
          <p:xfrm>
            <a:off x="478859" y="678194"/>
            <a:ext cx="7936917" cy="53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7937680" imgH="5322269" progId="Excel.Chart.8">
                    <p:embed/>
                  </p:oleObj>
                </mc:Choice>
                <mc:Fallback>
                  <p:oleObj name="Chart" r:id="rId3" imgW="7937680" imgH="5322269" progId="Excel.Chart.8">
                    <p:embed/>
                    <p:pic>
                      <p:nvPicPr>
                        <p:cNvPr id="12294" name="Char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859" y="678194"/>
                          <a:ext cx="7936917" cy="53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itle 1"/>
            <p:cNvSpPr>
              <a:spLocks noChangeArrowheads="1"/>
            </p:cNvSpPr>
            <p:nvPr/>
          </p:nvSpPr>
          <p:spPr bwMode="auto">
            <a:xfrm rot="-872933">
              <a:off x="3482339" y="112492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5</a:t>
              </a:r>
            </a:p>
          </p:txBody>
        </p:sp>
        <p:sp>
          <p:nvSpPr>
            <p:cNvPr id="21" name="Title 1"/>
            <p:cNvSpPr>
              <a:spLocks noChangeArrowheads="1"/>
            </p:cNvSpPr>
            <p:nvPr/>
          </p:nvSpPr>
          <p:spPr bwMode="auto">
            <a:xfrm rot="763185">
              <a:off x="4516485" y="1239654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6</a:t>
              </a:r>
            </a:p>
          </p:txBody>
        </p:sp>
        <p:sp>
          <p:nvSpPr>
            <p:cNvPr id="22" name="Title 1"/>
            <p:cNvSpPr>
              <a:spLocks noChangeArrowheads="1"/>
            </p:cNvSpPr>
            <p:nvPr/>
          </p:nvSpPr>
          <p:spPr bwMode="auto">
            <a:xfrm rot="3297467">
              <a:off x="5270873" y="1832335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7</a:t>
              </a:r>
            </a:p>
          </p:txBody>
        </p:sp>
        <p:sp>
          <p:nvSpPr>
            <p:cNvPr id="23" name="Title 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578679" y="277311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8</a:t>
              </a:r>
            </a:p>
          </p:txBody>
        </p:sp>
        <p:sp>
          <p:nvSpPr>
            <p:cNvPr id="24" name="Title 1"/>
            <p:cNvSpPr>
              <a:spLocks noChangeArrowheads="1"/>
            </p:cNvSpPr>
            <p:nvPr/>
          </p:nvSpPr>
          <p:spPr bwMode="auto">
            <a:xfrm rot="7850672">
              <a:off x="5308917" y="371016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9</a:t>
              </a:r>
            </a:p>
          </p:txBody>
        </p:sp>
        <p:sp>
          <p:nvSpPr>
            <p:cNvPr id="25" name="Title 1"/>
            <p:cNvSpPr>
              <a:spLocks noChangeArrowheads="1"/>
            </p:cNvSpPr>
            <p:nvPr/>
          </p:nvSpPr>
          <p:spPr bwMode="auto">
            <a:xfrm rot="9996764">
              <a:off x="4479483" y="4291941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10</a:t>
              </a:r>
            </a:p>
          </p:txBody>
        </p:sp>
        <p:sp>
          <p:nvSpPr>
            <p:cNvPr id="26" name="Title 1"/>
            <p:cNvSpPr>
              <a:spLocks noChangeArrowheads="1"/>
            </p:cNvSpPr>
            <p:nvPr/>
          </p:nvSpPr>
          <p:spPr bwMode="auto">
            <a:xfrm rot="-9699181">
              <a:off x="3481039" y="4279086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</a:t>
              </a:r>
            </a:p>
          </p:txBody>
        </p:sp>
        <p:sp>
          <p:nvSpPr>
            <p:cNvPr id="27" name="Title 1"/>
            <p:cNvSpPr>
              <a:spLocks noChangeArrowheads="1"/>
            </p:cNvSpPr>
            <p:nvPr/>
          </p:nvSpPr>
          <p:spPr bwMode="auto">
            <a:xfrm rot="-7108450">
              <a:off x="2643181" y="368725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2</a:t>
              </a:r>
            </a:p>
          </p:txBody>
        </p:sp>
        <p:sp>
          <p:nvSpPr>
            <p:cNvPr id="28" name="Title 1"/>
            <p:cNvSpPr>
              <a:spLocks noChangeArrowheads="1"/>
            </p:cNvSpPr>
            <p:nvPr/>
          </p:nvSpPr>
          <p:spPr bwMode="auto">
            <a:xfrm rot="-5238963">
              <a:off x="2316159" y="2753590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3</a:t>
              </a:r>
            </a:p>
          </p:txBody>
        </p:sp>
        <p:sp>
          <p:nvSpPr>
            <p:cNvPr id="29" name="Title 1"/>
            <p:cNvSpPr>
              <a:spLocks noChangeArrowheads="1"/>
            </p:cNvSpPr>
            <p:nvPr/>
          </p:nvSpPr>
          <p:spPr bwMode="auto">
            <a:xfrm rot="-3341195">
              <a:off x="2566406" y="166999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4</a:t>
              </a:r>
            </a:p>
          </p:txBody>
        </p:sp>
      </p:grpSp>
      <p:sp>
        <p:nvSpPr>
          <p:cNvPr id="30" name="Arrow: Right 33">
            <a:extLst>
              <a:ext uri="{FF2B5EF4-FFF2-40B4-BE49-F238E27FC236}">
                <a16:creationId xmlns:a16="http://schemas.microsoft.com/office/drawing/2014/main" id="{E9B1DB2A-4D9A-4EA9-951C-EC982BE84D67}"/>
              </a:ext>
            </a:extLst>
          </p:cNvPr>
          <p:cNvSpPr/>
          <p:nvPr/>
        </p:nvSpPr>
        <p:spPr>
          <a:xfrm>
            <a:off x="2942793" y="2900796"/>
            <a:ext cx="892175" cy="681038"/>
          </a:xfrm>
          <a:prstGeom prst="rightArrow">
            <a:avLst/>
          </a:prstGeom>
          <a:solidFill>
            <a:srgbClr val="4A4A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31" name="Title 1"/>
          <p:cNvSpPr txBox="1">
            <a:spLocks noChangeArrowheads="1"/>
          </p:cNvSpPr>
          <p:nvPr/>
        </p:nvSpPr>
        <p:spPr bwMode="auto">
          <a:xfrm>
            <a:off x="5365482" y="2815866"/>
            <a:ext cx="1905000" cy="809625"/>
          </a:xfrm>
          <a:prstGeom prst="roundRect">
            <a:avLst>
              <a:gd name="adj" fmla="val 9639"/>
            </a:avLst>
          </a:prstGeom>
          <a:solidFill>
            <a:srgbClr val="67C1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4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inkl SemiBold"/>
                <a:ea typeface="+mj-ea"/>
                <a:cs typeface="+mj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20337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41287" y="743384"/>
            <a:ext cx="7835900" cy="5208587"/>
            <a:chOff x="654341" y="604280"/>
            <a:chExt cx="7835317" cy="5209563"/>
          </a:xfrm>
        </p:grpSpPr>
        <p:graphicFrame>
          <p:nvGraphicFramePr>
            <p:cNvPr id="4" name="Chart 6"/>
            <p:cNvGraphicFramePr>
              <a:graphicFrameLocks/>
            </p:cNvGraphicFramePr>
            <p:nvPr/>
          </p:nvGraphicFramePr>
          <p:xfrm>
            <a:off x="603541" y="553480"/>
            <a:ext cx="7936917" cy="53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7937680" imgH="5322269" progId="Excel.Chart.8">
                    <p:embed/>
                  </p:oleObj>
                </mc:Choice>
                <mc:Fallback>
                  <p:oleObj name="Chart" r:id="rId3" imgW="7937680" imgH="5322269" progId="Excel.Chart.8">
                    <p:embed/>
                    <p:pic>
                      <p:nvPicPr>
                        <p:cNvPr id="13318" name="Char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541" y="553480"/>
                          <a:ext cx="7936917" cy="53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itle 1"/>
            <p:cNvSpPr>
              <a:spLocks noChangeArrowheads="1"/>
            </p:cNvSpPr>
            <p:nvPr/>
          </p:nvSpPr>
          <p:spPr bwMode="auto">
            <a:xfrm rot="-872933">
              <a:off x="3482339" y="112492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8</a:t>
              </a:r>
            </a:p>
          </p:txBody>
        </p:sp>
        <p:sp>
          <p:nvSpPr>
            <p:cNvPr id="6" name="Title 1"/>
            <p:cNvSpPr>
              <a:spLocks noChangeArrowheads="1"/>
            </p:cNvSpPr>
            <p:nvPr/>
          </p:nvSpPr>
          <p:spPr bwMode="auto">
            <a:xfrm rot="763185">
              <a:off x="4516485" y="1239654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9</a:t>
              </a:r>
            </a:p>
          </p:txBody>
        </p:sp>
        <p:sp>
          <p:nvSpPr>
            <p:cNvPr id="7" name="Title 1"/>
            <p:cNvSpPr>
              <a:spLocks noChangeArrowheads="1"/>
            </p:cNvSpPr>
            <p:nvPr/>
          </p:nvSpPr>
          <p:spPr bwMode="auto">
            <a:xfrm rot="3297467">
              <a:off x="5270873" y="1832335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10</a:t>
              </a:r>
            </a:p>
          </p:txBody>
        </p:sp>
        <p:sp>
          <p:nvSpPr>
            <p:cNvPr id="8" name="Title 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578679" y="277311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</a:t>
              </a:r>
            </a:p>
          </p:txBody>
        </p:sp>
        <p:sp>
          <p:nvSpPr>
            <p:cNvPr id="9" name="Title 1"/>
            <p:cNvSpPr>
              <a:spLocks noChangeArrowheads="1"/>
            </p:cNvSpPr>
            <p:nvPr/>
          </p:nvSpPr>
          <p:spPr bwMode="auto">
            <a:xfrm rot="7850672">
              <a:off x="5308917" y="371016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2</a:t>
              </a:r>
            </a:p>
          </p:txBody>
        </p:sp>
        <p:sp>
          <p:nvSpPr>
            <p:cNvPr id="11" name="Title 1"/>
            <p:cNvSpPr>
              <a:spLocks noChangeArrowheads="1"/>
            </p:cNvSpPr>
            <p:nvPr/>
          </p:nvSpPr>
          <p:spPr bwMode="auto">
            <a:xfrm rot="9996764">
              <a:off x="4479483" y="4291941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3</a:t>
              </a:r>
            </a:p>
          </p:txBody>
        </p:sp>
        <p:sp>
          <p:nvSpPr>
            <p:cNvPr id="12" name="Title 1"/>
            <p:cNvSpPr>
              <a:spLocks noChangeArrowheads="1"/>
            </p:cNvSpPr>
            <p:nvPr/>
          </p:nvSpPr>
          <p:spPr bwMode="auto">
            <a:xfrm rot="-9699181">
              <a:off x="3481039" y="4279086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4</a:t>
              </a:r>
            </a:p>
          </p:txBody>
        </p:sp>
        <p:sp>
          <p:nvSpPr>
            <p:cNvPr id="13" name="Title 1"/>
            <p:cNvSpPr>
              <a:spLocks noChangeArrowheads="1"/>
            </p:cNvSpPr>
            <p:nvPr/>
          </p:nvSpPr>
          <p:spPr bwMode="auto">
            <a:xfrm rot="-7108450">
              <a:off x="2643181" y="368725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5</a:t>
              </a:r>
            </a:p>
          </p:txBody>
        </p:sp>
        <p:sp>
          <p:nvSpPr>
            <p:cNvPr id="14" name="Title 1"/>
            <p:cNvSpPr>
              <a:spLocks noChangeArrowheads="1"/>
            </p:cNvSpPr>
            <p:nvPr/>
          </p:nvSpPr>
          <p:spPr bwMode="auto">
            <a:xfrm rot="-5238963">
              <a:off x="2316159" y="2753590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6</a:t>
              </a:r>
            </a:p>
          </p:txBody>
        </p:sp>
        <p:sp>
          <p:nvSpPr>
            <p:cNvPr id="15" name="Title 1"/>
            <p:cNvSpPr>
              <a:spLocks noChangeArrowheads="1"/>
            </p:cNvSpPr>
            <p:nvPr/>
          </p:nvSpPr>
          <p:spPr bwMode="auto">
            <a:xfrm rot="-3341195">
              <a:off x="2566406" y="166999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7</a:t>
              </a:r>
            </a:p>
          </p:txBody>
        </p:sp>
      </p:grpSp>
      <p:sp>
        <p:nvSpPr>
          <p:cNvPr id="16" name="Arrow: Right 33">
            <a:extLst>
              <a:ext uri="{FF2B5EF4-FFF2-40B4-BE49-F238E27FC236}">
                <a16:creationId xmlns:a16="http://schemas.microsoft.com/office/drawing/2014/main" id="{E9B1DB2A-4D9A-4EA9-951C-EC982BE84D67}"/>
              </a:ext>
            </a:extLst>
          </p:cNvPr>
          <p:cNvSpPr/>
          <p:nvPr/>
        </p:nvSpPr>
        <p:spPr>
          <a:xfrm>
            <a:off x="2887375" y="3053196"/>
            <a:ext cx="892175" cy="681038"/>
          </a:xfrm>
          <a:prstGeom prst="rightArrow">
            <a:avLst/>
          </a:prstGeom>
          <a:solidFill>
            <a:srgbClr val="4A4A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 noChangeArrowheads="1"/>
          </p:cNvSpPr>
          <p:nvPr/>
        </p:nvSpPr>
        <p:spPr bwMode="auto">
          <a:xfrm>
            <a:off x="5406737" y="2937977"/>
            <a:ext cx="1905000" cy="809625"/>
          </a:xfrm>
          <a:prstGeom prst="roundRect">
            <a:avLst>
              <a:gd name="adj" fmla="val 9639"/>
            </a:avLst>
          </a:prstGeom>
          <a:solidFill>
            <a:srgbClr val="67C1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4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inkl SemiBold"/>
                <a:ea typeface="+mj-ea"/>
                <a:cs typeface="+mj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37536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02741" y="660256"/>
            <a:ext cx="7835900" cy="5208587"/>
            <a:chOff x="654341" y="604280"/>
            <a:chExt cx="7835317" cy="5209563"/>
          </a:xfrm>
        </p:grpSpPr>
        <p:graphicFrame>
          <p:nvGraphicFramePr>
            <p:cNvPr id="4" name="Chart 6"/>
            <p:cNvGraphicFramePr>
              <a:graphicFrameLocks/>
            </p:cNvGraphicFramePr>
            <p:nvPr/>
          </p:nvGraphicFramePr>
          <p:xfrm>
            <a:off x="603541" y="553480"/>
            <a:ext cx="7936917" cy="53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7937680" imgH="5322269" progId="Excel.Chart.8">
                    <p:embed/>
                  </p:oleObj>
                </mc:Choice>
                <mc:Fallback>
                  <p:oleObj name="Chart" r:id="rId3" imgW="7937680" imgH="5322269" progId="Excel.Chart.8">
                    <p:embed/>
                    <p:pic>
                      <p:nvPicPr>
                        <p:cNvPr id="14342" name="Char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541" y="553480"/>
                          <a:ext cx="7936917" cy="53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itle 1"/>
            <p:cNvSpPr>
              <a:spLocks noChangeArrowheads="1"/>
            </p:cNvSpPr>
            <p:nvPr/>
          </p:nvSpPr>
          <p:spPr bwMode="auto">
            <a:xfrm rot="-872933">
              <a:off x="3482339" y="112492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10</a:t>
              </a:r>
            </a:p>
          </p:txBody>
        </p:sp>
        <p:sp>
          <p:nvSpPr>
            <p:cNvPr id="6" name="Title 1"/>
            <p:cNvSpPr>
              <a:spLocks noChangeArrowheads="1"/>
            </p:cNvSpPr>
            <p:nvPr/>
          </p:nvSpPr>
          <p:spPr bwMode="auto">
            <a:xfrm rot="763185">
              <a:off x="4464551" y="119760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</a:t>
              </a:r>
            </a:p>
          </p:txBody>
        </p:sp>
        <p:sp>
          <p:nvSpPr>
            <p:cNvPr id="7" name="Title 1"/>
            <p:cNvSpPr>
              <a:spLocks noChangeArrowheads="1"/>
            </p:cNvSpPr>
            <p:nvPr/>
          </p:nvSpPr>
          <p:spPr bwMode="auto">
            <a:xfrm rot="3297467">
              <a:off x="5270873" y="1832335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2</a:t>
              </a:r>
            </a:p>
          </p:txBody>
        </p:sp>
        <p:sp>
          <p:nvSpPr>
            <p:cNvPr id="8" name="Title 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578679" y="277311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3</a:t>
              </a:r>
            </a:p>
          </p:txBody>
        </p:sp>
        <p:sp>
          <p:nvSpPr>
            <p:cNvPr id="9" name="Title 1"/>
            <p:cNvSpPr>
              <a:spLocks noChangeArrowheads="1"/>
            </p:cNvSpPr>
            <p:nvPr/>
          </p:nvSpPr>
          <p:spPr bwMode="auto">
            <a:xfrm rot="7850672">
              <a:off x="5308917" y="371016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4</a:t>
              </a:r>
            </a:p>
          </p:txBody>
        </p:sp>
        <p:sp>
          <p:nvSpPr>
            <p:cNvPr id="11" name="Title 1"/>
            <p:cNvSpPr>
              <a:spLocks noChangeArrowheads="1"/>
            </p:cNvSpPr>
            <p:nvPr/>
          </p:nvSpPr>
          <p:spPr bwMode="auto">
            <a:xfrm rot="9996764">
              <a:off x="4479483" y="4291941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5</a:t>
              </a:r>
            </a:p>
          </p:txBody>
        </p:sp>
        <p:sp>
          <p:nvSpPr>
            <p:cNvPr id="12" name="Title 1"/>
            <p:cNvSpPr>
              <a:spLocks noChangeArrowheads="1"/>
            </p:cNvSpPr>
            <p:nvPr/>
          </p:nvSpPr>
          <p:spPr bwMode="auto">
            <a:xfrm rot="-9699181">
              <a:off x="3472650" y="4279086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6</a:t>
              </a:r>
            </a:p>
          </p:txBody>
        </p:sp>
        <p:sp>
          <p:nvSpPr>
            <p:cNvPr id="13" name="Title 1"/>
            <p:cNvSpPr>
              <a:spLocks noChangeArrowheads="1"/>
            </p:cNvSpPr>
            <p:nvPr/>
          </p:nvSpPr>
          <p:spPr bwMode="auto">
            <a:xfrm rot="-7108450">
              <a:off x="2643181" y="368725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7</a:t>
              </a:r>
            </a:p>
          </p:txBody>
        </p:sp>
        <p:sp>
          <p:nvSpPr>
            <p:cNvPr id="14" name="Title 1"/>
            <p:cNvSpPr>
              <a:spLocks noChangeArrowheads="1"/>
            </p:cNvSpPr>
            <p:nvPr/>
          </p:nvSpPr>
          <p:spPr bwMode="auto">
            <a:xfrm rot="-5238963">
              <a:off x="2316159" y="2753590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8</a:t>
              </a:r>
            </a:p>
          </p:txBody>
        </p:sp>
        <p:sp>
          <p:nvSpPr>
            <p:cNvPr id="15" name="Title 1"/>
            <p:cNvSpPr>
              <a:spLocks noChangeArrowheads="1"/>
            </p:cNvSpPr>
            <p:nvPr/>
          </p:nvSpPr>
          <p:spPr bwMode="auto">
            <a:xfrm rot="-3341195">
              <a:off x="2566406" y="166999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9</a:t>
              </a:r>
            </a:p>
          </p:txBody>
        </p:sp>
      </p:grpSp>
      <p:sp>
        <p:nvSpPr>
          <p:cNvPr id="16" name="Arrow: Right 33">
            <a:extLst>
              <a:ext uri="{FF2B5EF4-FFF2-40B4-BE49-F238E27FC236}">
                <a16:creationId xmlns:a16="http://schemas.microsoft.com/office/drawing/2014/main" id="{E9B1DB2A-4D9A-4EA9-951C-EC982BE84D67}"/>
              </a:ext>
            </a:extLst>
          </p:cNvPr>
          <p:cNvSpPr/>
          <p:nvPr/>
        </p:nvSpPr>
        <p:spPr>
          <a:xfrm>
            <a:off x="2748829" y="2970068"/>
            <a:ext cx="892175" cy="681038"/>
          </a:xfrm>
          <a:prstGeom prst="rightArrow">
            <a:avLst/>
          </a:prstGeom>
          <a:solidFill>
            <a:srgbClr val="4A4A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 noChangeArrowheads="1"/>
          </p:cNvSpPr>
          <p:nvPr/>
        </p:nvSpPr>
        <p:spPr bwMode="auto">
          <a:xfrm>
            <a:off x="5306372" y="2787246"/>
            <a:ext cx="1905000" cy="809625"/>
          </a:xfrm>
          <a:prstGeom prst="roundRect">
            <a:avLst>
              <a:gd name="adj" fmla="val 9639"/>
            </a:avLst>
          </a:prstGeom>
          <a:solidFill>
            <a:srgbClr val="67C1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4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inkl SemiBold"/>
                <a:ea typeface="+mj-ea"/>
                <a:cs typeface="+mj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39403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96705" y="965057"/>
            <a:ext cx="7835900" cy="5208587"/>
            <a:chOff x="654341" y="604280"/>
            <a:chExt cx="7835317" cy="5209563"/>
          </a:xfrm>
        </p:grpSpPr>
        <p:graphicFrame>
          <p:nvGraphicFramePr>
            <p:cNvPr id="4" name="Chart 6"/>
            <p:cNvGraphicFramePr>
              <a:graphicFrameLocks/>
            </p:cNvGraphicFramePr>
            <p:nvPr/>
          </p:nvGraphicFramePr>
          <p:xfrm>
            <a:off x="603541" y="553480"/>
            <a:ext cx="7936917" cy="53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7937680" imgH="5322269" progId="Excel.Chart.8">
                    <p:embed/>
                  </p:oleObj>
                </mc:Choice>
                <mc:Fallback>
                  <p:oleObj name="Chart" r:id="rId3" imgW="7937680" imgH="5322269" progId="Excel.Chart.8">
                    <p:embed/>
                    <p:pic>
                      <p:nvPicPr>
                        <p:cNvPr id="19462" name="Char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541" y="553480"/>
                          <a:ext cx="7936917" cy="53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itle 1"/>
            <p:cNvSpPr>
              <a:spLocks noChangeArrowheads="1"/>
            </p:cNvSpPr>
            <p:nvPr/>
          </p:nvSpPr>
          <p:spPr bwMode="auto">
            <a:xfrm rot="-872933">
              <a:off x="3482339" y="112492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2</a:t>
              </a:r>
            </a:p>
          </p:txBody>
        </p:sp>
        <p:sp>
          <p:nvSpPr>
            <p:cNvPr id="6" name="Title 1"/>
            <p:cNvSpPr>
              <a:spLocks noChangeArrowheads="1"/>
            </p:cNvSpPr>
            <p:nvPr/>
          </p:nvSpPr>
          <p:spPr bwMode="auto">
            <a:xfrm rot="763185">
              <a:off x="4516485" y="1239654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3</a:t>
              </a:r>
            </a:p>
          </p:txBody>
        </p:sp>
        <p:sp>
          <p:nvSpPr>
            <p:cNvPr id="7" name="Title 1"/>
            <p:cNvSpPr>
              <a:spLocks noChangeArrowheads="1"/>
            </p:cNvSpPr>
            <p:nvPr/>
          </p:nvSpPr>
          <p:spPr bwMode="auto">
            <a:xfrm rot="3297467">
              <a:off x="5270873" y="1832335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4</a:t>
              </a:r>
            </a:p>
          </p:txBody>
        </p:sp>
        <p:sp>
          <p:nvSpPr>
            <p:cNvPr id="8" name="Title 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578679" y="277311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5</a:t>
              </a:r>
            </a:p>
          </p:txBody>
        </p:sp>
        <p:sp>
          <p:nvSpPr>
            <p:cNvPr id="9" name="Title 1"/>
            <p:cNvSpPr>
              <a:spLocks noChangeArrowheads="1"/>
            </p:cNvSpPr>
            <p:nvPr/>
          </p:nvSpPr>
          <p:spPr bwMode="auto">
            <a:xfrm rot="7850672">
              <a:off x="5308917" y="371016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6</a:t>
              </a:r>
            </a:p>
          </p:txBody>
        </p:sp>
        <p:sp>
          <p:nvSpPr>
            <p:cNvPr id="11" name="Title 1"/>
            <p:cNvSpPr>
              <a:spLocks noChangeArrowheads="1"/>
            </p:cNvSpPr>
            <p:nvPr/>
          </p:nvSpPr>
          <p:spPr bwMode="auto">
            <a:xfrm rot="9996764">
              <a:off x="4479483" y="4291941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7</a:t>
              </a:r>
            </a:p>
          </p:txBody>
        </p:sp>
        <p:sp>
          <p:nvSpPr>
            <p:cNvPr id="12" name="Title 1"/>
            <p:cNvSpPr>
              <a:spLocks noChangeArrowheads="1"/>
            </p:cNvSpPr>
            <p:nvPr/>
          </p:nvSpPr>
          <p:spPr bwMode="auto">
            <a:xfrm rot="-9699181">
              <a:off x="3481039" y="4279086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8</a:t>
              </a:r>
            </a:p>
          </p:txBody>
        </p:sp>
        <p:sp>
          <p:nvSpPr>
            <p:cNvPr id="13" name="Title 1"/>
            <p:cNvSpPr>
              <a:spLocks noChangeArrowheads="1"/>
            </p:cNvSpPr>
            <p:nvPr/>
          </p:nvSpPr>
          <p:spPr bwMode="auto">
            <a:xfrm rot="-7108450">
              <a:off x="2643181" y="368725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9</a:t>
              </a:r>
            </a:p>
          </p:txBody>
        </p:sp>
        <p:sp>
          <p:nvSpPr>
            <p:cNvPr id="14" name="Title 1"/>
            <p:cNvSpPr>
              <a:spLocks noChangeArrowheads="1"/>
            </p:cNvSpPr>
            <p:nvPr/>
          </p:nvSpPr>
          <p:spPr bwMode="auto">
            <a:xfrm rot="-5238963">
              <a:off x="2316159" y="2753590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10</a:t>
              </a:r>
            </a:p>
          </p:txBody>
        </p:sp>
        <p:sp>
          <p:nvSpPr>
            <p:cNvPr id="15" name="Title 1"/>
            <p:cNvSpPr>
              <a:spLocks noChangeArrowheads="1"/>
            </p:cNvSpPr>
            <p:nvPr/>
          </p:nvSpPr>
          <p:spPr bwMode="auto">
            <a:xfrm rot="-3341195">
              <a:off x="2566406" y="166999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</a:t>
              </a:r>
            </a:p>
          </p:txBody>
        </p:sp>
      </p:grpSp>
      <p:sp>
        <p:nvSpPr>
          <p:cNvPr id="16" name="Arrow: Right 33">
            <a:extLst>
              <a:ext uri="{FF2B5EF4-FFF2-40B4-BE49-F238E27FC236}">
                <a16:creationId xmlns:a16="http://schemas.microsoft.com/office/drawing/2014/main" id="{E9B1DB2A-4D9A-4EA9-951C-EC982BE84D67}"/>
              </a:ext>
            </a:extLst>
          </p:cNvPr>
          <p:cNvSpPr/>
          <p:nvPr/>
        </p:nvSpPr>
        <p:spPr>
          <a:xfrm>
            <a:off x="2942793" y="3274869"/>
            <a:ext cx="892175" cy="681038"/>
          </a:xfrm>
          <a:prstGeom prst="rightArrow">
            <a:avLst/>
          </a:prstGeom>
          <a:solidFill>
            <a:srgbClr val="4A4A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 noChangeArrowheads="1"/>
          </p:cNvSpPr>
          <p:nvPr/>
        </p:nvSpPr>
        <p:spPr bwMode="auto">
          <a:xfrm>
            <a:off x="5549084" y="3049576"/>
            <a:ext cx="1905000" cy="809625"/>
          </a:xfrm>
          <a:prstGeom prst="roundRect">
            <a:avLst>
              <a:gd name="adj" fmla="val 9639"/>
            </a:avLst>
          </a:prstGeom>
          <a:solidFill>
            <a:srgbClr val="67C1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4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inkl SemiBold"/>
                <a:ea typeface="+mj-ea"/>
                <a:cs typeface="+mj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13045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316595" y="701820"/>
            <a:ext cx="7835900" cy="5208587"/>
            <a:chOff x="654341" y="604280"/>
            <a:chExt cx="7835317" cy="5209563"/>
          </a:xfrm>
        </p:grpSpPr>
        <p:graphicFrame>
          <p:nvGraphicFramePr>
            <p:cNvPr id="33" name="Chart 6"/>
            <p:cNvGraphicFramePr>
              <a:graphicFrameLocks/>
            </p:cNvGraphicFramePr>
            <p:nvPr/>
          </p:nvGraphicFramePr>
          <p:xfrm>
            <a:off x="603541" y="553480"/>
            <a:ext cx="7936917" cy="53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7937680" imgH="5322269" progId="Excel.Chart.8">
                    <p:embed/>
                  </p:oleObj>
                </mc:Choice>
                <mc:Fallback>
                  <p:oleObj name="Chart" r:id="rId3" imgW="7937680" imgH="5322269" progId="Excel.Chart.8">
                    <p:embed/>
                    <p:pic>
                      <p:nvPicPr>
                        <p:cNvPr id="29702" name="Char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541" y="553480"/>
                          <a:ext cx="7936917" cy="53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itle 1"/>
            <p:cNvSpPr>
              <a:spLocks noChangeArrowheads="1"/>
            </p:cNvSpPr>
            <p:nvPr/>
          </p:nvSpPr>
          <p:spPr bwMode="auto">
            <a:xfrm rot="-872933">
              <a:off x="3482339" y="112492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6</a:t>
              </a:r>
            </a:p>
          </p:txBody>
        </p:sp>
        <p:sp>
          <p:nvSpPr>
            <p:cNvPr id="35" name="Title 1"/>
            <p:cNvSpPr>
              <a:spLocks noChangeArrowheads="1"/>
            </p:cNvSpPr>
            <p:nvPr/>
          </p:nvSpPr>
          <p:spPr bwMode="auto">
            <a:xfrm rot="763185">
              <a:off x="4516485" y="1239654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7</a:t>
              </a:r>
            </a:p>
          </p:txBody>
        </p:sp>
        <p:sp>
          <p:nvSpPr>
            <p:cNvPr id="36" name="Title 1"/>
            <p:cNvSpPr>
              <a:spLocks noChangeArrowheads="1"/>
            </p:cNvSpPr>
            <p:nvPr/>
          </p:nvSpPr>
          <p:spPr bwMode="auto">
            <a:xfrm rot="3297467">
              <a:off x="5270873" y="1832335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8</a:t>
              </a:r>
            </a:p>
          </p:txBody>
        </p:sp>
        <p:sp>
          <p:nvSpPr>
            <p:cNvPr id="37" name="Title 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5578679" y="277311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9</a:t>
              </a:r>
            </a:p>
          </p:txBody>
        </p:sp>
        <p:sp>
          <p:nvSpPr>
            <p:cNvPr id="38" name="Title 1"/>
            <p:cNvSpPr>
              <a:spLocks noChangeArrowheads="1"/>
            </p:cNvSpPr>
            <p:nvPr/>
          </p:nvSpPr>
          <p:spPr bwMode="auto">
            <a:xfrm rot="7850672">
              <a:off x="5308917" y="3710163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10</a:t>
              </a:r>
            </a:p>
          </p:txBody>
        </p:sp>
        <p:sp>
          <p:nvSpPr>
            <p:cNvPr id="39" name="Title 1"/>
            <p:cNvSpPr>
              <a:spLocks noChangeArrowheads="1"/>
            </p:cNvSpPr>
            <p:nvPr/>
          </p:nvSpPr>
          <p:spPr bwMode="auto">
            <a:xfrm rot="9996764">
              <a:off x="4479483" y="4291941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1</a:t>
              </a:r>
            </a:p>
          </p:txBody>
        </p:sp>
        <p:sp>
          <p:nvSpPr>
            <p:cNvPr id="40" name="Title 1"/>
            <p:cNvSpPr>
              <a:spLocks noChangeArrowheads="1"/>
            </p:cNvSpPr>
            <p:nvPr/>
          </p:nvSpPr>
          <p:spPr bwMode="auto">
            <a:xfrm rot="-9699181">
              <a:off x="3481039" y="4279086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2</a:t>
              </a:r>
            </a:p>
          </p:txBody>
        </p:sp>
        <p:sp>
          <p:nvSpPr>
            <p:cNvPr id="41" name="Title 1"/>
            <p:cNvSpPr>
              <a:spLocks noChangeArrowheads="1"/>
            </p:cNvSpPr>
            <p:nvPr/>
          </p:nvSpPr>
          <p:spPr bwMode="auto">
            <a:xfrm rot="-7108450">
              <a:off x="2643181" y="368725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3</a:t>
              </a:r>
            </a:p>
          </p:txBody>
        </p:sp>
        <p:sp>
          <p:nvSpPr>
            <p:cNvPr id="42" name="Title 1"/>
            <p:cNvSpPr>
              <a:spLocks noChangeArrowheads="1"/>
            </p:cNvSpPr>
            <p:nvPr/>
          </p:nvSpPr>
          <p:spPr bwMode="auto">
            <a:xfrm rot="-5238963">
              <a:off x="2316159" y="2753590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4</a:t>
              </a:r>
            </a:p>
          </p:txBody>
        </p:sp>
        <p:sp>
          <p:nvSpPr>
            <p:cNvPr id="43" name="Title 1"/>
            <p:cNvSpPr>
              <a:spLocks noChangeArrowheads="1"/>
            </p:cNvSpPr>
            <p:nvPr/>
          </p:nvSpPr>
          <p:spPr bwMode="auto">
            <a:xfrm rot="-3341195">
              <a:off x="2566406" y="1669998"/>
              <a:ext cx="1115735" cy="963337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defRPr>
                  <a:solidFill>
                    <a:schemeClr val="tx1"/>
                  </a:solidFill>
                  <a:latin typeface="Twink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 SemiBold"/>
                </a:rPr>
                <a:t>5</a:t>
              </a:r>
            </a:p>
          </p:txBody>
        </p:sp>
      </p:grpSp>
      <p:sp>
        <p:nvSpPr>
          <p:cNvPr id="44" name="Arrow: Right 33">
            <a:extLst>
              <a:ext uri="{FF2B5EF4-FFF2-40B4-BE49-F238E27FC236}">
                <a16:creationId xmlns:a16="http://schemas.microsoft.com/office/drawing/2014/main" id="{E9B1DB2A-4D9A-4EA9-951C-EC982BE84D67}"/>
              </a:ext>
            </a:extLst>
          </p:cNvPr>
          <p:cNvSpPr/>
          <p:nvPr/>
        </p:nvSpPr>
        <p:spPr>
          <a:xfrm>
            <a:off x="2762683" y="3011632"/>
            <a:ext cx="892175" cy="681038"/>
          </a:xfrm>
          <a:prstGeom prst="rightArrow">
            <a:avLst/>
          </a:prstGeom>
          <a:solidFill>
            <a:srgbClr val="4A4A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45" name="Title 1"/>
          <p:cNvSpPr txBox="1">
            <a:spLocks noChangeArrowheads="1"/>
          </p:cNvSpPr>
          <p:nvPr/>
        </p:nvSpPr>
        <p:spPr bwMode="auto">
          <a:xfrm>
            <a:off x="5282045" y="2872089"/>
            <a:ext cx="1905000" cy="809625"/>
          </a:xfrm>
          <a:prstGeom prst="roundRect">
            <a:avLst>
              <a:gd name="adj" fmla="val 9639"/>
            </a:avLst>
          </a:prstGeom>
          <a:solidFill>
            <a:srgbClr val="67C1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4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inkl SemiBold"/>
                <a:ea typeface="+mj-ea"/>
                <a:cs typeface="+mj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30953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9261</TotalTime>
  <Words>554</Words>
  <Application>Microsoft Office PowerPoint</Application>
  <PresentationFormat>Widescreen</PresentationFormat>
  <Paragraphs>300</Paragraphs>
  <Slides>36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Amasis MT Pro Black</vt:lpstr>
      <vt:lpstr>Arial</vt:lpstr>
      <vt:lpstr>Calibri</vt:lpstr>
      <vt:lpstr>Comic Sans MS</vt:lpstr>
      <vt:lpstr>Sport Day</vt:lpstr>
      <vt:lpstr>Times New Roman</vt:lpstr>
      <vt:lpstr>Tw Cen MT</vt:lpstr>
      <vt:lpstr>Tw Cen MT Condensed</vt:lpstr>
      <vt:lpstr>Twinkl</vt:lpstr>
      <vt:lpstr>Twinkl SemiBold</vt:lpstr>
      <vt:lpstr>Wingdings 3</vt:lpstr>
      <vt:lpstr>Integral</vt:lpstr>
      <vt:lpstr>Droplet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John Luong</cp:lastModifiedBy>
  <cp:revision>327</cp:revision>
  <dcterms:created xsi:type="dcterms:W3CDTF">2022-01-25T11:05:41Z</dcterms:created>
  <dcterms:modified xsi:type="dcterms:W3CDTF">2025-03-15T03:48:51Z</dcterms:modified>
</cp:coreProperties>
</file>