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309" r:id="rId2"/>
    <p:sldId id="418" r:id="rId3"/>
    <p:sldId id="325" r:id="rId4"/>
    <p:sldId id="391" r:id="rId5"/>
    <p:sldId id="330" r:id="rId6"/>
    <p:sldId id="371" r:id="rId7"/>
    <p:sldId id="392" r:id="rId8"/>
    <p:sldId id="420" r:id="rId9"/>
    <p:sldId id="421" r:id="rId10"/>
    <p:sldId id="364" r:id="rId11"/>
    <p:sldId id="327" r:id="rId12"/>
    <p:sldId id="381" r:id="rId13"/>
  </p:sldIdLst>
  <p:sldSz cx="9144000" cy="5143500" type="screen16x9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5215"/>
    <a:srgbClr val="A45BB4"/>
    <a:srgbClr val="31859C"/>
    <a:srgbClr val="029874"/>
    <a:srgbClr val="F36C00"/>
    <a:srgbClr val="DF0030"/>
    <a:srgbClr val="E74C2E"/>
    <a:srgbClr val="FF8860"/>
    <a:srgbClr val="FF7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4660"/>
  </p:normalViewPr>
  <p:slideViewPr>
    <p:cSldViewPr>
      <p:cViewPr varScale="1">
        <p:scale>
          <a:sx n="105" d="100"/>
          <a:sy n="105" d="100"/>
        </p:scale>
        <p:origin x="523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11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69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36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62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62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07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7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59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59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50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90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D397BC31-D7C2-4871-BF37-6EA61146175A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6E0E44FF-5ED0-4D95-A1D9-170A2076FB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7562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52788A67-6FF5-459A-B9C9-D05A2E432E21}" type="datetime1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323528" y="4587974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5221401"/>
      </p:ext>
    </p:extLst>
  </p:cSld>
  <p:clrMapOvr>
    <a:masterClrMapping/>
  </p:clrMapOvr>
  <p:transition spd="slow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676275"/>
            <a:ext cx="9145589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 userDrawn="1"/>
        </p:nvSpPr>
        <p:spPr>
          <a:xfrm>
            <a:off x="481092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0243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86" r:id="rId9"/>
    <p:sldLayoutId id="2147483657" r:id="rId10"/>
    <p:sldLayoutId id="2147483658" r:id="rId11"/>
    <p:sldLayoutId id="2147483659" r:id="rId12"/>
    <p:sldLayoutId id="2147483685" r:id="rId13"/>
    <p:sldLayoutId id="2147483687" r:id="rId14"/>
  </p:sldLayoutIdLst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3.wdp"/><Relationship Id="rId12" Type="http://schemas.openxmlformats.org/officeDocument/2006/relationships/image" Target="../media/image33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11.wdp"/><Relationship Id="rId5" Type="http://schemas.microsoft.com/office/2007/relationships/hdphoto" Target="../media/hdphoto12.wdp"/><Relationship Id="rId10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microsoft.com/office/2007/relationships/hdphoto" Target="../media/hdphoto7.wdp"/><Relationship Id="rId2" Type="http://schemas.microsoft.com/office/2007/relationships/media" Target="../media/media2.mp3"/><Relationship Id="rId16" Type="http://schemas.microsoft.com/office/2007/relationships/hdphoto" Target="../media/hdphoto9.wdp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.png"/><Relationship Id="rId15" Type="http://schemas.openxmlformats.org/officeDocument/2006/relationships/image" Target="../media/image26.png"/><Relationship Id="rId10" Type="http://schemas.microsoft.com/office/2007/relationships/hdphoto" Target="../media/hdphoto6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Relationship Id="rId1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microsoft.com/office/2007/relationships/hdphoto" Target="../media/hdphoto10.wdp"/><Relationship Id="rId5" Type="http://schemas.openxmlformats.org/officeDocument/2006/relationships/image" Target="../media/image1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microsoft.com/office/2007/relationships/hdphoto" Target="../media/hdphoto1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3776" y="136434"/>
            <a:ext cx="4705018" cy="50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4394" y="1200944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680145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550" y="267651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2490061" y="2347779"/>
            <a:ext cx="4032448" cy="7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GIA ĐÌNH</a:t>
            </a:r>
            <a:r>
              <a:rPr kumimoji="0" lang="en-US" altLang="zh-CN" sz="240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 YÊU THƯƠNG</a:t>
            </a: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站酷快乐体2016修订版" panose="02010600030101010101" pitchFamily="2" charset="-122"/>
              <a:cs typeface="Times New Roman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2830191" y="1667816"/>
            <a:ext cx="3267594" cy="7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>
                <a:solidFill>
                  <a:srgbClr val="000099"/>
                </a:solidFill>
                <a:latin typeface="Times" pitchFamily="18" charset="0"/>
                <a:ea typeface="站酷快乐体2016修订版" panose="02010600030101010101" pitchFamily="2" charset="-122"/>
                <a:cs typeface="Times" pitchFamily="18" charset="0"/>
              </a:rPr>
              <a:t>CHỦ ĐỀ 6</a:t>
            </a: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" pitchFamily="18" charset="0"/>
              <a:ea typeface="站酷快乐体2016修订版" panose="02010600030101010101" pitchFamily="2" charset="-122"/>
              <a:cs typeface="Times" pitchFamily="18" charset="0"/>
            </a:endParaRPr>
          </a:p>
        </p:txBody>
      </p:sp>
      <p:pic>
        <p:nvPicPr>
          <p:cNvPr id="1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37" t="-6188"/>
          <a:stretch>
            <a:fillRect/>
          </a:stretch>
        </p:blipFill>
        <p:spPr bwMode="auto">
          <a:xfrm rot="1778496" flipH="1">
            <a:off x="7574459" y="-52480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99" y="0"/>
            <a:ext cx="2008788" cy="168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WordArt 5"/>
          <p:cNvSpPr>
            <a:spLocks noChangeArrowheads="1" noChangeShapeType="1"/>
          </p:cNvSpPr>
          <p:nvPr/>
        </p:nvSpPr>
        <p:spPr bwMode="auto">
          <a:xfrm>
            <a:off x="1547664" y="-164554"/>
            <a:ext cx="5832648" cy="4984252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3"/>
          <p:cNvSpPr>
            <a:spLocks noChangeArrowheads="1" noChangeShapeType="1"/>
          </p:cNvSpPr>
          <p:nvPr/>
        </p:nvSpPr>
        <p:spPr bwMode="auto">
          <a:xfrm>
            <a:off x="3203849" y="1163740"/>
            <a:ext cx="2448272" cy="506565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Âm</a:t>
            </a:r>
            <a:r>
              <a:rPr lang="en-US" sz="3600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nhạc</a:t>
            </a:r>
            <a:endParaRPr lang="en-US" sz="3600" kern="1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1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2" b="98577" l="174" r="98957">
                        <a14:foregroundMark x1="77217" y1="66014" x2="77217" y2="66014"/>
                        <a14:foregroundMark x1="73565" y1="63701" x2="73565" y2="63701"/>
                        <a14:foregroundMark x1="73565" y1="62633" x2="73913" y2="61210"/>
                        <a14:foregroundMark x1="75304" y1="60498" x2="75304" y2="60498"/>
                        <a14:foregroundMark x1="76696" y1="61032" x2="77913" y2="61922"/>
                        <a14:foregroundMark x1="78261" y1="62633" x2="78261" y2="62633"/>
                        <a14:foregroundMark x1="83130" y1="65658" x2="83130" y2="65658"/>
                        <a14:foregroundMark x1="84000" y1="62989" x2="84000" y2="62989"/>
                        <a14:foregroundMark x1="84000" y1="62456" x2="84000" y2="62456"/>
                        <a14:foregroundMark x1="83130" y1="60142" x2="83130" y2="60142"/>
                        <a14:foregroundMark x1="82435" y1="59075" x2="82435" y2="59075"/>
                        <a14:foregroundMark x1="85913" y1="65658" x2="85913" y2="65658"/>
                        <a14:foregroundMark x1="90435" y1="65836" x2="90435" y2="65836"/>
                        <a14:foregroundMark x1="91304" y1="63879" x2="91304" y2="63879"/>
                        <a14:foregroundMark x1="92000" y1="61922" x2="92000" y2="61922"/>
                        <a14:foregroundMark x1="92000" y1="60320" x2="91478" y2="59075"/>
                        <a14:foregroundMark x1="91130" y1="57829" x2="91130" y2="57829"/>
                        <a14:foregroundMark x1="89913" y1="55338" x2="89217" y2="54270"/>
                        <a14:foregroundMark x1="87652" y1="51957" x2="86783" y2="51246"/>
                        <a14:foregroundMark x1="84522" y1="50000" x2="84522" y2="50000"/>
                        <a14:foregroundMark x1="83826" y1="48043" x2="83826" y2="48043"/>
                        <a14:foregroundMark x1="83826" y1="45730" x2="83826" y2="45730"/>
                        <a14:foregroundMark x1="83652" y1="43416" x2="83304" y2="42705"/>
                        <a14:foregroundMark x1="76696" y1="30249" x2="76696" y2="30249"/>
                        <a14:foregroundMark x1="75652" y1="27224" x2="75652" y2="27224"/>
                        <a14:foregroundMark x1="72522" y1="22776" x2="72522" y2="22776"/>
                        <a14:foregroundMark x1="62609" y1="18505" x2="61565" y2="18505"/>
                        <a14:foregroundMark x1="50435" y1="18683" x2="50435" y2="18683"/>
                        <a14:foregroundMark x1="46957" y1="21886" x2="46957" y2="21886"/>
                        <a14:foregroundMark x1="43478" y1="27402" x2="43478" y2="27402"/>
                        <a14:foregroundMark x1="41739" y1="30783" x2="41739" y2="30783"/>
                        <a14:foregroundMark x1="37565" y1="34342" x2="36870" y2="34342"/>
                        <a14:foregroundMark x1="27652" y1="38612" x2="27652" y2="38612"/>
                        <a14:foregroundMark x1="23478" y1="40569" x2="23478" y2="40569"/>
                        <a14:foregroundMark x1="21391" y1="40925" x2="21391" y2="40925"/>
                        <a14:foregroundMark x1="43652" y1="26868" x2="43652" y2="26868"/>
                        <a14:foregroundMark x1="47478" y1="24911" x2="47478" y2="24911"/>
                        <a14:foregroundMark x1="48870" y1="23843" x2="48870" y2="23843"/>
                        <a14:foregroundMark x1="50783" y1="22776" x2="50783" y2="22776"/>
                        <a14:foregroundMark x1="52870" y1="21708" x2="52870" y2="21708"/>
                        <a14:foregroundMark x1="54957" y1="19929" x2="54957" y2="19929"/>
                        <a14:foregroundMark x1="57043" y1="17972" x2="57043" y2="17972"/>
                        <a14:foregroundMark x1="57043" y1="16904" x2="57043" y2="16904"/>
                        <a14:foregroundMark x1="58435" y1="15836" x2="58435" y2="15836"/>
                        <a14:foregroundMark x1="61913" y1="15836" x2="61913" y2="15836"/>
                        <a14:foregroundMark x1="80696" y1="28648" x2="80696" y2="28648"/>
                        <a14:foregroundMark x1="81217" y1="25979" x2="81217" y2="25979"/>
                        <a14:foregroundMark x1="45739" y1="23132" x2="45739" y2="23132"/>
                        <a14:foregroundMark x1="44348" y1="21352" x2="44348" y2="21352"/>
                        <a14:foregroundMark x1="43652" y1="18505" x2="43652" y2="18505"/>
                        <a14:foregroundMark x1="43130" y1="17972" x2="43130" y2="17972"/>
                        <a14:foregroundMark x1="46087" y1="15836" x2="46087" y2="15836"/>
                        <a14:foregroundMark x1="43478" y1="15658" x2="43478" y2="15658"/>
                        <a14:foregroundMark x1="53043" y1="8363" x2="53043" y2="8363"/>
                        <a14:foregroundMark x1="53565" y1="6762" x2="53565" y2="6762"/>
                        <a14:foregroundMark x1="55478" y1="5516" x2="55478" y2="5516"/>
                        <a14:foregroundMark x1="55826" y1="4804" x2="55826" y2="4804"/>
                        <a14:foregroundMark x1="20696" y1="45196" x2="20696" y2="45196"/>
                        <a14:foregroundMark x1="20696" y1="41993" x2="20696" y2="41993"/>
                        <a14:foregroundMark x1="19652" y1="41281" x2="19652" y2="41281"/>
                        <a14:foregroundMark x1="18609" y1="41103" x2="18609" y2="41103"/>
                        <a14:foregroundMark x1="85913" y1="40569" x2="85913" y2="4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514" y="2950782"/>
            <a:ext cx="952941" cy="9902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8" b="89899" l="3182" r="94697">
                        <a14:foregroundMark x1="76818" y1="33939" x2="76818" y2="3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1"/>
            <a:ext cx="2819400" cy="1585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9111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469" y="171451"/>
            <a:ext cx="1804533" cy="996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062">
            <a:off x="6157323" y="274703"/>
            <a:ext cx="1191914" cy="900831"/>
          </a:xfrm>
          <a:prstGeom prst="rect">
            <a:avLst/>
          </a:prstGeom>
        </p:spPr>
      </p:pic>
      <p:pic>
        <p:nvPicPr>
          <p:cNvPr id="9" name="Picture 4" descr=" 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993" y1="25177" x2="9574" y2="51064"/>
                        <a14:foregroundMark x1="5496" y1="29078" x2="6915" y2="33688"/>
                        <a14:foregroundMark x1="17730" y1="37589" x2="10993" y2="42908"/>
                        <a14:foregroundMark x1="3546" y1="39716" x2="7270" y2="45035"/>
                        <a14:foregroundMark x1="17730" y1="46809" x2="12411" y2="48227"/>
                        <a14:foregroundMark x1="3191" y1="39007" x2="3191" y2="39007"/>
                        <a14:foregroundMark x1="27660" y1="57447" x2="27837" y2="62057"/>
                        <a14:foregroundMark x1="23582" y1="72340" x2="20390" y2="73759"/>
                        <a14:foregroundMark x1="32447" y1="75177" x2="34397" y2="74468"/>
                        <a14:foregroundMark x1="19681" y1="72695" x2="19681" y2="72695"/>
                        <a14:foregroundMark x1="21631" y1="47163" x2="22695" y2="51064"/>
                        <a14:foregroundMark x1="34397" y1="55319" x2="35993" y2="52837"/>
                        <a14:foregroundMark x1="41667" y1="40071" x2="51596" y2="57092"/>
                        <a14:foregroundMark x1="49291" y1="60638" x2="50355" y2="78723"/>
                        <a14:foregroundMark x1="41489" y1="64539" x2="46809" y2="67376"/>
                        <a14:foregroundMark x1="52837" y1="64894" x2="56560" y2="60993"/>
                        <a14:foregroundMark x1="50000" y1="80496" x2="52482" y2="80496"/>
                        <a14:foregroundMark x1="45745" y1="82270" x2="41312" y2="86879"/>
                        <a14:foregroundMark x1="53901" y1="81915" x2="58865" y2="86170"/>
                        <a14:foregroundMark x1="70567" y1="34043" x2="66489" y2="62766"/>
                        <a14:foregroundMark x1="61170" y1="47518" x2="63298" y2="54965"/>
                        <a14:foregroundMark x1="70390" y1="58511" x2="75000" y2="53546"/>
                        <a14:foregroundMark x1="64894" y1="63121" x2="64894" y2="71986"/>
                        <a14:foregroundMark x1="62411" y1="73759" x2="69858" y2="75177"/>
                        <a14:foregroundMark x1="64539" y1="75887" x2="64716" y2="80851"/>
                        <a14:foregroundMark x1="67730" y1="75887" x2="68972" y2="79078"/>
                        <a14:foregroundMark x1="74113" y1="45035" x2="74113" y2="45035"/>
                        <a14:foregroundMark x1="74645" y1="44326" x2="74645" y2="46809"/>
                        <a14:foregroundMark x1="81915" y1="20567" x2="87234" y2="58156"/>
                        <a14:foregroundMark x1="87411" y1="60993" x2="79433" y2="70213"/>
                        <a14:foregroundMark x1="90780" y1="65957" x2="95922" y2="69149"/>
                        <a14:foregroundMark x1="90071" y1="49645" x2="94149" y2="45745"/>
                        <a14:foregroundMark x1="94504" y1="46099" x2="94858" y2="43617"/>
                        <a14:foregroundMark x1="85284" y1="50000" x2="79255" y2="48227"/>
                        <a14:foregroundMark x1="78369" y1="46454" x2="78369" y2="46454"/>
                        <a14:foregroundMark x1="8156" y1="56738" x2="8156" y2="63830"/>
                        <a14:foregroundMark x1="52837" y1="46099" x2="53369" y2="52837"/>
                        <a14:foregroundMark x1="51064" y1="48582" x2="53014" y2="50000"/>
                        <a14:backgroundMark x1="65426" y1="55319" x2="64184" y2="53546"/>
                        <a14:backgroundMark x1="68440" y1="57092" x2="70390" y2="56738"/>
                        <a14:backgroundMark x1="46277" y1="64184" x2="48227" y2="63830"/>
                        <a14:backgroundMark x1="52482" y1="62766" x2="50355" y2="63121"/>
                        <a14:backgroundMark x1="10638" y1="75177" x2="13475" y2="78723"/>
                        <a14:backgroundMark x1="35106" y1="50709" x2="34929" y2="52482"/>
                        <a14:backgroundMark x1="31560" y1="62057" x2="31560" y2="62057"/>
                        <a14:backgroundMark x1="33156" y1="58156" x2="33156" y2="58156"/>
                        <a14:backgroundMark x1="23582" y1="56738" x2="23582" y2="56738"/>
                        <a14:backgroundMark x1="22340" y1="46099" x2="22340" y2="46099"/>
                        <a14:backgroundMark x1="23050" y1="48582" x2="23050" y2="4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5" y="3028950"/>
            <a:ext cx="6775640" cy="15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855" y="4652856"/>
            <a:ext cx="2831688" cy="3385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GIANG NGUYỄN MUSIC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83768" y="915567"/>
            <a:ext cx="4104456" cy="923330"/>
          </a:xfrm>
          <a:prstGeom prst="rect">
            <a:avLst/>
          </a:prstGeom>
          <a:noFill/>
        </p:spPr>
        <p:txBody>
          <a:bodyPr wrap="none" lIns="91438" tIns="45719" rIns="91438" bIns="45719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BIỂU DIỄN</a:t>
            </a:r>
          </a:p>
        </p:txBody>
      </p:sp>
      <p:pic>
        <p:nvPicPr>
          <p:cNvPr id="14" name="Picture 4" descr=" 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993" y1="25177" x2="9574" y2="51064"/>
                        <a14:foregroundMark x1="5496" y1="29078" x2="6915" y2="33688"/>
                        <a14:foregroundMark x1="17730" y1="37589" x2="10993" y2="42908"/>
                        <a14:foregroundMark x1="3546" y1="39716" x2="7270" y2="45035"/>
                        <a14:foregroundMark x1="17730" y1="46809" x2="12411" y2="48227"/>
                        <a14:foregroundMark x1="3191" y1="39007" x2="3191" y2="39007"/>
                        <a14:foregroundMark x1="27660" y1="57447" x2="27837" y2="62057"/>
                        <a14:foregroundMark x1="23582" y1="72340" x2="20390" y2="73759"/>
                        <a14:foregroundMark x1="32447" y1="75177" x2="34397" y2="74468"/>
                        <a14:foregroundMark x1="19681" y1="72695" x2="19681" y2="72695"/>
                        <a14:foregroundMark x1="21631" y1="47163" x2="22695" y2="51064"/>
                        <a14:foregroundMark x1="34397" y1="55319" x2="35993" y2="52837"/>
                        <a14:foregroundMark x1="41667" y1="40071" x2="51596" y2="57092"/>
                        <a14:foregroundMark x1="49291" y1="60638" x2="50355" y2="78723"/>
                        <a14:foregroundMark x1="41489" y1="64539" x2="46809" y2="67376"/>
                        <a14:foregroundMark x1="52837" y1="64894" x2="56560" y2="60993"/>
                        <a14:foregroundMark x1="50000" y1="80496" x2="52482" y2="80496"/>
                        <a14:foregroundMark x1="45745" y1="82270" x2="41312" y2="86879"/>
                        <a14:foregroundMark x1="53901" y1="81915" x2="58865" y2="86170"/>
                        <a14:foregroundMark x1="70567" y1="34043" x2="66489" y2="62766"/>
                        <a14:foregroundMark x1="61170" y1="47518" x2="63298" y2="54965"/>
                        <a14:foregroundMark x1="70390" y1="58511" x2="75000" y2="53546"/>
                        <a14:foregroundMark x1="64894" y1="63121" x2="64894" y2="71986"/>
                        <a14:foregroundMark x1="62411" y1="73759" x2="69858" y2="75177"/>
                        <a14:foregroundMark x1="64539" y1="75887" x2="64716" y2="80851"/>
                        <a14:foregroundMark x1="67730" y1="75887" x2="68972" y2="79078"/>
                        <a14:foregroundMark x1="74113" y1="45035" x2="74113" y2="45035"/>
                        <a14:foregroundMark x1="74645" y1="44326" x2="74645" y2="46809"/>
                        <a14:foregroundMark x1="81915" y1="20567" x2="87234" y2="58156"/>
                        <a14:foregroundMark x1="87411" y1="60993" x2="79433" y2="70213"/>
                        <a14:foregroundMark x1="90780" y1="65957" x2="95922" y2="69149"/>
                        <a14:foregroundMark x1="90071" y1="49645" x2="94149" y2="45745"/>
                        <a14:foregroundMark x1="94504" y1="46099" x2="94858" y2="43617"/>
                        <a14:foregroundMark x1="85284" y1="50000" x2="79255" y2="48227"/>
                        <a14:foregroundMark x1="78369" y1="46454" x2="78369" y2="46454"/>
                        <a14:foregroundMark x1="8156" y1="56738" x2="8156" y2="63830"/>
                        <a14:foregroundMark x1="52837" y1="46099" x2="53369" y2="52837"/>
                        <a14:foregroundMark x1="51064" y1="48582" x2="53014" y2="50000"/>
                        <a14:backgroundMark x1="65426" y1="55319" x2="64184" y2="53546"/>
                        <a14:backgroundMark x1="68440" y1="57092" x2="70390" y2="56738"/>
                        <a14:backgroundMark x1="46277" y1="64184" x2="48227" y2="63830"/>
                        <a14:backgroundMark x1="52482" y1="62766" x2="50355" y2="63121"/>
                        <a14:backgroundMark x1="10638" y1="75177" x2="13475" y2="78723"/>
                        <a14:backgroundMark x1="35106" y1="50709" x2="34929" y2="52482"/>
                        <a14:backgroundMark x1="31560" y1="62057" x2="31560" y2="62057"/>
                        <a14:backgroundMark x1="33156" y1="58156" x2="33156" y2="58156"/>
                        <a14:backgroundMark x1="23582" y1="56738" x2="23582" y2="56738"/>
                        <a14:backgroundMark x1="22340" y1="46099" x2="22340" y2="46099"/>
                        <a14:backgroundMark x1="23050" y1="48582" x2="23050" y2="4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81" y="3009900"/>
            <a:ext cx="6775640" cy="15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araoke HD Mẹ Ơi Có Biết Phan Hiếu Kiên">
            <a:hlinkClick r:id="" action="ppaction://media"/>
            <a:extLst>
              <a:ext uri="{FF2B5EF4-FFF2-40B4-BE49-F238E27FC236}">
                <a16:creationId xmlns:a16="http://schemas.microsoft.com/office/drawing/2014/main" id="{B36DCD31-47ED-4106-92CD-29D2120FCD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38" end="154324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81307" y="4609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126826"/>
            <a:ext cx="4453124" cy="50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2987824" y="987574"/>
            <a:ext cx="3096344" cy="79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65">
              <a:defRPr/>
            </a:pPr>
            <a:r>
              <a:rPr lang="en-US" altLang="zh-CN" sz="2500" b="0" kern="0" dirty="0" err="1">
                <a:solidFill>
                  <a:srgbClr val="FFFF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Củng</a:t>
            </a:r>
            <a:r>
              <a:rPr lang="en-US" altLang="zh-CN" sz="2500" b="0" kern="0" dirty="0">
                <a:solidFill>
                  <a:srgbClr val="FFFF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b="0" kern="0" dirty="0" err="1">
                <a:solidFill>
                  <a:srgbClr val="FFFF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cố</a:t>
            </a:r>
            <a:r>
              <a:rPr lang="en-US" altLang="zh-CN" sz="2500" b="0" kern="0" dirty="0">
                <a:solidFill>
                  <a:srgbClr val="FFFF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- </a:t>
            </a:r>
            <a:r>
              <a:rPr lang="en-US" altLang="zh-CN" sz="2500" b="0" kern="0" dirty="0" err="1">
                <a:solidFill>
                  <a:srgbClr val="FFFF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dặn</a:t>
            </a:r>
            <a:r>
              <a:rPr lang="en-US" altLang="zh-CN" sz="2500" b="0" kern="0" dirty="0">
                <a:solidFill>
                  <a:srgbClr val="FFFF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b="0" kern="0" dirty="0" err="1">
                <a:solidFill>
                  <a:srgbClr val="FFFF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dò</a:t>
            </a:r>
            <a:endParaRPr lang="zh-CN" altLang="en-US" sz="2500" b="0" kern="0" dirty="0">
              <a:solidFill>
                <a:srgbClr val="FFFF00"/>
              </a:solidFill>
              <a:latin typeface="Times" pitchFamily="18" charset="0"/>
              <a:ea typeface="微软雅黑" panose="020B0503020204020204" pitchFamily="34" charset="-122"/>
              <a:cs typeface="Times" pitchFamily="18" charset="0"/>
            </a:endParaRPr>
          </a:p>
        </p:txBody>
      </p:sp>
      <p:pic>
        <p:nvPicPr>
          <p:cNvPr id="11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058560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37" t="-6188"/>
          <a:stretch>
            <a:fillRect/>
          </a:stretch>
        </p:blipFill>
        <p:spPr bwMode="auto">
          <a:xfrm flipH="1">
            <a:off x="129482" y="-115422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6808E-930B-4B8E-9608-212333C84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(Karaoke) Mẹ Ơi Có Biết">
            <a:hlinkClick r:id="" action="ppaction://media"/>
            <a:extLst>
              <a:ext uri="{FF2B5EF4-FFF2-40B4-BE49-F238E27FC236}">
                <a16:creationId xmlns:a16="http://schemas.microsoft.com/office/drawing/2014/main" id="{EE50FA4B-8419-4BC8-AB6C-2F06CEF4A26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32" end="127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7260977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687085"/>
            <a:ext cx="9143999" cy="4458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pic>
        <p:nvPicPr>
          <p:cNvPr id="20" name="Picture 4" descr="E:\我图PPT\00001PNG素材\扁平化png\2222.png">
            <a:extLst>
              <a:ext uri="{FF2B5EF4-FFF2-40B4-BE49-F238E27FC236}">
                <a16:creationId xmlns:a16="http://schemas.microsoft.com/office/drawing/2014/main" id="{63BD34BE-FFAE-436D-BF23-2E47A8E6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939075" y="137570"/>
            <a:ext cx="7272808" cy="49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F077641E-AEC9-475F-A1E6-153EEE049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981" y="-20538"/>
            <a:ext cx="4981291" cy="79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>
              <a:defRPr/>
            </a:pPr>
            <a:r>
              <a:rPr lang="en-US" altLang="zh-CN" sz="28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KHỞI ĐỘNG</a:t>
            </a:r>
            <a:endParaRPr lang="zh-CN" altLang="en-US" sz="2800" kern="0" dirty="0">
              <a:latin typeface="Times" pitchFamily="18" charset="0"/>
              <a:ea typeface="微软雅黑" panose="020B0503020204020204" pitchFamily="34" charset="-122"/>
              <a:cs typeface="Times" pitchFamily="18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919CB3B6-883A-469B-BF25-5AD64E385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356" y="623082"/>
            <a:ext cx="4717920" cy="79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65">
              <a:defRPr/>
            </a:pPr>
            <a:r>
              <a:rPr lang="en-US" altLang="zh-CN" sz="2500" kern="0" dirty="0" err="1">
                <a:solidFill>
                  <a:srgbClr val="FF00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Hoà</a:t>
            </a:r>
            <a:r>
              <a:rPr lang="en-US" altLang="zh-CN" sz="2500" kern="0" dirty="0">
                <a:solidFill>
                  <a:srgbClr val="FF00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solidFill>
                  <a:srgbClr val="FF00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tấu</a:t>
            </a:r>
            <a:r>
              <a:rPr lang="en-US" altLang="zh-CN" sz="2500" kern="0" dirty="0">
                <a:solidFill>
                  <a:srgbClr val="FF00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solidFill>
                  <a:srgbClr val="FF00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nhạc</a:t>
            </a:r>
            <a:r>
              <a:rPr lang="en-US" altLang="zh-CN" sz="2500" kern="0" dirty="0">
                <a:solidFill>
                  <a:srgbClr val="FF00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solidFill>
                  <a:srgbClr val="FF00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cụ</a:t>
            </a:r>
            <a:endParaRPr lang="zh-CN" altLang="en-US" sz="2500" kern="0" dirty="0">
              <a:solidFill>
                <a:srgbClr val="FF0000"/>
              </a:solidFill>
              <a:latin typeface="Times" pitchFamily="18" charset="0"/>
              <a:ea typeface="微软雅黑" panose="020B0503020204020204" pitchFamily="34" charset="-122"/>
              <a:cs typeface="Times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B6CC44A-2FE8-4D52-AB58-6886DBC94F84}"/>
              </a:ext>
            </a:extLst>
          </p:cNvPr>
          <p:cNvSpPr/>
          <p:nvPr/>
        </p:nvSpPr>
        <p:spPr>
          <a:xfrm>
            <a:off x="539552" y="1675173"/>
            <a:ext cx="8064896" cy="7349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627E1FF-D26D-4CB7-BA01-6831260D2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01014"/>
            <a:ext cx="172154" cy="44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9A5D82A-52ED-42C4-822D-807148EBF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06821"/>
            <a:ext cx="172154" cy="44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86E15E7-2D23-4E84-ACE8-01316748D418}"/>
              </a:ext>
            </a:extLst>
          </p:cNvPr>
          <p:cNvCxnSpPr/>
          <p:nvPr/>
        </p:nvCxnSpPr>
        <p:spPr>
          <a:xfrm>
            <a:off x="3442226" y="1806821"/>
            <a:ext cx="0" cy="4310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A5503AA0-0504-4769-81D1-B9A82FD02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70" y="1818428"/>
            <a:ext cx="172154" cy="44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8CDE6E-4F11-4BB0-80D7-5FBA9FEA5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723" y="1798114"/>
            <a:ext cx="172154" cy="44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A8FD22A-FAA4-4044-959E-13918E0FF8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80" y="1699585"/>
            <a:ext cx="543260" cy="666793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217B2BC-9A59-443D-83A0-A6AFA4AA9117}"/>
              </a:ext>
            </a:extLst>
          </p:cNvPr>
          <p:cNvCxnSpPr/>
          <p:nvPr/>
        </p:nvCxnSpPr>
        <p:spPr>
          <a:xfrm>
            <a:off x="8460432" y="1793097"/>
            <a:ext cx="0" cy="4310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F4320C6-5118-45C4-B2F5-4030DCDAEEBC}"/>
              </a:ext>
            </a:extLst>
          </p:cNvPr>
          <p:cNvGrpSpPr/>
          <p:nvPr/>
        </p:nvGrpSpPr>
        <p:grpSpPr>
          <a:xfrm>
            <a:off x="611560" y="1630194"/>
            <a:ext cx="425250" cy="797540"/>
            <a:chOff x="971527" y="2342049"/>
            <a:chExt cx="416235" cy="79754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CFE869-A941-4F94-8935-EF18D958EE34}"/>
                </a:ext>
              </a:extLst>
            </p:cNvPr>
            <p:cNvSpPr txBox="1"/>
            <p:nvPr/>
          </p:nvSpPr>
          <p:spPr>
            <a:xfrm>
              <a:off x="977623" y="2342049"/>
              <a:ext cx="410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Bodoni MT Black" pitchFamily="18" charset="0"/>
                  <a:cs typeface="Times" pitchFamily="18" charset="0"/>
                </a:rPr>
                <a:t>3</a:t>
              </a:r>
              <a:endParaRPr lang="vi-VN" sz="2800" b="1" dirty="0">
                <a:latin typeface="Times" pitchFamily="18" charset="0"/>
                <a:cs typeface="Times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39F91A0-0A33-491B-B5E4-0126CDDC691B}"/>
                </a:ext>
              </a:extLst>
            </p:cNvPr>
            <p:cNvSpPr txBox="1"/>
            <p:nvPr/>
          </p:nvSpPr>
          <p:spPr>
            <a:xfrm>
              <a:off x="971527" y="2616369"/>
              <a:ext cx="410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Bodoni MT Black" pitchFamily="18" charset="0"/>
                  <a:cs typeface="Times" pitchFamily="18" charset="0"/>
                </a:rPr>
                <a:t>4</a:t>
              </a:r>
              <a:endParaRPr lang="vi-VN" sz="2800" b="1" dirty="0">
                <a:latin typeface="Times" pitchFamily="18" charset="0"/>
                <a:cs typeface="Times" pitchFamily="18" charset="0"/>
              </a:endParaRPr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7C84A10-D8D0-4F59-8250-7CEE0C0C3B0D}"/>
              </a:ext>
            </a:extLst>
          </p:cNvPr>
          <p:cNvCxnSpPr/>
          <p:nvPr/>
        </p:nvCxnSpPr>
        <p:spPr>
          <a:xfrm>
            <a:off x="6804248" y="1807408"/>
            <a:ext cx="0" cy="4310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AA89DFAF-0AB3-4074-9EE6-5AFE051F7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142" y="1798701"/>
            <a:ext cx="172154" cy="44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016B236-A5F6-414A-8F53-F4775A8BA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24" y="1709239"/>
            <a:ext cx="543260" cy="666793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3C4C8C98-8C68-4CDB-83A0-2EDFBC748818}"/>
              </a:ext>
            </a:extLst>
          </p:cNvPr>
          <p:cNvGrpSpPr/>
          <p:nvPr/>
        </p:nvGrpSpPr>
        <p:grpSpPr>
          <a:xfrm>
            <a:off x="5806683" y="1816885"/>
            <a:ext cx="880277" cy="466833"/>
            <a:chOff x="4725417" y="1791754"/>
            <a:chExt cx="861615" cy="46683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D30CD5C-F332-4BD8-B7A7-538BDF8E8FF8}"/>
                </a:ext>
              </a:extLst>
            </p:cNvPr>
            <p:cNvGrpSpPr/>
            <p:nvPr/>
          </p:nvGrpSpPr>
          <p:grpSpPr>
            <a:xfrm>
              <a:off x="4725417" y="1791754"/>
              <a:ext cx="848091" cy="448416"/>
              <a:chOff x="4725417" y="1791754"/>
              <a:chExt cx="848091" cy="44841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E0F3B632-D4D9-41E6-B504-36DD33086D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5417" y="1791754"/>
                <a:ext cx="168505" cy="448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572E744-72A9-442B-B868-0BD92EE8F3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92970" y="1791754"/>
                <a:ext cx="6805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9ABF12D3-EDAE-4EFB-BB87-6CA4AB4D8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6132" y="1803797"/>
              <a:ext cx="170900" cy="454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FF88790-63C9-401E-A959-89A61243C8A9}"/>
              </a:ext>
            </a:extLst>
          </p:cNvPr>
          <p:cNvGrpSpPr/>
          <p:nvPr/>
        </p:nvGrpSpPr>
        <p:grpSpPr>
          <a:xfrm>
            <a:off x="4284638" y="1793097"/>
            <a:ext cx="890826" cy="466833"/>
            <a:chOff x="4715092" y="1791754"/>
            <a:chExt cx="871940" cy="466833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109BB2B1-40CF-48F6-BD61-5F8AF4690BD0}"/>
                </a:ext>
              </a:extLst>
            </p:cNvPr>
            <p:cNvGrpSpPr/>
            <p:nvPr/>
          </p:nvGrpSpPr>
          <p:grpSpPr>
            <a:xfrm>
              <a:off x="4715092" y="1791754"/>
              <a:ext cx="858416" cy="448416"/>
              <a:chOff x="4715092" y="1791754"/>
              <a:chExt cx="858416" cy="448416"/>
            </a:xfrm>
          </p:grpSpPr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2E2EBF22-854C-491E-93BD-A4BD9D8171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5092" y="1791754"/>
                <a:ext cx="168505" cy="448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9CA5AB4B-A618-41C5-A4C6-E6460A1BF3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83597" y="1791754"/>
                <a:ext cx="68991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F7750F8-DE6B-48D9-8B14-E78A6DA6B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6132" y="1803797"/>
              <a:ext cx="170900" cy="454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9ED21CC-AD24-4CBE-A9CE-52D5E05922E0}"/>
              </a:ext>
            </a:extLst>
          </p:cNvPr>
          <p:cNvGrpSpPr/>
          <p:nvPr/>
        </p:nvGrpSpPr>
        <p:grpSpPr>
          <a:xfrm>
            <a:off x="904428" y="2427734"/>
            <a:ext cx="6646641" cy="836003"/>
            <a:chOff x="904428" y="2348247"/>
            <a:chExt cx="6646641" cy="836003"/>
          </a:xfrm>
        </p:grpSpPr>
        <p:pic>
          <p:nvPicPr>
            <p:cNvPr id="99" name="Picture 98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C82BB102-64D2-4A9B-8EAD-E4090D40B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904428" y="2373338"/>
              <a:ext cx="781955" cy="781955"/>
            </a:xfrm>
            <a:prstGeom prst="rect">
              <a:avLst/>
            </a:prstGeom>
          </p:spPr>
        </p:pic>
        <p:pic>
          <p:nvPicPr>
            <p:cNvPr id="100" name="Picture 99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4D285427-D63C-453A-8DB2-D65B51973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1719666" y="2354791"/>
              <a:ext cx="781955" cy="781955"/>
            </a:xfrm>
            <a:prstGeom prst="rect">
              <a:avLst/>
            </a:prstGeom>
          </p:spPr>
        </p:pic>
        <p:pic>
          <p:nvPicPr>
            <p:cNvPr id="101" name="Picture 100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82D21BF7-5DF6-4943-A30C-5D9E56A25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2457415" y="2376879"/>
              <a:ext cx="781955" cy="781955"/>
            </a:xfrm>
            <a:prstGeom prst="rect">
              <a:avLst/>
            </a:prstGeom>
          </p:spPr>
        </p:pic>
        <p:pic>
          <p:nvPicPr>
            <p:cNvPr id="102" name="Picture 101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36921F97-8EF8-4B19-8A2D-71E6D0ADF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3188282" y="2402295"/>
              <a:ext cx="781955" cy="781955"/>
            </a:xfrm>
            <a:prstGeom prst="rect">
              <a:avLst/>
            </a:prstGeom>
          </p:spPr>
        </p:pic>
        <p:pic>
          <p:nvPicPr>
            <p:cNvPr id="103" name="Picture 102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50759A63-8AB6-450C-A65E-21C21DFB4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4023777" y="2348247"/>
              <a:ext cx="781955" cy="781955"/>
            </a:xfrm>
            <a:prstGeom prst="rect">
              <a:avLst/>
            </a:prstGeom>
          </p:spPr>
        </p:pic>
        <p:pic>
          <p:nvPicPr>
            <p:cNvPr id="104" name="Picture 103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551826FF-3DEA-4118-8012-0E388722A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4733628" y="2373338"/>
              <a:ext cx="781955" cy="781955"/>
            </a:xfrm>
            <a:prstGeom prst="rect">
              <a:avLst/>
            </a:prstGeom>
          </p:spPr>
        </p:pic>
        <p:pic>
          <p:nvPicPr>
            <p:cNvPr id="105" name="Picture 104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EDCF5290-6868-446E-81C2-C2DBB3E18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5525716" y="2348247"/>
              <a:ext cx="781955" cy="781955"/>
            </a:xfrm>
            <a:prstGeom prst="rect">
              <a:avLst/>
            </a:prstGeom>
          </p:spPr>
        </p:pic>
        <p:pic>
          <p:nvPicPr>
            <p:cNvPr id="106" name="Picture 105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7B572BD7-43F2-4009-8197-F64CFC015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6173788" y="2373338"/>
              <a:ext cx="781955" cy="781955"/>
            </a:xfrm>
            <a:prstGeom prst="rect">
              <a:avLst/>
            </a:prstGeom>
          </p:spPr>
        </p:pic>
        <p:pic>
          <p:nvPicPr>
            <p:cNvPr id="107" name="Picture 106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83E547EE-ABCD-42D0-A034-2BF8CA3F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6769114" y="2348247"/>
              <a:ext cx="781955" cy="781955"/>
            </a:xfrm>
            <a:prstGeom prst="rect">
              <a:avLst/>
            </a:prstGeom>
          </p:spPr>
        </p:pic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476FF24C-A984-44A1-A9A4-DF7774B0D4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056" flipH="1">
            <a:off x="6847385" y="3049654"/>
            <a:ext cx="780546" cy="698216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881C9F0-2731-4AB7-8C1F-7A133C5EA5F9}"/>
              </a:ext>
            </a:extLst>
          </p:cNvPr>
          <p:cNvGrpSpPr/>
          <p:nvPr/>
        </p:nvGrpSpPr>
        <p:grpSpPr>
          <a:xfrm>
            <a:off x="971613" y="3069026"/>
            <a:ext cx="5271461" cy="724369"/>
            <a:chOff x="995823" y="3003709"/>
            <a:chExt cx="5271461" cy="724369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179E137A-5A38-4AC4-9476-A890C3CEA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1056" flipH="1">
              <a:off x="995823" y="3003710"/>
              <a:ext cx="780546" cy="698216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E396B923-3F61-4631-ADDF-6C25926AA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1056" flipH="1">
              <a:off x="1734817" y="3003709"/>
              <a:ext cx="780546" cy="698216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B99942F-DE67-430F-983C-5C5E84356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1056" flipH="1">
              <a:off x="2496625" y="3003709"/>
              <a:ext cx="780546" cy="698216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A3B546B-00D2-4118-898C-5F4D4025C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1056" flipH="1">
              <a:off x="3246985" y="3003709"/>
              <a:ext cx="780546" cy="698216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ECBE3B44-C560-4CA6-9458-1C6E850E9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1056" flipH="1">
              <a:off x="4039073" y="3029862"/>
              <a:ext cx="780546" cy="698216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2A28198C-4325-4456-A3D4-5BC4D16A5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1056" flipH="1">
              <a:off x="5486738" y="3029862"/>
              <a:ext cx="780546" cy="698216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BED1D80A-C571-4D64-A83C-20DB8FF12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09" y="3731164"/>
            <a:ext cx="861372" cy="62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3B4BDD7-7705-4BE6-A2E9-47B352D08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910" y="3786851"/>
            <a:ext cx="812752" cy="58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853864A-1149-46A6-BDE3-E5AF10678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35" y="3731164"/>
            <a:ext cx="816701" cy="58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03840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058560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825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2102549" y="1919226"/>
            <a:ext cx="4968552" cy="79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65">
              <a:defRPr/>
            </a:pPr>
            <a:r>
              <a:rPr lang="en-US" altLang="zh-CN" sz="2500" kern="0" dirty="0" err="1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Luyện</a:t>
            </a:r>
            <a:r>
              <a:rPr lang="en-US" altLang="zh-CN" sz="2500" kern="0" dirty="0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tập</a:t>
            </a:r>
            <a:r>
              <a:rPr lang="en-US" altLang="zh-CN" sz="2500" kern="0" dirty="0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và</a:t>
            </a:r>
            <a:r>
              <a:rPr lang="en-US" altLang="zh-CN" sz="2500" kern="0" dirty="0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biểu</a:t>
            </a:r>
            <a:r>
              <a:rPr lang="en-US" altLang="zh-CN" sz="2500" kern="0" dirty="0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diễn</a:t>
            </a:r>
            <a:r>
              <a:rPr lang="en-US" altLang="zh-CN" sz="2500" kern="0" dirty="0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bài</a:t>
            </a:r>
            <a:r>
              <a:rPr lang="en-US" altLang="zh-CN" sz="2500" kern="0" dirty="0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hát</a:t>
            </a:r>
            <a:r>
              <a:rPr lang="en-US" altLang="zh-CN" sz="2500" kern="0" dirty="0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</a:p>
          <a:p>
            <a:pPr defTabSz="913765">
              <a:defRPr/>
            </a:pPr>
            <a:endParaRPr lang="en-US" altLang="zh-CN" sz="800" kern="0" dirty="0">
              <a:solidFill>
                <a:srgbClr val="FF0000"/>
              </a:solidFill>
              <a:latin typeface="UTM Edwardian" panose="02040603050506020204" pitchFamily="18" charset="0"/>
              <a:ea typeface="微软雅黑" panose="020B0503020204020204" pitchFamily="34" charset="-122"/>
              <a:cs typeface="Times" pitchFamily="18" charset="0"/>
            </a:endParaRPr>
          </a:p>
          <a:p>
            <a:pPr defTabSz="913765">
              <a:defRPr/>
            </a:pPr>
            <a:r>
              <a:rPr lang="en-US" altLang="zh-CN" sz="4800" kern="0" dirty="0" err="1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Mẹ</a:t>
            </a:r>
            <a:r>
              <a:rPr lang="en-US" altLang="zh-CN" sz="4800" kern="0" dirty="0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4800" kern="0" dirty="0" err="1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ơi</a:t>
            </a:r>
            <a:r>
              <a:rPr lang="en-US" altLang="zh-CN" sz="4800" kern="0" dirty="0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4800" kern="0" dirty="0" err="1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có</a:t>
            </a:r>
            <a:r>
              <a:rPr lang="en-US" altLang="zh-CN" sz="4800" kern="0" dirty="0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4800" kern="0" dirty="0" err="1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biết</a:t>
            </a:r>
            <a:endParaRPr lang="en-US" altLang="zh-CN" sz="4800" kern="0" dirty="0">
              <a:solidFill>
                <a:srgbClr val="FF0000"/>
              </a:solidFill>
              <a:latin typeface="UTM Edwardian" panose="02040603050506020204" pitchFamily="18" charset="0"/>
              <a:ea typeface="微软雅黑" panose="020B0503020204020204" pitchFamily="34" charset="-122"/>
              <a:cs typeface="Times" pitchFamily="18" charset="0"/>
            </a:endParaRPr>
          </a:p>
          <a:p>
            <a:pPr defTabSz="913765">
              <a:defRPr/>
            </a:pPr>
            <a:endParaRPr lang="zh-CN" altLang="en-US" sz="2500" kern="0" dirty="0">
              <a:solidFill>
                <a:srgbClr val="FF0000"/>
              </a:solidFill>
              <a:latin typeface="Times" pitchFamily="18" charset="0"/>
              <a:ea typeface="微软雅黑" panose="020B0503020204020204" pitchFamily="34" charset="-122"/>
              <a:cs typeface="Times" pitchFamily="18" charset="0"/>
            </a:endParaRPr>
          </a:p>
        </p:txBody>
      </p:sp>
      <p:pic>
        <p:nvPicPr>
          <p:cNvPr id="14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37" t="-6188"/>
          <a:stretch>
            <a:fillRect/>
          </a:stretch>
        </p:blipFill>
        <p:spPr bwMode="auto">
          <a:xfrm rot="2672287" flipH="1">
            <a:off x="56663" y="-4024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2"/>
          <p:cNvSpPr txBox="1"/>
          <p:nvPr/>
        </p:nvSpPr>
        <p:spPr>
          <a:xfrm>
            <a:off x="3144805" y="901551"/>
            <a:ext cx="2939363" cy="590079"/>
          </a:xfrm>
          <a:prstGeom prst="rect">
            <a:avLst/>
          </a:prstGeom>
          <a:noFill/>
        </p:spPr>
        <p:txBody>
          <a:bodyPr wrap="square" lIns="96691" tIns="48346" rIns="96691" bIns="48346" rtlCol="0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Tiết</a:t>
            </a:r>
            <a:r>
              <a:rPr lang="en-US" altLang="zh-CN" sz="3200" b="1" kern="0" dirty="0">
                <a:solidFill>
                  <a:srgbClr val="00206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26</a:t>
            </a:r>
            <a:endParaRPr lang="zh-CN" altLang="en-US" sz="3200" b="1" kern="0" dirty="0">
              <a:solidFill>
                <a:srgbClr val="002060"/>
              </a:solidFill>
              <a:latin typeface="Times" pitchFamily="18" charset="0"/>
              <a:ea typeface="微软雅黑" panose="020B0503020204020204" pitchFamily="34" charset="-122"/>
              <a:cs typeface="Times" pitchFamily="18" charset="0"/>
            </a:endParaRPr>
          </a:p>
        </p:txBody>
      </p:sp>
      <p:sp>
        <p:nvSpPr>
          <p:cNvPr id="24" name="文本框 2"/>
          <p:cNvSpPr txBox="1"/>
          <p:nvPr/>
        </p:nvSpPr>
        <p:spPr>
          <a:xfrm>
            <a:off x="3103113" y="51470"/>
            <a:ext cx="2939363" cy="774745"/>
          </a:xfrm>
          <a:prstGeom prst="rect">
            <a:avLst/>
          </a:prstGeom>
          <a:noFill/>
        </p:spPr>
        <p:txBody>
          <a:bodyPr wrap="square" lIns="96691" tIns="48346" rIns="96691" bIns="48346" rtlCol="0">
            <a:spAutoFit/>
          </a:bodyPr>
          <a:lstStyle/>
          <a:p>
            <a:pPr algn="ctr">
              <a:defRPr/>
            </a:pPr>
            <a:r>
              <a:rPr lang="en-US" altLang="zh-CN" sz="4400" b="1" kern="0" dirty="0" err="1">
                <a:solidFill>
                  <a:srgbClr val="FF00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Âm</a:t>
            </a:r>
            <a:r>
              <a:rPr lang="en-US" altLang="zh-CN" sz="4400" b="1" kern="0" dirty="0">
                <a:solidFill>
                  <a:srgbClr val="FF00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4400" b="1" kern="0" dirty="0" err="1">
                <a:solidFill>
                  <a:srgbClr val="FF0000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nhạc</a:t>
            </a:r>
            <a:endParaRPr lang="zh-CN" altLang="en-US" sz="4400" b="1" kern="0" dirty="0">
              <a:solidFill>
                <a:srgbClr val="FF0000"/>
              </a:solidFill>
              <a:latin typeface="Times" pitchFamily="18" charset="0"/>
              <a:ea typeface="微软雅黑" panose="020B0503020204020204" pitchFamily="34" charset="-122"/>
              <a:cs typeface="Times" pitchFamily="18" charset="0"/>
            </a:endParaRPr>
          </a:p>
        </p:txBody>
      </p:sp>
      <p:pic>
        <p:nvPicPr>
          <p:cNvPr id="25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33796" y="63684"/>
            <a:ext cx="1889141" cy="168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0000000我图PPT\00001PNG素材\儿童卡通\tr.png">
            <a:extLst>
              <a:ext uri="{FF2B5EF4-FFF2-40B4-BE49-F238E27FC236}">
                <a16:creationId xmlns:a16="http://schemas.microsoft.com/office/drawing/2014/main" id="{B60E26EE-1A2F-434F-8DC7-47B54C102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853" y="3253851"/>
            <a:ext cx="2354982" cy="19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75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25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6808E-930B-4B8E-9608-212333C84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(Karaoke) Mẹ Ơi Có Biết">
            <a:hlinkClick r:id="" action="ppaction://media"/>
            <a:extLst>
              <a:ext uri="{FF2B5EF4-FFF2-40B4-BE49-F238E27FC236}">
                <a16:creationId xmlns:a16="http://schemas.microsoft.com/office/drawing/2014/main" id="{EE50FA4B-8419-4BC8-AB6C-2F06CEF4A26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32" end="127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831732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058560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826215"/>
            <a:ext cx="9143999" cy="4319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2035911" y="936365"/>
            <a:ext cx="4968552" cy="79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65">
              <a:defRPr/>
            </a:pPr>
            <a:r>
              <a:rPr lang="en-US" altLang="zh-CN" sz="2500" kern="0" dirty="0" err="1">
                <a:solidFill>
                  <a:srgbClr val="000099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Hát</a:t>
            </a:r>
            <a:r>
              <a:rPr lang="en-US" altLang="zh-CN" sz="2500" kern="0" dirty="0">
                <a:solidFill>
                  <a:srgbClr val="000099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solidFill>
                  <a:srgbClr val="000099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nối</a:t>
            </a:r>
            <a:r>
              <a:rPr lang="en-US" altLang="zh-CN" sz="2500" kern="0" dirty="0">
                <a:solidFill>
                  <a:srgbClr val="000099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solidFill>
                  <a:srgbClr val="000099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tiếp</a:t>
            </a:r>
            <a:r>
              <a:rPr lang="en-US" altLang="zh-CN" sz="2500" kern="0" dirty="0">
                <a:solidFill>
                  <a:srgbClr val="000099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– </a:t>
            </a:r>
            <a:r>
              <a:rPr lang="en-US" altLang="zh-CN" sz="2500" kern="0" dirty="0" err="1">
                <a:solidFill>
                  <a:srgbClr val="000099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hoà</a:t>
            </a:r>
            <a:r>
              <a:rPr lang="en-US" altLang="zh-CN" sz="2500" kern="0" dirty="0">
                <a:solidFill>
                  <a:srgbClr val="000099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solidFill>
                  <a:srgbClr val="000099"/>
                </a:solidFill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giọng</a:t>
            </a:r>
            <a:endParaRPr lang="zh-CN" altLang="en-US" sz="2500" kern="0" dirty="0">
              <a:solidFill>
                <a:srgbClr val="FF0000"/>
              </a:solidFill>
              <a:latin typeface="Times" pitchFamily="18" charset="0"/>
              <a:ea typeface="微软雅黑" panose="020B0503020204020204" pitchFamily="34" charset="-122"/>
              <a:cs typeface="Times" pitchFamily="18" charset="0"/>
            </a:endParaRPr>
          </a:p>
        </p:txBody>
      </p:sp>
      <p:pic>
        <p:nvPicPr>
          <p:cNvPr id="14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37" t="-6188"/>
          <a:stretch>
            <a:fillRect/>
          </a:stretch>
        </p:blipFill>
        <p:spPr bwMode="auto">
          <a:xfrm flipH="1">
            <a:off x="-257689" y="-518457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53230" y="1628726"/>
            <a:ext cx="1787084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标题层"/>
          <p:cNvSpPr txBox="1"/>
          <p:nvPr/>
        </p:nvSpPr>
        <p:spPr bwMode="auto">
          <a:xfrm>
            <a:off x="959405" y="1820418"/>
            <a:ext cx="1319540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Tổ</a:t>
            </a:r>
            <a:r>
              <a:rPr lang="en-US" altLang="zh-CN" sz="2400" b="1" kern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8" name="标题层"/>
          <p:cNvSpPr txBox="1"/>
          <p:nvPr/>
        </p:nvSpPr>
        <p:spPr bwMode="auto">
          <a:xfrm>
            <a:off x="2507164" y="1807595"/>
            <a:ext cx="5377204" cy="415498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Mẹ</a:t>
            </a:r>
            <a:r>
              <a:rPr kumimoji="0" lang="en-US" altLang="zh-CN" sz="24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4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ơi</a:t>
            </a:r>
            <a:r>
              <a:rPr kumimoji="0" lang="en-US" altLang="zh-CN" sz="24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4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kumimoji="0" lang="en-US" altLang="zh-CN" sz="24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4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biết</a:t>
            </a:r>
            <a:r>
              <a:rPr lang="en-US" altLang="zh-CN" sz="24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con </a:t>
            </a:r>
            <a:r>
              <a:rPr lang="en-US" altLang="zh-CN" sz="24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yêu</a:t>
            </a:r>
            <a:r>
              <a:rPr lang="en-US" altLang="zh-CN" sz="24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mẹ</a:t>
            </a:r>
            <a:r>
              <a:rPr lang="en-US" altLang="zh-CN" sz="24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nhiều</a:t>
            </a:r>
            <a:endParaRPr kumimoji="0" lang="en-US" altLang="zh-CN" sz="2400" i="0" u="none" strike="noStrike" kern="0" cap="none" spc="0" normalizeH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baseline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Cứ</a:t>
            </a:r>
            <a:r>
              <a:rPr lang="en-US" altLang="zh-CN" sz="2400" kern="0" baseline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kern="0" baseline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muốn</a:t>
            </a:r>
            <a:r>
              <a:rPr lang="en-US" altLang="zh-CN" sz="24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ôm</a:t>
            </a:r>
            <a:r>
              <a:rPr lang="en-US" altLang="zh-CN" sz="24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mẹ</a:t>
            </a:r>
            <a:r>
              <a:rPr lang="en-US" altLang="zh-CN" sz="24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altLang="zh-CN" sz="24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cười</a:t>
            </a:r>
            <a:r>
              <a:rPr lang="en-US" altLang="zh-CN" sz="24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thật</a:t>
            </a:r>
            <a:r>
              <a:rPr lang="en-US" altLang="zh-CN" sz="24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tươi</a:t>
            </a:r>
            <a:r>
              <a:rPr lang="en-US" altLang="zh-CN" sz="24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</a:p>
          <a:p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endParaRPr lang="en-US" altLang="zh-CN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endParaRPr lang="en-US" altLang="zh-CN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zh-C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0" name="标题层"/>
          <p:cNvSpPr txBox="1"/>
          <p:nvPr/>
        </p:nvSpPr>
        <p:spPr bwMode="auto">
          <a:xfrm>
            <a:off x="1044094" y="2501073"/>
            <a:ext cx="1150161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Tổ</a:t>
            </a:r>
            <a:r>
              <a:rPr lang="en-US" altLang="zh-CN" sz="2400" b="1" kern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2" name="标题层"/>
          <p:cNvSpPr txBox="1"/>
          <p:nvPr/>
        </p:nvSpPr>
        <p:spPr bwMode="auto">
          <a:xfrm>
            <a:off x="1092536" y="3284206"/>
            <a:ext cx="1150161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Tổ</a:t>
            </a:r>
            <a:r>
              <a:rPr lang="en-US" altLang="zh-CN" sz="2400" b="1" kern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3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6" name="标题层">
            <a:extLst>
              <a:ext uri="{FF2B5EF4-FFF2-40B4-BE49-F238E27FC236}">
                <a16:creationId xmlns:a16="http://schemas.microsoft.com/office/drawing/2014/main" id="{70134BC5-E05B-4F92-A58B-FC4020ADE826}"/>
              </a:ext>
            </a:extLst>
          </p:cNvPr>
          <p:cNvSpPr txBox="1"/>
          <p:nvPr/>
        </p:nvSpPr>
        <p:spPr bwMode="auto">
          <a:xfrm>
            <a:off x="1070882" y="3952905"/>
            <a:ext cx="1150161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Cả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lớp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9" name="Picture 4" descr="E:\我图PPT\00001PNG素材\扁平化png\2222.png">
            <a:extLst>
              <a:ext uri="{FF2B5EF4-FFF2-40B4-BE49-F238E27FC236}">
                <a16:creationId xmlns:a16="http://schemas.microsoft.com/office/drawing/2014/main" id="{654CCAC9-4B82-4EF0-94BD-DF1BB335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939075" y="137570"/>
            <a:ext cx="7272808" cy="49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4">
            <a:extLst>
              <a:ext uri="{FF2B5EF4-FFF2-40B4-BE49-F238E27FC236}">
                <a16:creationId xmlns:a16="http://schemas.microsoft.com/office/drawing/2014/main" id="{1B7AFF5B-BB1D-489A-A044-4ED7600E7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981" y="-20538"/>
            <a:ext cx="4981291" cy="79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65">
              <a:defRPr/>
            </a:pP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THỰC HÀNH – LUYỆN TẬP</a:t>
            </a:r>
            <a:endParaRPr lang="zh-CN" altLang="en-US" sz="2500" kern="0" dirty="0">
              <a:latin typeface="Times" pitchFamily="18" charset="0"/>
              <a:ea typeface="微软雅黑" panose="020B0503020204020204" pitchFamily="34" charset="-122"/>
              <a:cs typeface="Times" pitchFamily="18" charset="0"/>
            </a:endParaRPr>
          </a:p>
        </p:txBody>
      </p:sp>
      <p:pic>
        <p:nvPicPr>
          <p:cNvPr id="23" name="Karaoke HD Mẹ Ơi Có Biết Phan Hiếu Kiên">
            <a:hlinkClick r:id="" action="ppaction://media"/>
            <a:extLst>
              <a:ext uri="{FF2B5EF4-FFF2-40B4-BE49-F238E27FC236}">
                <a16:creationId xmlns:a16="http://schemas.microsoft.com/office/drawing/2014/main" id="{4877B3FF-8655-4BB7-A112-DE123D684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38" end="154324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55614" y="81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51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5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9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/>
      <p:bldP spid="16" grpId="0"/>
      <p:bldP spid="18" grpId="0"/>
      <p:bldP spid="20" grpId="0"/>
      <p:bldP spid="22" grpId="0"/>
      <p:bldP spid="2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7733" y="-173123"/>
            <a:ext cx="9761054" cy="549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92368" y="771550"/>
            <a:ext cx="9730324" cy="4529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6" name="标题层">
            <a:extLst>
              <a:ext uri="{FF2B5EF4-FFF2-40B4-BE49-F238E27FC236}">
                <a16:creationId xmlns:a16="http://schemas.microsoft.com/office/drawing/2014/main" id="{5B66BC99-656F-4365-8B10-DDB0E1ACA9AA}"/>
              </a:ext>
            </a:extLst>
          </p:cNvPr>
          <p:cNvSpPr txBox="1"/>
          <p:nvPr/>
        </p:nvSpPr>
        <p:spPr bwMode="auto">
          <a:xfrm>
            <a:off x="477641" y="895483"/>
            <a:ext cx="8351462" cy="333245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Mẹ</a:t>
            </a:r>
            <a:r>
              <a:rPr kumimoji="0" lang="en-US" altLang="zh-CN" sz="22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2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ơi</a:t>
            </a:r>
            <a:r>
              <a:rPr kumimoji="0" lang="en-US" altLang="zh-CN" sz="22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2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kumimoji="0" lang="en-US" altLang="zh-CN" sz="22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2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biết</a:t>
            </a:r>
            <a:r>
              <a:rPr lang="en-US" altLang="zh-CN" sz="2200" b="1" kern="0" noProof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/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con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thương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mẹ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nhiều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/ </a:t>
            </a:r>
            <a:r>
              <a:rPr lang="en-US" altLang="zh-CN" sz="2200" kern="0" baseline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Cứ</a:t>
            </a:r>
            <a:r>
              <a:rPr lang="en-US" altLang="zh-CN" sz="2200" kern="0" baseline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baseline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muốn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ôm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mẹ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/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cười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thật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tươi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/</a:t>
            </a:r>
          </a:p>
          <a:p>
            <a:pPr>
              <a:lnSpc>
                <a:spcPct val="250000"/>
              </a:lnSpc>
            </a:pP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250000"/>
              </a:lnSpc>
            </a:pP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250000"/>
              </a:lnSpc>
            </a:pP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zh-CN" alt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 descr="E:\我图PPT\00001PNG素材\扁平化png\2222.png">
            <a:extLst>
              <a:ext uri="{FF2B5EF4-FFF2-40B4-BE49-F238E27FC236}">
                <a16:creationId xmlns:a16="http://schemas.microsoft.com/office/drawing/2014/main" id="{63BD34BE-FFAE-436D-BF23-2E47A8E6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364289" y="113198"/>
            <a:ext cx="8229498" cy="53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F077641E-AEC9-475F-A1E6-153EEE049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967" y="-24990"/>
            <a:ext cx="4617896" cy="79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65">
              <a:defRPr/>
            </a:pP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Hát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kết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hợp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vận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động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cơ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thể</a:t>
            </a:r>
            <a:endParaRPr lang="zh-CN" altLang="en-US" sz="2500" kern="0" dirty="0">
              <a:latin typeface="Times" pitchFamily="18" charset="0"/>
              <a:ea typeface="微软雅黑" panose="020B0503020204020204" pitchFamily="34" charset="-122"/>
              <a:cs typeface="Times" pitchFamily="18" charset="0"/>
            </a:endParaRPr>
          </a:p>
        </p:txBody>
      </p:sp>
      <p:pic>
        <p:nvPicPr>
          <p:cNvPr id="24" name="Karaoke HD Mẹ Ơi Có Biết Phan Hiếu Kiên">
            <a:hlinkClick r:id="" action="ppaction://media"/>
            <a:extLst>
              <a:ext uri="{FF2B5EF4-FFF2-40B4-BE49-F238E27FC236}">
                <a16:creationId xmlns:a16="http://schemas.microsoft.com/office/drawing/2014/main" id="{7F9F3727-41FE-4B9F-BC7C-5784F6CDDA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38" end="154324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5614" y="81973"/>
            <a:ext cx="609600" cy="6096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5D71A85-0A05-4C9F-94D3-EB6A0EAD0E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4" y="1629004"/>
            <a:ext cx="398470" cy="42689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D686DDB-AE3E-498D-87D0-75EB3BE115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70" b="98485" l="0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1640801"/>
            <a:ext cx="504057" cy="42689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40D36D4-4116-40D7-90B5-E3BB16CB93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63638"/>
            <a:ext cx="504056" cy="42205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E476CC2-D912-4A4B-9BFB-B749BD74E9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96" y="1557463"/>
            <a:ext cx="504056" cy="42205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4A654D2-D682-4594-9BD8-E2E2F4E47E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29004"/>
            <a:ext cx="398470" cy="42689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5500B67-63BC-44B3-83E9-856F6045FA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70" b="98485" l="0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40801"/>
            <a:ext cx="504057" cy="42689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D256034-C36C-484B-9AA7-9F5C0F85B2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84" y="1563638"/>
            <a:ext cx="504056" cy="42205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569B0B7-8AC1-49EB-AE66-426FEE74F7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488" y="1557463"/>
            <a:ext cx="504056" cy="42205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596BB29-B26A-4E91-913C-DB43EF84DC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76186"/>
            <a:ext cx="398470" cy="4268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F644779-5891-47B9-8BAE-6B1E34036B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70" b="98485" l="0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2487983"/>
            <a:ext cx="504057" cy="42689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3173CAE-E278-4931-BDC7-6B0D103DAB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40" y="2410820"/>
            <a:ext cx="504056" cy="42205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C387005-964C-4B81-8353-A03D7CC4D6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04645"/>
            <a:ext cx="504056" cy="4220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B65EAAC-FF8C-4D37-B030-6582F4A51E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476186"/>
            <a:ext cx="398470" cy="42689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9B1EB67-9180-4874-9447-359CAE72DD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70" b="98485" l="0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2487983"/>
            <a:ext cx="504057" cy="42689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9D12BF1-C48B-4339-92CC-FFF271E44B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10820"/>
            <a:ext cx="504056" cy="4220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266A51B-A588-49CE-A0A2-AFE685EA63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404645"/>
            <a:ext cx="504056" cy="4220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0DA1E5-C332-4648-A9E6-B8A871CA82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87500" l="7895" r="92105">
                        <a14:foregroundMark x1="12281" y1="66667" x2="66667" y2="25000"/>
                        <a14:foregroundMark x1="66667" y1="25000" x2="82456" y2="35417"/>
                        <a14:foregroundMark x1="7895" y1="72917" x2="27193" y2="20833"/>
                        <a14:foregroundMark x1="64912" y1="43750" x2="92105" y2="64583"/>
                        <a14:foregroundMark x1="92105" y1="81250" x2="92105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07" y="3359127"/>
            <a:ext cx="504056" cy="4220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B9340E3-2376-47D7-9A39-271AAB0431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00" y="3231629"/>
            <a:ext cx="504056" cy="4220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A9E4030-D510-443B-8C34-14EB7DAB8A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225454"/>
            <a:ext cx="504056" cy="4220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66A4EF1-E563-4079-92A9-EF4AECC84C3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231629"/>
            <a:ext cx="504056" cy="4220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4C0C46C-5F97-4756-8104-CCB54EED6B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225454"/>
            <a:ext cx="504056" cy="42205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D27F2BA-F0AD-4501-9FFF-DD4B8104F0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87500" l="7895" r="92105">
                        <a14:foregroundMark x1="12281" y1="66667" x2="66667" y2="25000"/>
                        <a14:foregroundMark x1="66667" y1="25000" x2="82456" y2="35417"/>
                        <a14:foregroundMark x1="7895" y1="72917" x2="27193" y2="20833"/>
                        <a14:foregroundMark x1="64912" y1="43750" x2="92105" y2="64583"/>
                        <a14:foregroundMark x1="92105" y1="81250" x2="92105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23368"/>
            <a:ext cx="504056" cy="42205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252536C-BC89-43A8-97CA-0C0F215DA0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87500" l="7895" r="92105">
                        <a14:foregroundMark x1="12281" y1="66667" x2="66667" y2="25000"/>
                        <a14:foregroundMark x1="66667" y1="25000" x2="82456" y2="35417"/>
                        <a14:foregroundMark x1="7895" y1="72917" x2="27193" y2="20833"/>
                        <a14:foregroundMark x1="64912" y1="43750" x2="92105" y2="64583"/>
                        <a14:foregroundMark x1="92105" y1="81250" x2="92105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35165"/>
            <a:ext cx="504056" cy="42205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8D15148-FA80-4DEC-ADF5-B70ECDE273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87500" l="7895" r="92105">
                        <a14:foregroundMark x1="12281" y1="66667" x2="66667" y2="25000"/>
                        <a14:foregroundMark x1="66667" y1="25000" x2="82456" y2="35417"/>
                        <a14:foregroundMark x1="7895" y1="72917" x2="27193" y2="20833"/>
                        <a14:foregroundMark x1="64912" y1="43750" x2="92105" y2="64583"/>
                        <a14:foregroundMark x1="92105" y1="81250" x2="92105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95" y="3323368"/>
            <a:ext cx="504056" cy="42205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38721AE-70D9-4F35-99BE-507B721E76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87500" l="7895" r="92105">
                        <a14:foregroundMark x1="12281" y1="66667" x2="66667" y2="25000"/>
                        <a14:foregroundMark x1="66667" y1="25000" x2="82456" y2="35417"/>
                        <a14:foregroundMark x1="7895" y1="72917" x2="27193" y2="20833"/>
                        <a14:foregroundMark x1="64912" y1="43750" x2="92105" y2="64583"/>
                        <a14:foregroundMark x1="92105" y1="81250" x2="92105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07" y="4237927"/>
            <a:ext cx="504056" cy="42205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B1CE19E-AB93-41D3-8D7E-7F8F5C4B05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00" y="4110429"/>
            <a:ext cx="504056" cy="42205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91DFFFD4-6681-4A22-9F59-6E6B570A09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104254"/>
            <a:ext cx="504056" cy="42205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95DC78B2-5189-48D3-99A0-7FD9B91B63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10429"/>
            <a:ext cx="504056" cy="42205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C2F1D250-69F4-4B3B-B91B-6B46586109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104254"/>
            <a:ext cx="504056" cy="42205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D1680939-260A-40FF-90DE-E64A251B8B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87500" l="7895" r="92105">
                        <a14:foregroundMark x1="12281" y1="66667" x2="66667" y2="25000"/>
                        <a14:foregroundMark x1="66667" y1="25000" x2="82456" y2="35417"/>
                        <a14:foregroundMark x1="7895" y1="72917" x2="27193" y2="20833"/>
                        <a14:foregroundMark x1="64912" y1="43750" x2="92105" y2="64583"/>
                        <a14:foregroundMark x1="92105" y1="81250" x2="92105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202168"/>
            <a:ext cx="504056" cy="42205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4AAA36E9-2254-4D5B-A5E0-9CE8106DAC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87500" l="7895" r="92105">
                        <a14:foregroundMark x1="12281" y1="66667" x2="66667" y2="25000"/>
                        <a14:foregroundMark x1="66667" y1="25000" x2="82456" y2="35417"/>
                        <a14:foregroundMark x1="7895" y1="72917" x2="27193" y2="20833"/>
                        <a14:foregroundMark x1="64912" y1="43750" x2="92105" y2="64583"/>
                        <a14:foregroundMark x1="92105" y1="81250" x2="92105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213965"/>
            <a:ext cx="504056" cy="42205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0AC7231C-586C-4880-9781-2BCE4F2C5B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87500" l="7895" r="92105">
                        <a14:foregroundMark x1="12281" y1="66667" x2="66667" y2="25000"/>
                        <a14:foregroundMark x1="66667" y1="25000" x2="82456" y2="35417"/>
                        <a14:foregroundMark x1="7895" y1="72917" x2="27193" y2="20833"/>
                        <a14:foregroundMark x1="64912" y1="43750" x2="92105" y2="64583"/>
                        <a14:foregroundMark x1="92105" y1="81250" x2="92105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202168"/>
            <a:ext cx="504056" cy="42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6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9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8050" y="-100166"/>
            <a:ext cx="9501688" cy="534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33984" y="-187891"/>
            <a:ext cx="9813555" cy="5481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6" name="标题层">
            <a:extLst>
              <a:ext uri="{FF2B5EF4-FFF2-40B4-BE49-F238E27FC236}">
                <a16:creationId xmlns:a16="http://schemas.microsoft.com/office/drawing/2014/main" id="{5B66BC99-656F-4365-8B10-DDB0E1ACA9AA}"/>
              </a:ext>
            </a:extLst>
          </p:cNvPr>
          <p:cNvSpPr txBox="1"/>
          <p:nvPr/>
        </p:nvSpPr>
        <p:spPr bwMode="auto">
          <a:xfrm>
            <a:off x="441261" y="339502"/>
            <a:ext cx="8412934" cy="39672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Mẹ</a:t>
            </a:r>
            <a:r>
              <a:rPr kumimoji="0" lang="en-US" altLang="zh-CN" sz="22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2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ơi</a:t>
            </a:r>
            <a:r>
              <a:rPr kumimoji="0" lang="en-US" altLang="zh-CN" sz="22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2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kumimoji="0" lang="en-US" altLang="zh-CN" sz="22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2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biết</a:t>
            </a:r>
            <a:r>
              <a:rPr lang="en-US" altLang="zh-CN" sz="2200" b="1" kern="0" noProof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/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con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thương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mẹ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nhiều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/ </a:t>
            </a:r>
            <a:r>
              <a:rPr lang="en-US" altLang="zh-CN" sz="2200" kern="0" baseline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Cứ</a:t>
            </a:r>
            <a:r>
              <a:rPr lang="en-US" altLang="zh-CN" sz="2200" kern="0" baseline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baseline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muốn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ôm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mẹ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/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cười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thật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tươi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/</a:t>
            </a:r>
          </a:p>
          <a:p>
            <a:pPr>
              <a:lnSpc>
                <a:spcPct val="300000"/>
              </a:lnSpc>
            </a:pP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300000"/>
              </a:lnSpc>
            </a:pP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300000"/>
              </a:lnSpc>
            </a:pP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zh-CN" alt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 descr="E:\我图PPT\00001PNG素材\扁平化png\2222.png">
            <a:extLst>
              <a:ext uri="{FF2B5EF4-FFF2-40B4-BE49-F238E27FC236}">
                <a16:creationId xmlns:a16="http://schemas.microsoft.com/office/drawing/2014/main" id="{63BD34BE-FFAE-436D-BF23-2E47A8E6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351692" y="112386"/>
            <a:ext cx="8254692" cy="53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F077641E-AEC9-475F-A1E6-153EEE049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74286"/>
            <a:ext cx="5491684" cy="59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65">
              <a:defRPr/>
            </a:pP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Hát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kết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hợp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gõ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đệm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theo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tiết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tấu</a:t>
            </a:r>
            <a:endParaRPr lang="zh-CN" altLang="en-US" sz="2500" kern="0" dirty="0">
              <a:latin typeface="Times" pitchFamily="18" charset="0"/>
              <a:ea typeface="微软雅黑" panose="020B0503020204020204" pitchFamily="34" charset="-122"/>
              <a:cs typeface="Times" pitchFamily="18" charset="0"/>
            </a:endParaRPr>
          </a:p>
        </p:txBody>
      </p:sp>
      <p:pic>
        <p:nvPicPr>
          <p:cNvPr id="24" name="Karaoke HD Mẹ Ơi Có Biết Phan Hiếu Kiên">
            <a:hlinkClick r:id="" action="ppaction://media"/>
            <a:extLst>
              <a:ext uri="{FF2B5EF4-FFF2-40B4-BE49-F238E27FC236}">
                <a16:creationId xmlns:a16="http://schemas.microsoft.com/office/drawing/2014/main" id="{7F9F3727-41FE-4B9F-BC7C-5784F6CDDA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38" end="154324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4397" y="90756"/>
            <a:ext cx="592034" cy="59203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19ECFB4-87F8-40E2-B67F-11B063A2E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28" y="1578601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C94D1BA-E315-4F2E-B690-EF21856DEF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4" y="1288941"/>
            <a:ext cx="312572" cy="25536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CC45BEC-483C-4DCC-A49F-9CC7FB8E1A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6" y="1284910"/>
            <a:ext cx="312572" cy="25536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99E822D-015B-4473-99C1-4A6946C9B9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90" y="1284821"/>
            <a:ext cx="312572" cy="25536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7C192CA-6D50-4878-90CE-AB2B00B981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18" y="1284643"/>
            <a:ext cx="312572" cy="25536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AECFC69-1A5A-43B9-B1A9-54B69D9B2C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00" y="1280612"/>
            <a:ext cx="312572" cy="25536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0EBDDD5-C788-48A3-9F44-DDA7439B47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54" y="1280523"/>
            <a:ext cx="312572" cy="25536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2D3C8E6-6C65-446C-8C55-0EE3317D28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82" y="1284643"/>
            <a:ext cx="312572" cy="25536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3B6EABA-4636-476F-AEC6-DABB682644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46" y="1280612"/>
            <a:ext cx="312572" cy="25536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2B8BCBF-54DB-4B6A-989C-10288A3482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350" y="1280523"/>
            <a:ext cx="312572" cy="25536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F0ABA43-6676-4F2E-9EAA-B026D0148E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590" y="1277208"/>
            <a:ext cx="312572" cy="25536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1C04F58-0A8D-49F6-9201-DFFF9872BE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53" y="1273177"/>
            <a:ext cx="312572" cy="25536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4B212AF-4EA0-40D3-91F4-6BB05A0C8F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702" y="1273088"/>
            <a:ext cx="312572" cy="25536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1D3DE4A-0721-4310-B08A-D129DE2D88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2" y="2240868"/>
            <a:ext cx="312572" cy="25536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7243A2F8-83DC-4550-8EFA-35A48D5CC1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42" y="2236837"/>
            <a:ext cx="312572" cy="25536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1300C86-60BD-43E3-A514-D0F1291392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78" y="2236748"/>
            <a:ext cx="312572" cy="25536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3E61BAFE-98BD-4920-9377-B14B180058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66" y="2244899"/>
            <a:ext cx="312572" cy="25536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E3F724D-5392-4E84-B57B-499C1FAC22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2" y="2240868"/>
            <a:ext cx="312572" cy="25536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4D270B7-7DC6-4778-96BB-88CBA2C19F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04" y="2240779"/>
            <a:ext cx="312572" cy="25536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17B91F1-4887-48E6-BF4B-35D1FCD351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34" y="2252860"/>
            <a:ext cx="312572" cy="25536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711A90D2-5E08-4EF8-A033-E5C1C2036F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82" y="2248829"/>
            <a:ext cx="312572" cy="25536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7620DF4-0FCF-4CF0-BBCB-C62EFFA87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438" y="2248740"/>
            <a:ext cx="312572" cy="25536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A8999ED-0D46-4379-B6A8-C4B87FADF1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550" y="2219345"/>
            <a:ext cx="312572" cy="25536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ABF44B92-F6C4-4E0B-8881-8C7438DF7F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454" y="2215314"/>
            <a:ext cx="312572" cy="25536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D5EC50-338E-4132-98FE-2AD1EB7D72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2" y="2215225"/>
            <a:ext cx="312572" cy="25536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B0C6956-8677-4C16-B0EB-8113600C53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18" y="3309328"/>
            <a:ext cx="312572" cy="25536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62BD2C0-BD92-4415-A2C3-C8FDDE2625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68" y="3305297"/>
            <a:ext cx="312572" cy="25536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D0FB57CE-E8DE-4928-813A-0188077633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78" y="3305208"/>
            <a:ext cx="312572" cy="25536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BA74526-5532-436C-9627-DA1E8530D4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150" y="3306001"/>
            <a:ext cx="312572" cy="25536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C0834100-5A62-4E66-8CAE-2FC07276B0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98" y="3301970"/>
            <a:ext cx="312572" cy="25536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38BE456-B3B8-4482-BB5E-845E99555C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980" y="3301881"/>
            <a:ext cx="312572" cy="25536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227E1CA-4E38-4A7E-9B75-9E2DD5E975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398" y="3306001"/>
            <a:ext cx="312572" cy="25536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F37BB0A-4AC7-4DC8-8210-3DE1AAF103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76" y="3301970"/>
            <a:ext cx="312572" cy="25536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CB7A75B-5D75-453D-BEF4-54EB92EAB6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02" y="3301881"/>
            <a:ext cx="312572" cy="2553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D25F0466-4DAD-4FD4-B8DB-8142AE10D6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62" y="3313448"/>
            <a:ext cx="312572" cy="2553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DFBF606-5E48-43F1-A216-E97E3092F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46" y="3309417"/>
            <a:ext cx="312572" cy="25536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860B5505-6BB2-47C8-8180-B288472F27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50" y="3309328"/>
            <a:ext cx="312572" cy="25536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6D56C8EB-09FA-4528-8787-E231D72F15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82" y="4275148"/>
            <a:ext cx="312572" cy="2553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7EB451C8-E9D8-4EE5-8C11-E62528AE69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66" y="4271117"/>
            <a:ext cx="312572" cy="25536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AD599B9-C7D5-4D6A-8833-0F371418D7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28" y="4271028"/>
            <a:ext cx="312572" cy="2553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0FF0D426-7E51-4F84-A4FD-3CD75EFBD3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26" y="4275059"/>
            <a:ext cx="312572" cy="25536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54939A50-B165-48D6-B2F1-5D9A4AD937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82" y="4271028"/>
            <a:ext cx="312572" cy="2553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016113D0-6660-4D35-ABFC-E2B0894BC5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96" y="4270939"/>
            <a:ext cx="312572" cy="25536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EAEDD8D8-8006-40A9-9E21-FD6A4B87F0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90" y="4274970"/>
            <a:ext cx="312572" cy="2553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377C5D36-1C73-463D-95B8-C692D28D4F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46" y="4270939"/>
            <a:ext cx="312572" cy="25536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281862C-D2CC-4F53-B153-12746A2D54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66" y="4270850"/>
            <a:ext cx="312572" cy="25536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F3960A79-569C-4B4A-BE54-544A700115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62" y="4284418"/>
            <a:ext cx="312572" cy="25536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382A48F9-A76F-40F9-BE0E-EBE4546FAF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62" y="4280387"/>
            <a:ext cx="312572" cy="25536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BC126FB-EBC5-465E-832C-38B9CBE0B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13" y="4280298"/>
            <a:ext cx="312572" cy="25536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0699C85-FE8B-48B9-8631-B576CA1E9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08" y="1562193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ED9E0F53-D576-4959-8B30-83F22C12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51" y="1505831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DE22FEAC-E9BE-4236-86B7-AA37E3FF1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001" y="1505831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145D76AC-23F7-47A6-81BC-AEE461D27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76" y="2531938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E9F9AB4-A8CE-46D9-9D01-BD8E4C6DB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642" y="2527198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FF1DF915-DF11-452F-A4DB-FA42A692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58" y="2501125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D532927D-0646-4682-A2D4-A8251AC56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95" y="2469166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29C1410-A6C7-44AC-B48E-CBCEB530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09" y="3572634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FCFA5673-E8CF-4ADA-ABE2-B59E22C6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76" y="3556226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3247F8B1-4CB2-4E59-B1C5-0FD0685F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724" y="3534511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B8A223EB-BD16-4145-9673-C56CA628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230" y="3534511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27CC988C-78A6-4D59-8302-89D53A54E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08" y="4528869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5C4A9BE4-CF35-4ECE-A511-A44EAC92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52" y="4512461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580F62B0-D201-4FB5-AC4F-2999D39D5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716" y="4521469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4FAC8736-1052-47B9-8D54-3C8882E1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932" y="4521469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020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8050" y="-100166"/>
            <a:ext cx="9501688" cy="534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33984" y="-187891"/>
            <a:ext cx="9813555" cy="5481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6" name="标题层">
            <a:extLst>
              <a:ext uri="{FF2B5EF4-FFF2-40B4-BE49-F238E27FC236}">
                <a16:creationId xmlns:a16="http://schemas.microsoft.com/office/drawing/2014/main" id="{5B66BC99-656F-4365-8B10-DDB0E1ACA9AA}"/>
              </a:ext>
            </a:extLst>
          </p:cNvPr>
          <p:cNvSpPr txBox="1"/>
          <p:nvPr/>
        </p:nvSpPr>
        <p:spPr bwMode="auto">
          <a:xfrm>
            <a:off x="441261" y="339502"/>
            <a:ext cx="8412934" cy="39672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Mẹ</a:t>
            </a:r>
            <a:r>
              <a:rPr kumimoji="0" lang="en-US" altLang="zh-CN" sz="22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2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ơi</a:t>
            </a:r>
            <a:r>
              <a:rPr kumimoji="0" lang="en-US" altLang="zh-CN" sz="22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2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kumimoji="0" lang="en-US" altLang="zh-CN" sz="2200" i="0" u="none" strike="noStrike" kern="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200" i="0" u="none" strike="noStrike" kern="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biết</a:t>
            </a:r>
            <a:r>
              <a:rPr lang="en-US" altLang="zh-CN" sz="2200" b="1" kern="0" noProof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/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con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thương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mẹ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nhiều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/ </a:t>
            </a:r>
            <a:r>
              <a:rPr lang="en-US" altLang="zh-CN" sz="2200" kern="0" baseline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Cứ</a:t>
            </a:r>
            <a:r>
              <a:rPr lang="en-US" altLang="zh-CN" sz="2200" kern="0" baseline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baseline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muốn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ôm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mẹ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/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cười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thật</a:t>
            </a:r>
            <a:r>
              <a:rPr lang="en-US" altLang="zh-CN" sz="2200" kern="0" dirty="0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200" kern="0" dirty="0" err="1">
                <a:solidFill>
                  <a:srgbClr val="0000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tươi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/</a:t>
            </a:r>
          </a:p>
          <a:p>
            <a:pPr>
              <a:lnSpc>
                <a:spcPct val="300000"/>
              </a:lnSpc>
            </a:pP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300000"/>
              </a:lnSpc>
            </a:pP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300000"/>
              </a:lnSpc>
            </a:pP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zh-CN" alt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 descr="E:\我图PPT\00001PNG素材\扁平化png\2222.png">
            <a:extLst>
              <a:ext uri="{FF2B5EF4-FFF2-40B4-BE49-F238E27FC236}">
                <a16:creationId xmlns:a16="http://schemas.microsoft.com/office/drawing/2014/main" id="{63BD34BE-FFAE-436D-BF23-2E47A8E6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351692" y="112386"/>
            <a:ext cx="8254692" cy="53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F077641E-AEC9-475F-A1E6-153EEE049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74286"/>
            <a:ext cx="5491684" cy="59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65">
              <a:defRPr/>
            </a:pP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Hát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kết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hợp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nhạc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cụ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gõ</a:t>
            </a:r>
            <a:r>
              <a:rPr lang="en-US" altLang="zh-CN" sz="2500" kern="0" dirty="0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2500" kern="0" dirty="0" err="1">
                <a:latin typeface="Times" pitchFamily="18" charset="0"/>
                <a:ea typeface="微软雅黑" panose="020B0503020204020204" pitchFamily="34" charset="-122"/>
                <a:cs typeface="Times" pitchFamily="18" charset="0"/>
              </a:rPr>
              <a:t>đệm</a:t>
            </a:r>
            <a:endParaRPr lang="zh-CN" altLang="en-US" sz="2500" kern="0" dirty="0">
              <a:latin typeface="Times" pitchFamily="18" charset="0"/>
              <a:ea typeface="微软雅黑" panose="020B0503020204020204" pitchFamily="34" charset="-122"/>
              <a:cs typeface="Times" pitchFamily="18" charset="0"/>
            </a:endParaRPr>
          </a:p>
        </p:txBody>
      </p:sp>
      <p:pic>
        <p:nvPicPr>
          <p:cNvPr id="24" name="Karaoke HD Mẹ Ơi Có Biết Phan Hiếu Kiên">
            <a:hlinkClick r:id="" action="ppaction://media"/>
            <a:extLst>
              <a:ext uri="{FF2B5EF4-FFF2-40B4-BE49-F238E27FC236}">
                <a16:creationId xmlns:a16="http://schemas.microsoft.com/office/drawing/2014/main" id="{7F9F3727-41FE-4B9F-BC7C-5784F6CDDA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38" end="154324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4397" y="90756"/>
            <a:ext cx="592034" cy="59203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19ECFB4-87F8-40E2-B67F-11B063A2E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28" y="1578601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0699C85-FE8B-48B9-8631-B576CA1E9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08" y="1562193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ED9E0F53-D576-4959-8B30-83F22C12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51" y="1505831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DE22FEAC-E9BE-4236-86B7-AA37E3FF1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001" y="1505831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145D76AC-23F7-47A6-81BC-AEE461D27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76" y="2531938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E9F9AB4-A8CE-46D9-9D01-BD8E4C6DB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642" y="2527198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FF1DF915-DF11-452F-A4DB-FA42A692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58" y="2501125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D532927D-0646-4682-A2D4-A8251AC56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95" y="2469166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29C1410-A6C7-44AC-B48E-CBCEB530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09" y="3572634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FCFA5673-E8CF-4ADA-ABE2-B59E22C6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76" y="3556226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3247F8B1-4CB2-4E59-B1C5-0FD0685F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724" y="3534511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B8A223EB-BD16-4145-9673-C56CA628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230" y="3534511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27CC988C-78A6-4D59-8302-89D53A54E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08" y="4528869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5C4A9BE4-CF35-4ECE-A511-A44EAC92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52" y="4512461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580F62B0-D201-4FB5-AC4F-2999D39D5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716" y="4521469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4FAC8736-1052-47B9-8D54-3C8882E1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932" y="4521469"/>
            <a:ext cx="555478" cy="39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EF091693-0106-43BC-858A-79A7C1C7CB01}"/>
              </a:ext>
            </a:extLst>
          </p:cNvPr>
          <p:cNvGrpSpPr/>
          <p:nvPr/>
        </p:nvGrpSpPr>
        <p:grpSpPr>
          <a:xfrm>
            <a:off x="904428" y="1131590"/>
            <a:ext cx="3667572" cy="516339"/>
            <a:chOff x="904428" y="2348247"/>
            <a:chExt cx="6646641" cy="810588"/>
          </a:xfrm>
        </p:grpSpPr>
        <p:pic>
          <p:nvPicPr>
            <p:cNvPr id="135" name="Picture 134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B38A40F7-C1EB-4B05-BF6B-B28EFCDB3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904428" y="2373338"/>
              <a:ext cx="781955" cy="781955"/>
            </a:xfrm>
            <a:prstGeom prst="rect">
              <a:avLst/>
            </a:prstGeom>
          </p:spPr>
        </p:pic>
        <p:pic>
          <p:nvPicPr>
            <p:cNvPr id="136" name="Picture 135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2C5FE1D8-FE1A-4219-8652-6B490F854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1572131" y="2354791"/>
              <a:ext cx="781956" cy="781955"/>
            </a:xfrm>
            <a:prstGeom prst="rect">
              <a:avLst/>
            </a:prstGeom>
          </p:spPr>
        </p:pic>
        <p:pic>
          <p:nvPicPr>
            <p:cNvPr id="137" name="Picture 136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4F3999A6-59CE-4860-9C3C-6DF3BE2E8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2224622" y="2376880"/>
              <a:ext cx="781956" cy="781955"/>
            </a:xfrm>
            <a:prstGeom prst="rect">
              <a:avLst/>
            </a:prstGeom>
          </p:spPr>
        </p:pic>
        <p:pic>
          <p:nvPicPr>
            <p:cNvPr id="140" name="Picture 139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F6AB282C-C35E-467D-8E06-AE5AE2F69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4312592" y="2363450"/>
              <a:ext cx="781956" cy="781956"/>
            </a:xfrm>
            <a:prstGeom prst="rect">
              <a:avLst/>
            </a:prstGeom>
          </p:spPr>
        </p:pic>
        <p:pic>
          <p:nvPicPr>
            <p:cNvPr id="141" name="Picture 140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1903F93A-17EB-44AB-8857-F515B4EAF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5588182" y="2348247"/>
              <a:ext cx="781956" cy="781955"/>
            </a:xfrm>
            <a:prstGeom prst="rect">
              <a:avLst/>
            </a:prstGeom>
          </p:spPr>
        </p:pic>
        <p:pic>
          <p:nvPicPr>
            <p:cNvPr id="143" name="Picture 142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61FF5A79-6514-4167-A32A-A9A2F9256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6769114" y="2348247"/>
              <a:ext cx="781955" cy="781955"/>
            </a:xfrm>
            <a:prstGeom prst="rect">
              <a:avLst/>
            </a:prstGeom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F27C54A0-9B65-419F-A11F-858564820C11}"/>
              </a:ext>
            </a:extLst>
          </p:cNvPr>
          <p:cNvGrpSpPr/>
          <p:nvPr/>
        </p:nvGrpSpPr>
        <p:grpSpPr>
          <a:xfrm>
            <a:off x="5209388" y="1118658"/>
            <a:ext cx="3333736" cy="516339"/>
            <a:chOff x="1040662" y="2348247"/>
            <a:chExt cx="6041640" cy="810588"/>
          </a:xfrm>
        </p:grpSpPr>
        <p:pic>
          <p:nvPicPr>
            <p:cNvPr id="145" name="Picture 144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B15E53CF-BD49-429E-B54E-20D10462C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1040662" y="2373338"/>
              <a:ext cx="781956" cy="781955"/>
            </a:xfrm>
            <a:prstGeom prst="rect">
              <a:avLst/>
            </a:prstGeom>
          </p:spPr>
        </p:pic>
        <p:pic>
          <p:nvPicPr>
            <p:cNvPr id="146" name="Picture 145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645B444F-EE94-404C-A69F-09612567E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2084647" y="2354790"/>
              <a:ext cx="781956" cy="781955"/>
            </a:xfrm>
            <a:prstGeom prst="rect">
              <a:avLst/>
            </a:prstGeom>
          </p:spPr>
        </p:pic>
        <p:pic>
          <p:nvPicPr>
            <p:cNvPr id="147" name="Picture 146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BBAFAF43-3148-4AD2-BAD7-995114453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2776895" y="2376880"/>
              <a:ext cx="781956" cy="781955"/>
            </a:xfrm>
            <a:prstGeom prst="rect">
              <a:avLst/>
            </a:prstGeom>
          </p:spPr>
        </p:pic>
        <p:pic>
          <p:nvPicPr>
            <p:cNvPr id="148" name="Picture 147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ED4A4E6E-A0D1-4CBB-AD78-59DE4496C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4433614" y="2363450"/>
              <a:ext cx="781956" cy="781957"/>
            </a:xfrm>
            <a:prstGeom prst="rect">
              <a:avLst/>
            </a:prstGeom>
          </p:spPr>
        </p:pic>
        <p:pic>
          <p:nvPicPr>
            <p:cNvPr id="149" name="Picture 148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C73528EC-FFDC-4458-88C0-6D8928A49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5386858" y="2348247"/>
              <a:ext cx="781956" cy="781955"/>
            </a:xfrm>
            <a:prstGeom prst="rect">
              <a:avLst/>
            </a:prstGeom>
          </p:spPr>
        </p:pic>
        <p:pic>
          <p:nvPicPr>
            <p:cNvPr id="150" name="Picture 149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AE78914C-7215-44A6-8598-7873D8A00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6300346" y="2348247"/>
              <a:ext cx="781956" cy="781955"/>
            </a:xfrm>
            <a:prstGeom prst="rect">
              <a:avLst/>
            </a:prstGeom>
          </p:spPr>
        </p:pic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B864E1C-7485-4E65-B8B8-2630C7F80F8F}"/>
              </a:ext>
            </a:extLst>
          </p:cNvPr>
          <p:cNvGrpSpPr/>
          <p:nvPr/>
        </p:nvGrpSpPr>
        <p:grpSpPr>
          <a:xfrm>
            <a:off x="899592" y="2071865"/>
            <a:ext cx="3179036" cy="512171"/>
            <a:chOff x="904428" y="2354791"/>
            <a:chExt cx="5761281" cy="804044"/>
          </a:xfrm>
        </p:grpSpPr>
        <p:pic>
          <p:nvPicPr>
            <p:cNvPr id="152" name="Picture 151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5796EEA9-1B4E-43EC-87C0-E3A780931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904428" y="2373338"/>
              <a:ext cx="781955" cy="781955"/>
            </a:xfrm>
            <a:prstGeom prst="rect">
              <a:avLst/>
            </a:prstGeom>
          </p:spPr>
        </p:pic>
        <p:pic>
          <p:nvPicPr>
            <p:cNvPr id="153" name="Picture 152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7769BEE6-08D7-4BE4-93E5-0A12BA788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1572131" y="2354791"/>
              <a:ext cx="781956" cy="781955"/>
            </a:xfrm>
            <a:prstGeom prst="rect">
              <a:avLst/>
            </a:prstGeom>
          </p:spPr>
        </p:pic>
        <p:pic>
          <p:nvPicPr>
            <p:cNvPr id="154" name="Picture 153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A02B4409-E1B1-4807-8ED3-B52023A7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2451043" y="2376880"/>
              <a:ext cx="781956" cy="781955"/>
            </a:xfrm>
            <a:prstGeom prst="rect">
              <a:avLst/>
            </a:prstGeom>
          </p:spPr>
        </p:pic>
        <p:pic>
          <p:nvPicPr>
            <p:cNvPr id="155" name="Picture 154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0709E6B7-7677-4779-B1D3-C28E4E8B8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4180101" y="2363446"/>
              <a:ext cx="781956" cy="781956"/>
            </a:xfrm>
            <a:prstGeom prst="rect">
              <a:avLst/>
            </a:prstGeom>
          </p:spPr>
        </p:pic>
        <p:pic>
          <p:nvPicPr>
            <p:cNvPr id="156" name="Picture 155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B9F4806E-A6BB-4E1A-BDE1-CD8B33510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4970266" y="2363447"/>
              <a:ext cx="781956" cy="781955"/>
            </a:xfrm>
            <a:prstGeom prst="rect">
              <a:avLst/>
            </a:prstGeom>
          </p:spPr>
        </p:pic>
        <p:pic>
          <p:nvPicPr>
            <p:cNvPr id="157" name="Picture 156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4916C0D9-9C74-4CAE-9522-38AD83118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5883753" y="2363448"/>
              <a:ext cx="781956" cy="781955"/>
            </a:xfrm>
            <a:prstGeom prst="rect">
              <a:avLst/>
            </a:prstGeom>
          </p:spPr>
        </p:pic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D6D3DF1-CB0A-452F-9E8D-EB89C286B88C}"/>
              </a:ext>
            </a:extLst>
          </p:cNvPr>
          <p:cNvGrpSpPr/>
          <p:nvPr/>
        </p:nvGrpSpPr>
        <p:grpSpPr>
          <a:xfrm>
            <a:off x="4737218" y="2092244"/>
            <a:ext cx="3157834" cy="516339"/>
            <a:chOff x="904428" y="2348247"/>
            <a:chExt cx="5722858" cy="810588"/>
          </a:xfrm>
        </p:grpSpPr>
        <p:pic>
          <p:nvPicPr>
            <p:cNvPr id="159" name="Picture 158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2E2CFE57-F461-4E9A-8B30-9E77AB14D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904428" y="2373338"/>
              <a:ext cx="781955" cy="781955"/>
            </a:xfrm>
            <a:prstGeom prst="rect">
              <a:avLst/>
            </a:prstGeom>
          </p:spPr>
        </p:pic>
        <p:pic>
          <p:nvPicPr>
            <p:cNvPr id="160" name="Picture 159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C3579C24-780A-490D-A2A6-F3117E643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1760129" y="2354790"/>
              <a:ext cx="781956" cy="781955"/>
            </a:xfrm>
            <a:prstGeom prst="rect">
              <a:avLst/>
            </a:prstGeom>
          </p:spPr>
        </p:pic>
        <p:pic>
          <p:nvPicPr>
            <p:cNvPr id="161" name="Picture 160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2277B5D3-B26A-4B39-AC9D-186E8814F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2713373" y="2376880"/>
              <a:ext cx="781956" cy="781955"/>
            </a:xfrm>
            <a:prstGeom prst="rect">
              <a:avLst/>
            </a:prstGeom>
          </p:spPr>
        </p:pic>
        <p:pic>
          <p:nvPicPr>
            <p:cNvPr id="162" name="Picture 161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F2606011-8879-46FD-B1A7-D9BC90CCE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4370092" y="2363450"/>
              <a:ext cx="781956" cy="781957"/>
            </a:xfrm>
            <a:prstGeom prst="rect">
              <a:avLst/>
            </a:prstGeom>
          </p:spPr>
        </p:pic>
        <p:pic>
          <p:nvPicPr>
            <p:cNvPr id="163" name="Picture 162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C4181D80-F2D6-4B8F-B392-327A9E535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5062340" y="2348247"/>
              <a:ext cx="781956" cy="781955"/>
            </a:xfrm>
            <a:prstGeom prst="rect">
              <a:avLst/>
            </a:prstGeom>
          </p:spPr>
        </p:pic>
        <p:pic>
          <p:nvPicPr>
            <p:cNvPr id="164" name="Picture 163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5C805C87-68B7-445C-AB3F-0266826DA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5845330" y="2348247"/>
              <a:ext cx="781956" cy="781955"/>
            </a:xfrm>
            <a:prstGeom prst="rect">
              <a:avLst/>
            </a:prstGeom>
          </p:spPr>
        </p:pic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4EEF8F36-F98C-4F95-A5C9-D84084B1BA06}"/>
              </a:ext>
            </a:extLst>
          </p:cNvPr>
          <p:cNvGrpSpPr/>
          <p:nvPr/>
        </p:nvGrpSpPr>
        <p:grpSpPr>
          <a:xfrm>
            <a:off x="982854" y="3138672"/>
            <a:ext cx="3455814" cy="516339"/>
            <a:chOff x="835870" y="2348247"/>
            <a:chExt cx="6262878" cy="810588"/>
          </a:xfrm>
        </p:grpSpPr>
        <p:pic>
          <p:nvPicPr>
            <p:cNvPr id="166" name="Picture 165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BCA24890-D512-44CD-B0FC-631A3EFBC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835870" y="2373338"/>
              <a:ext cx="781956" cy="781955"/>
            </a:xfrm>
            <a:prstGeom prst="rect">
              <a:avLst/>
            </a:prstGeom>
          </p:spPr>
        </p:pic>
        <p:pic>
          <p:nvPicPr>
            <p:cNvPr id="167" name="Picture 166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62590627-4196-4D4D-A5AD-31C763902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1572131" y="2354791"/>
              <a:ext cx="781956" cy="781955"/>
            </a:xfrm>
            <a:prstGeom prst="rect">
              <a:avLst/>
            </a:prstGeom>
          </p:spPr>
        </p:pic>
        <p:pic>
          <p:nvPicPr>
            <p:cNvPr id="168" name="Picture 167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EFF2ED46-35C8-48D0-BC14-9128CCCBA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2623086" y="2376880"/>
              <a:ext cx="781956" cy="781955"/>
            </a:xfrm>
            <a:prstGeom prst="rect">
              <a:avLst/>
            </a:prstGeom>
          </p:spPr>
        </p:pic>
        <p:pic>
          <p:nvPicPr>
            <p:cNvPr id="169" name="Picture 168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5C3E0D08-10DD-4927-82B5-A73D1897A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4620316" y="2363450"/>
              <a:ext cx="781956" cy="781957"/>
            </a:xfrm>
            <a:prstGeom prst="rect">
              <a:avLst/>
            </a:prstGeom>
          </p:spPr>
        </p:pic>
        <p:pic>
          <p:nvPicPr>
            <p:cNvPr id="170" name="Picture 169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DDE13553-A1A5-4A65-B47E-4898DE394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5403305" y="2348247"/>
              <a:ext cx="781956" cy="781955"/>
            </a:xfrm>
            <a:prstGeom prst="rect">
              <a:avLst/>
            </a:prstGeom>
          </p:spPr>
        </p:pic>
        <p:pic>
          <p:nvPicPr>
            <p:cNvPr id="171" name="Picture 170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08F3EF49-0E08-4C0E-9A67-93FBF43DC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6316792" y="2348247"/>
              <a:ext cx="781956" cy="781955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CF85038E-A470-4146-AD53-7B5544A7825A}"/>
              </a:ext>
            </a:extLst>
          </p:cNvPr>
          <p:cNvGrpSpPr/>
          <p:nvPr/>
        </p:nvGrpSpPr>
        <p:grpSpPr>
          <a:xfrm>
            <a:off x="5353404" y="3128327"/>
            <a:ext cx="3117712" cy="516339"/>
            <a:chOff x="961694" y="2348247"/>
            <a:chExt cx="5650146" cy="810588"/>
          </a:xfrm>
        </p:grpSpPr>
        <p:pic>
          <p:nvPicPr>
            <p:cNvPr id="173" name="Picture 172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AEE7BA62-E31B-4734-B742-FE5D1A8BB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961694" y="2373338"/>
              <a:ext cx="781956" cy="781955"/>
            </a:xfrm>
            <a:prstGeom prst="rect">
              <a:avLst/>
            </a:prstGeom>
          </p:spPr>
        </p:pic>
        <p:pic>
          <p:nvPicPr>
            <p:cNvPr id="174" name="Picture 173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2BAEBDBF-DA37-4990-A497-2B1D8F14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1875181" y="2354790"/>
              <a:ext cx="781956" cy="781955"/>
            </a:xfrm>
            <a:prstGeom prst="rect">
              <a:avLst/>
            </a:prstGeom>
          </p:spPr>
        </p:pic>
        <p:pic>
          <p:nvPicPr>
            <p:cNvPr id="175" name="Picture 174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AC9D0F93-6B2E-45CA-A016-1704C74E2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2567429" y="2376880"/>
              <a:ext cx="781956" cy="781955"/>
            </a:xfrm>
            <a:prstGeom prst="rect">
              <a:avLst/>
            </a:prstGeom>
          </p:spPr>
        </p:pic>
        <p:pic>
          <p:nvPicPr>
            <p:cNvPr id="176" name="Picture 175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6B0E10E3-ACE3-4C4A-9F3C-86ACE7A55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4224148" y="2363450"/>
              <a:ext cx="781956" cy="781957"/>
            </a:xfrm>
            <a:prstGeom prst="rect">
              <a:avLst/>
            </a:prstGeom>
          </p:spPr>
        </p:pic>
        <p:pic>
          <p:nvPicPr>
            <p:cNvPr id="177" name="Picture 176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F694F5B2-0C82-43E2-AF7C-14EE9A087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4916396" y="2348247"/>
              <a:ext cx="781956" cy="781955"/>
            </a:xfrm>
            <a:prstGeom prst="rect">
              <a:avLst/>
            </a:prstGeom>
          </p:spPr>
        </p:pic>
        <p:pic>
          <p:nvPicPr>
            <p:cNvPr id="178" name="Picture 177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C8D7EE21-A440-4D36-A914-3719BBE26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5829884" y="2348247"/>
              <a:ext cx="781956" cy="781955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138ACBBF-147F-46B2-8B9C-3179899D9A92}"/>
              </a:ext>
            </a:extLst>
          </p:cNvPr>
          <p:cNvGrpSpPr/>
          <p:nvPr/>
        </p:nvGrpSpPr>
        <p:grpSpPr>
          <a:xfrm>
            <a:off x="1032924" y="4143228"/>
            <a:ext cx="3455814" cy="516339"/>
            <a:chOff x="1276560" y="2348247"/>
            <a:chExt cx="6262878" cy="810588"/>
          </a:xfrm>
        </p:grpSpPr>
        <p:pic>
          <p:nvPicPr>
            <p:cNvPr id="180" name="Picture 179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D46B079C-BC37-4A54-95A3-406198A49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1276560" y="2373338"/>
              <a:ext cx="781956" cy="781955"/>
            </a:xfrm>
            <a:prstGeom prst="rect">
              <a:avLst/>
            </a:prstGeom>
          </p:spPr>
        </p:pic>
        <p:pic>
          <p:nvPicPr>
            <p:cNvPr id="181" name="Picture 180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E105B744-C365-4F0E-98D0-A6A5B92A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2059549" y="2354790"/>
              <a:ext cx="781956" cy="781955"/>
            </a:xfrm>
            <a:prstGeom prst="rect">
              <a:avLst/>
            </a:prstGeom>
          </p:spPr>
        </p:pic>
        <p:pic>
          <p:nvPicPr>
            <p:cNvPr id="182" name="Picture 181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A282D2BB-B68B-4CB6-9BD6-3855CFD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2842538" y="2376880"/>
              <a:ext cx="781956" cy="781955"/>
            </a:xfrm>
            <a:prstGeom prst="rect">
              <a:avLst/>
            </a:prstGeom>
          </p:spPr>
        </p:pic>
        <p:pic>
          <p:nvPicPr>
            <p:cNvPr id="183" name="Picture 182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EFA9AFED-2805-44B1-A2C3-21024C802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4539014" y="2362329"/>
              <a:ext cx="781956" cy="781956"/>
            </a:xfrm>
            <a:prstGeom prst="rect">
              <a:avLst/>
            </a:prstGeom>
          </p:spPr>
        </p:pic>
        <p:pic>
          <p:nvPicPr>
            <p:cNvPr id="184" name="Picture 183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EE870747-9771-406C-9525-F1FC1CAB3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5452501" y="2348247"/>
              <a:ext cx="781956" cy="781955"/>
            </a:xfrm>
            <a:prstGeom prst="rect">
              <a:avLst/>
            </a:prstGeom>
          </p:spPr>
        </p:pic>
        <p:pic>
          <p:nvPicPr>
            <p:cNvPr id="185" name="Picture 184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4E07EB59-C1EC-4AC1-86F0-334B15B94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6757482" y="2348247"/>
              <a:ext cx="781956" cy="781955"/>
            </a:xfrm>
            <a:prstGeom prst="rect">
              <a:avLst/>
            </a:prstGeom>
          </p:spPr>
        </p:pic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7768E303-7F14-44A4-A547-CFC64CE3A7BD}"/>
              </a:ext>
            </a:extLst>
          </p:cNvPr>
          <p:cNvGrpSpPr/>
          <p:nvPr/>
        </p:nvGrpSpPr>
        <p:grpSpPr>
          <a:xfrm>
            <a:off x="5209388" y="4083918"/>
            <a:ext cx="3395060" cy="516339"/>
            <a:chOff x="1398294" y="2348247"/>
            <a:chExt cx="6152775" cy="810588"/>
          </a:xfrm>
        </p:grpSpPr>
        <p:pic>
          <p:nvPicPr>
            <p:cNvPr id="187" name="Picture 186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C9E28611-1FED-4A27-B400-72F770975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1398294" y="2373338"/>
              <a:ext cx="781956" cy="781955"/>
            </a:xfrm>
            <a:prstGeom prst="rect">
              <a:avLst/>
            </a:prstGeom>
          </p:spPr>
        </p:pic>
        <p:pic>
          <p:nvPicPr>
            <p:cNvPr id="188" name="Picture 187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1EC60A38-D79D-4E9B-B58A-0A9DDEA0F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2442279" y="2354790"/>
              <a:ext cx="781956" cy="781955"/>
            </a:xfrm>
            <a:prstGeom prst="rect">
              <a:avLst/>
            </a:prstGeom>
          </p:spPr>
        </p:pic>
        <p:pic>
          <p:nvPicPr>
            <p:cNvPr id="189" name="Picture 188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4F0B5C90-8082-4121-9360-7F82EC83E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3355766" y="2376880"/>
              <a:ext cx="781956" cy="781955"/>
            </a:xfrm>
            <a:prstGeom prst="rect">
              <a:avLst/>
            </a:prstGeom>
          </p:spPr>
        </p:pic>
        <p:pic>
          <p:nvPicPr>
            <p:cNvPr id="190" name="Picture 189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0F861E9D-9ED2-4F70-8CFD-4CF9657B0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4921744" y="2363450"/>
              <a:ext cx="781956" cy="781957"/>
            </a:xfrm>
            <a:prstGeom prst="rect">
              <a:avLst/>
            </a:prstGeom>
          </p:spPr>
        </p:pic>
        <p:pic>
          <p:nvPicPr>
            <p:cNvPr id="191" name="Picture 190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A2DA390E-5025-4417-ACEF-909FB0841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5835231" y="2348247"/>
              <a:ext cx="781956" cy="781955"/>
            </a:xfrm>
            <a:prstGeom prst="rect">
              <a:avLst/>
            </a:prstGeom>
          </p:spPr>
        </p:pic>
        <p:pic>
          <p:nvPicPr>
            <p:cNvPr id="192" name="Picture 191" descr="A picture containing maraca, colorful&#10;&#10;Description automatically generated">
              <a:extLst>
                <a:ext uri="{FF2B5EF4-FFF2-40B4-BE49-F238E27FC236}">
                  <a16:creationId xmlns:a16="http://schemas.microsoft.com/office/drawing/2014/main" id="{D2F90EAC-B199-47AF-9872-B6635E4F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565">
              <a:off x="6769114" y="2348247"/>
              <a:ext cx="781955" cy="7819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4089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058560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0235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2102549" y="1347614"/>
            <a:ext cx="4968552" cy="79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65">
              <a:defRPr/>
            </a:pPr>
            <a:r>
              <a:rPr lang="en-US" altLang="zh-CN" sz="4800" kern="0" dirty="0" err="1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Hát</a:t>
            </a:r>
            <a:r>
              <a:rPr lang="en-US" altLang="zh-CN" sz="4800" kern="0" dirty="0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4800" kern="0" dirty="0" err="1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kết</a:t>
            </a:r>
            <a:r>
              <a:rPr lang="en-US" altLang="zh-CN" sz="4800" kern="0" dirty="0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4800" kern="0" dirty="0" err="1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hợp</a:t>
            </a:r>
            <a:r>
              <a:rPr lang="en-US" altLang="zh-CN" sz="4800" kern="0" dirty="0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4800" kern="0" dirty="0" err="1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vận</a:t>
            </a:r>
            <a:r>
              <a:rPr lang="en-US" altLang="zh-CN" sz="4800" kern="0" dirty="0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4800" kern="0" dirty="0" err="1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động</a:t>
            </a:r>
            <a:r>
              <a:rPr lang="en-US" altLang="zh-CN" sz="4800" kern="0" dirty="0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4800" kern="0" dirty="0" err="1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phụ</a:t>
            </a:r>
            <a:r>
              <a:rPr lang="en-US" altLang="zh-CN" sz="4800" kern="0" dirty="0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 </a:t>
            </a:r>
            <a:r>
              <a:rPr lang="en-US" altLang="zh-CN" sz="4800" kern="0" dirty="0" err="1">
                <a:solidFill>
                  <a:srgbClr val="FF0000"/>
                </a:solidFill>
                <a:latin typeface="UTM Edwardian" panose="02040603050506020204" pitchFamily="18" charset="0"/>
                <a:ea typeface="微软雅黑" panose="020B0503020204020204" pitchFamily="34" charset="-122"/>
                <a:cs typeface="Times" pitchFamily="18" charset="0"/>
              </a:rPr>
              <a:t>hoạ</a:t>
            </a:r>
            <a:endParaRPr lang="en-US" altLang="zh-CN" sz="4800" kern="0" dirty="0">
              <a:solidFill>
                <a:srgbClr val="FF0000"/>
              </a:solidFill>
              <a:latin typeface="UTM Edwardian" panose="02040603050506020204" pitchFamily="18" charset="0"/>
              <a:ea typeface="微软雅黑" panose="020B0503020204020204" pitchFamily="34" charset="-122"/>
              <a:cs typeface="Times" pitchFamily="18" charset="0"/>
            </a:endParaRPr>
          </a:p>
          <a:p>
            <a:pPr defTabSz="913765">
              <a:defRPr/>
            </a:pPr>
            <a:endParaRPr lang="zh-CN" altLang="en-US" sz="2500" kern="0" dirty="0">
              <a:solidFill>
                <a:srgbClr val="FF0000"/>
              </a:solidFill>
              <a:latin typeface="Times" pitchFamily="18" charset="0"/>
              <a:ea typeface="微软雅黑" panose="020B0503020204020204" pitchFamily="34" charset="-122"/>
              <a:cs typeface="Times" pitchFamily="18" charset="0"/>
            </a:endParaRPr>
          </a:p>
        </p:txBody>
      </p:sp>
      <p:pic>
        <p:nvPicPr>
          <p:cNvPr id="14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37" t="-6188"/>
          <a:stretch>
            <a:fillRect/>
          </a:stretch>
        </p:blipFill>
        <p:spPr bwMode="auto">
          <a:xfrm rot="1786384" flipH="1">
            <a:off x="7241410" y="-317452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43" y="34463"/>
            <a:ext cx="2053206" cy="168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 ">
            <a:extLst>
              <a:ext uri="{FF2B5EF4-FFF2-40B4-BE49-F238E27FC236}">
                <a16:creationId xmlns:a16="http://schemas.microsoft.com/office/drawing/2014/main" id="{1D75F8D5-0CB0-455F-88C3-7AB881004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993" y1="25177" x2="9574" y2="51064"/>
                        <a14:foregroundMark x1="5496" y1="29078" x2="6915" y2="33688"/>
                        <a14:foregroundMark x1="17730" y1="37589" x2="10993" y2="42908"/>
                        <a14:foregroundMark x1="3546" y1="39716" x2="7270" y2="45035"/>
                        <a14:foregroundMark x1="17730" y1="46809" x2="12411" y2="48227"/>
                        <a14:foregroundMark x1="3191" y1="39007" x2="3191" y2="39007"/>
                        <a14:foregroundMark x1="27660" y1="57447" x2="27837" y2="62057"/>
                        <a14:foregroundMark x1="23582" y1="72340" x2="20390" y2="73759"/>
                        <a14:foregroundMark x1="32447" y1="75177" x2="34397" y2="74468"/>
                        <a14:foregroundMark x1="19681" y1="72695" x2="19681" y2="72695"/>
                        <a14:foregroundMark x1="21631" y1="47163" x2="22695" y2="51064"/>
                        <a14:foregroundMark x1="34397" y1="55319" x2="35993" y2="52837"/>
                        <a14:foregroundMark x1="41667" y1="40071" x2="51596" y2="57092"/>
                        <a14:foregroundMark x1="49291" y1="60638" x2="50355" y2="78723"/>
                        <a14:foregroundMark x1="41489" y1="64539" x2="46809" y2="67376"/>
                        <a14:foregroundMark x1="52837" y1="64894" x2="56560" y2="60993"/>
                        <a14:foregroundMark x1="50000" y1="80496" x2="52482" y2="80496"/>
                        <a14:foregroundMark x1="45745" y1="82270" x2="41312" y2="86879"/>
                        <a14:foregroundMark x1="53901" y1="81915" x2="58865" y2="86170"/>
                        <a14:foregroundMark x1="70567" y1="34043" x2="66489" y2="62766"/>
                        <a14:foregroundMark x1="61170" y1="47518" x2="63298" y2="54965"/>
                        <a14:foregroundMark x1="70390" y1="58511" x2="75000" y2="53546"/>
                        <a14:foregroundMark x1="64894" y1="63121" x2="64894" y2="71986"/>
                        <a14:foregroundMark x1="62411" y1="73759" x2="69858" y2="75177"/>
                        <a14:foregroundMark x1="64539" y1="75887" x2="64716" y2="80851"/>
                        <a14:foregroundMark x1="67730" y1="75887" x2="68972" y2="79078"/>
                        <a14:foregroundMark x1="74113" y1="45035" x2="74113" y2="45035"/>
                        <a14:foregroundMark x1="74645" y1="44326" x2="74645" y2="46809"/>
                        <a14:foregroundMark x1="81915" y1="20567" x2="87234" y2="58156"/>
                        <a14:foregroundMark x1="87411" y1="60993" x2="79433" y2="70213"/>
                        <a14:foregroundMark x1="90780" y1="65957" x2="95922" y2="69149"/>
                        <a14:foregroundMark x1="90071" y1="49645" x2="94149" y2="45745"/>
                        <a14:foregroundMark x1="94504" y1="46099" x2="94858" y2="43617"/>
                        <a14:foregroundMark x1="85284" y1="50000" x2="79255" y2="48227"/>
                        <a14:foregroundMark x1="78369" y1="46454" x2="78369" y2="46454"/>
                        <a14:foregroundMark x1="8156" y1="56738" x2="8156" y2="63830"/>
                        <a14:foregroundMark x1="52837" y1="46099" x2="53369" y2="52837"/>
                        <a14:foregroundMark x1="51064" y1="48582" x2="53014" y2="50000"/>
                        <a14:backgroundMark x1="65426" y1="55319" x2="64184" y2="53546"/>
                        <a14:backgroundMark x1="68440" y1="57092" x2="70390" y2="56738"/>
                        <a14:backgroundMark x1="46277" y1="64184" x2="48227" y2="63830"/>
                        <a14:backgroundMark x1="52482" y1="62766" x2="50355" y2="63121"/>
                        <a14:backgroundMark x1="10638" y1="75177" x2="13475" y2="78723"/>
                        <a14:backgroundMark x1="35106" y1="50709" x2="34929" y2="52482"/>
                        <a14:backgroundMark x1="31560" y1="62057" x2="31560" y2="62057"/>
                        <a14:backgroundMark x1="33156" y1="58156" x2="33156" y2="58156"/>
                        <a14:backgroundMark x1="23582" y1="56738" x2="23582" y2="56738"/>
                        <a14:backgroundMark x1="22340" y1="46099" x2="22340" y2="46099"/>
                        <a14:backgroundMark x1="23050" y1="48582" x2="23050" y2="4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9428"/>
            <a:ext cx="6775640" cy="189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Karaoke HD Mẹ Ơi Có Biết Phan Hiếu Kiên">
            <a:hlinkClick r:id="" action="ppaction://media"/>
            <a:extLst>
              <a:ext uri="{FF2B5EF4-FFF2-40B4-BE49-F238E27FC236}">
                <a16:creationId xmlns:a16="http://schemas.microsoft.com/office/drawing/2014/main" id="{258CA553-292A-4616-8208-0505257B89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38" end="154324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3122" y="4312019"/>
            <a:ext cx="592034" cy="59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8be4997c3eab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</TotalTime>
  <Words>418</Words>
  <Application>Microsoft Office PowerPoint</Application>
  <PresentationFormat>On-screen Show (16:9)</PresentationFormat>
  <Paragraphs>56</Paragraphs>
  <Slides>12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微软雅黑</vt:lpstr>
      <vt:lpstr>宋体</vt:lpstr>
      <vt:lpstr>Arial</vt:lpstr>
      <vt:lpstr>Bodoni MT Black</vt:lpstr>
      <vt:lpstr>Calibri</vt:lpstr>
      <vt:lpstr>Times</vt:lpstr>
      <vt:lpstr>Times New Roman</vt:lpstr>
      <vt:lpstr>UTM Edwardian</vt:lpstr>
      <vt:lpstr>站酷快乐体2016修订版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儿童节</dc:title>
  <dc:creator>第一PPT</dc:creator>
  <cp:keywords>www.1ppt.com</cp:keywords>
  <dc:description>www.1ppt.com</dc:description>
  <cp:lastModifiedBy>STD_QUYEN</cp:lastModifiedBy>
  <cp:revision>233</cp:revision>
  <dcterms:created xsi:type="dcterms:W3CDTF">2015-04-15T03:07:00Z</dcterms:created>
  <dcterms:modified xsi:type="dcterms:W3CDTF">2025-03-12T13:13:17Z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