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1"/>
  </p:notesMasterIdLst>
  <p:sldIdLst>
    <p:sldId id="471" r:id="rId4"/>
    <p:sldId id="488" r:id="rId5"/>
    <p:sldId id="481" r:id="rId6"/>
    <p:sldId id="489" r:id="rId7"/>
    <p:sldId id="490" r:id="rId8"/>
    <p:sldId id="514" r:id="rId9"/>
    <p:sldId id="515" r:id="rId10"/>
    <p:sldId id="484" r:id="rId11"/>
    <p:sldId id="470" r:id="rId12"/>
    <p:sldId id="493" r:id="rId13"/>
    <p:sldId id="479" r:id="rId14"/>
    <p:sldId id="518" r:id="rId15"/>
    <p:sldId id="510" r:id="rId16"/>
    <p:sldId id="2631" r:id="rId17"/>
    <p:sldId id="2632" r:id="rId18"/>
    <p:sldId id="2633" r:id="rId19"/>
    <p:sldId id="51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2025/3/11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3/11/2025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2.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4.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3.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xmlns=""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xmlns=""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xmlns=""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xmlns=""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xmlns=""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xmlns=""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xmlns=""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xmlns=""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34" name="TextBox 33">
            <a:extLst>
              <a:ext uri="{FF2B5EF4-FFF2-40B4-BE49-F238E27FC236}">
                <a16:creationId xmlns:a16="http://schemas.microsoft.com/office/drawing/2014/main" xmlns=""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xmlns=""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xmlns="" id="{45E9036D-1A2F-498B-96C0-A9B5C803236A}"/>
                </a:ext>
              </a:extLst>
            </p:cNvPr>
            <p:cNvSpPr txBox="1"/>
            <p:nvPr/>
          </p:nvSpPr>
          <p:spPr>
            <a:xfrm>
              <a:off x="2328005" y="4357036"/>
              <a:ext cx="4289821" cy="745729"/>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xmlns=""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xmlns=""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xmlns=""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xmlns=""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xmlns=""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xmlns=""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xmlns=""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xmlns=""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xmlns=""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xmlns=""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xmlns=""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xmlns=""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xmlns=""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xmlns=""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xmlns=""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xmlns=""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xmlns=""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xmlns=""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xmlns=""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xmlns=""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xmlns="" id="{D57F99F5-C878-4B6D-8EBA-4F2F00C7DCCC}"/>
              </a:ext>
            </a:extLst>
          </p:cNvPr>
          <p:cNvCxnSpPr>
            <a:cxnSpLocks/>
          </p:cNvCxnSpPr>
          <p:nvPr/>
        </p:nvCxnSpPr>
        <p:spPr>
          <a:xfrm>
            <a:off x="3695700" y="4181475"/>
            <a:ext cx="40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AB363C43-161C-4A34-92A9-907EA6273D84}"/>
              </a:ext>
            </a:extLst>
          </p:cNvPr>
          <p:cNvCxnSpPr>
            <a:cxnSpLocks/>
          </p:cNvCxnSpPr>
          <p:nvPr/>
        </p:nvCxnSpPr>
        <p:spPr>
          <a:xfrm>
            <a:off x="5781675" y="4162425"/>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xmlns=""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xmlns=""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xmlns=""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xmlns=""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xmlns=""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xmlns=""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xmlns=""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xmlns=""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xmlns=""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xmlns=""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xmlns=""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xmlns=""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xmlns=""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xmlns=""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xmlns=""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xmlns=""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xmlns=""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xmlns=""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xmlns=""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xmlns=""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xmlns=""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xmlns=""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xmlns=""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xmlns=""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prstClr val="black"/>
                </a:solidFill>
                <a:latin typeface="Calibri"/>
              </a:rPr>
              <a:t>Đọc</a:t>
            </a:r>
            <a:r>
              <a:rPr lang="en-US" sz="5399" b="1" dirty="0">
                <a:solidFill>
                  <a:prstClr val="black"/>
                </a:solidFill>
                <a:latin typeface="Calibri"/>
              </a:rPr>
              <a:t> </a:t>
            </a:r>
            <a:r>
              <a:rPr lang="en-US" sz="5399" b="1" dirty="0" err="1">
                <a:solidFill>
                  <a:prstClr val="black"/>
                </a:solidFill>
                <a:latin typeface="Calibri"/>
              </a:rPr>
              <a:t>các</a:t>
            </a:r>
            <a:r>
              <a:rPr lang="en-US" sz="5399" b="1" dirty="0">
                <a:solidFill>
                  <a:prstClr val="black"/>
                </a:solidFill>
                <a:latin typeface="Calibri"/>
              </a:rPr>
              <a:t> </a:t>
            </a:r>
            <a:r>
              <a:rPr lang="en-US" sz="5399" b="1" dirty="0" err="1">
                <a:solidFill>
                  <a:prstClr val="black"/>
                </a:solidFill>
                <a:latin typeface="Calibri"/>
              </a:rPr>
              <a:t>số</a:t>
            </a:r>
            <a:r>
              <a:rPr lang="en-US" sz="5399" b="1" dirty="0">
                <a:solidFill>
                  <a:prstClr val="black"/>
                </a:solidFill>
                <a:latin typeface="Calibri"/>
              </a:rPr>
              <a:t> </a:t>
            </a:r>
            <a:r>
              <a:rPr lang="en-US" sz="5399" b="1" dirty="0" err="1">
                <a:solidFill>
                  <a:prstClr val="black"/>
                </a:solidFill>
                <a:latin typeface="Calibri"/>
              </a:rPr>
              <a:t>sau</a:t>
            </a:r>
            <a:r>
              <a:rPr lang="en-US" sz="5399" b="1" dirty="0">
                <a:solidFill>
                  <a:prstClr val="black"/>
                </a:solidFill>
                <a:latin typeface="Calibri"/>
              </a:rPr>
              <a:t>: </a:t>
            </a:r>
          </a:p>
          <a:p>
            <a:pPr algn="ctr" defTabSz="914126">
              <a:lnSpc>
                <a:spcPct val="150000"/>
              </a:lnSpc>
            </a:pPr>
            <a:r>
              <a:rPr lang="en-US" sz="5399" b="1" dirty="0">
                <a:solidFill>
                  <a:prstClr val="black"/>
                </a:solidFill>
                <a:latin typeface="Calibri"/>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prstClr val="black"/>
                </a:solidFill>
                <a:latin typeface="Calibri"/>
              </a:rPr>
              <a:t>Câu</a:t>
            </a:r>
            <a:r>
              <a:rPr lang="en-US" sz="3599" b="1" dirty="0">
                <a:solidFill>
                  <a:prstClr val="black"/>
                </a:solidFill>
                <a:latin typeface="Calibri"/>
              </a:rPr>
              <a:t> 2: </a:t>
            </a:r>
            <a:r>
              <a:rPr lang="en-US" sz="3599" b="1" dirty="0" err="1">
                <a:solidFill>
                  <a:prstClr val="black"/>
                </a:solidFill>
                <a:latin typeface="Calibri"/>
              </a:rPr>
              <a:t>Số</a:t>
            </a:r>
            <a:r>
              <a:rPr lang="en-US" sz="3599"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7 992 = ........ + 900 + 90 +2</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Viết</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Hai </a:t>
            </a:r>
            <a:r>
              <a:rPr lang="en-US" sz="3599" b="1" dirty="0" err="1">
                <a:solidFill>
                  <a:prstClr val="black"/>
                </a:solidFill>
                <a:latin typeface="Calibri"/>
              </a:rPr>
              <a:t>mươi</a:t>
            </a:r>
            <a:r>
              <a:rPr lang="en-US" sz="3599" b="1" dirty="0">
                <a:solidFill>
                  <a:prstClr val="black"/>
                </a:solidFill>
                <a:latin typeface="Calibri"/>
              </a:rPr>
              <a:t> </a:t>
            </a:r>
            <a:r>
              <a:rPr lang="en-US" sz="3599" b="1" dirty="0" err="1">
                <a:solidFill>
                  <a:prstClr val="black"/>
                </a:solidFill>
                <a:latin typeface="Calibri"/>
              </a:rPr>
              <a:t>chín</a:t>
            </a:r>
            <a:r>
              <a:rPr lang="en-US" sz="3599" b="1" dirty="0">
                <a:solidFill>
                  <a:prstClr val="black"/>
                </a:solidFill>
                <a:latin typeface="Calibri"/>
              </a:rPr>
              <a:t> </a:t>
            </a:r>
            <a:r>
              <a:rPr lang="en-US" sz="3599" b="1" dirty="0" err="1">
                <a:solidFill>
                  <a:prstClr val="black"/>
                </a:solidFill>
                <a:latin typeface="Calibri"/>
              </a:rPr>
              <a:t>nghìn</a:t>
            </a:r>
            <a:r>
              <a:rPr lang="en-US" sz="3599" b="1" dirty="0">
                <a:solidFill>
                  <a:prstClr val="black"/>
                </a:solidFill>
                <a:latin typeface="Calibri"/>
              </a:rPr>
              <a:t> </a:t>
            </a:r>
            <a:r>
              <a:rPr lang="en-US" sz="3599" b="1" dirty="0" err="1">
                <a:solidFill>
                  <a:prstClr val="black"/>
                </a:solidFill>
                <a:latin typeface="Calibri"/>
              </a:rPr>
              <a:t>bốn</a:t>
            </a:r>
            <a:r>
              <a:rPr lang="en-US" sz="3599" b="1" dirty="0">
                <a:solidFill>
                  <a:prstClr val="black"/>
                </a:solidFill>
                <a:latin typeface="Calibri"/>
              </a:rPr>
              <a:t> </a:t>
            </a:r>
            <a:r>
              <a:rPr lang="en-US" sz="3599" b="1" dirty="0" err="1">
                <a:solidFill>
                  <a:prstClr val="black"/>
                </a:solidFill>
                <a:latin typeface="Calibri"/>
              </a:rPr>
              <a:t>trăm</a:t>
            </a:r>
            <a:r>
              <a:rPr lang="en-US" sz="3599" b="1" dirty="0">
                <a:solidFill>
                  <a:prstClr val="black"/>
                </a:solidFill>
                <a:latin typeface="Calibri"/>
              </a:rPr>
              <a:t> </a:t>
            </a:r>
            <a:r>
              <a:rPr lang="en-US" sz="3599" b="1" dirty="0" err="1">
                <a:solidFill>
                  <a:prstClr val="black"/>
                </a:solidFill>
                <a:latin typeface="Calibri"/>
              </a:rPr>
              <a:t>mười</a:t>
            </a:r>
            <a:r>
              <a:rPr lang="en-US" sz="3599" b="1" dirty="0">
                <a:solidFill>
                  <a:prstClr val="black"/>
                </a:solidFill>
                <a:latin typeface="Calibri"/>
              </a:rPr>
              <a:t> </a:t>
            </a:r>
            <a:r>
              <a:rPr lang="en-US" sz="3599" b="1" dirty="0" err="1">
                <a:solidFill>
                  <a:prstClr val="black"/>
                </a:solidFill>
                <a:latin typeface="Calibri"/>
              </a:rPr>
              <a:t>sáu</a:t>
            </a:r>
            <a:endParaRPr lang="en-US" sz="3599" b="1" dirty="0">
              <a:solidFill>
                <a:prstClr val="black"/>
              </a:solidFill>
              <a:latin typeface="Calibri"/>
            </a:endParaRPr>
          </a:p>
        </p:txBody>
      </p:sp>
      <p:sp>
        <p:nvSpPr>
          <p:cNvPr id="8" name="Rectangle 7">
            <a:extLst>
              <a:ext uri="{FF2B5EF4-FFF2-40B4-BE49-F238E27FC236}">
                <a16:creationId xmlns:a16="http://schemas.microsoft.com/office/drawing/2014/main" xmlns=""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29 416</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Câu</a:t>
            </a:r>
            <a:r>
              <a:rPr lang="en-US" sz="3599" b="1" dirty="0">
                <a:solidFill>
                  <a:prstClr val="black"/>
                </a:solidFill>
                <a:latin typeface="Calibri"/>
              </a:rPr>
              <a:t> 4: </a:t>
            </a:r>
            <a:r>
              <a:rPr lang="en-US" sz="3599" b="1" dirty="0" err="1">
                <a:solidFill>
                  <a:prstClr val="black"/>
                </a:solidFill>
                <a:latin typeface="Calibri"/>
              </a:rPr>
              <a:t>Số</a:t>
            </a:r>
            <a:r>
              <a:rPr lang="en-US" sz="3599" b="1" dirty="0">
                <a:solidFill>
                  <a:prstClr val="black"/>
                </a:solidFill>
                <a:latin typeface="Calibri"/>
              </a:rPr>
              <a:t> </a:t>
            </a:r>
            <a:r>
              <a:rPr lang="en-US" sz="3599" b="1" dirty="0" err="1">
                <a:solidFill>
                  <a:prstClr val="black"/>
                </a:solidFill>
                <a:latin typeface="Calibri"/>
              </a:rPr>
              <a:t>liền</a:t>
            </a:r>
            <a:r>
              <a:rPr lang="en-US" sz="3599" b="1" dirty="0">
                <a:solidFill>
                  <a:prstClr val="black"/>
                </a:solidFill>
                <a:latin typeface="Calibri"/>
              </a:rPr>
              <a:t> </a:t>
            </a:r>
            <a:r>
              <a:rPr lang="en-US" sz="3599" b="1" dirty="0" err="1">
                <a:solidFill>
                  <a:prstClr val="black"/>
                </a:solidFill>
                <a:latin typeface="Calibri"/>
              </a:rPr>
              <a:t>trước</a:t>
            </a:r>
            <a:r>
              <a:rPr lang="en-US" sz="3599" b="1" dirty="0">
                <a:solidFill>
                  <a:prstClr val="black"/>
                </a:solidFill>
                <a:latin typeface="Calibri"/>
              </a:rPr>
              <a:t> </a:t>
            </a:r>
            <a:r>
              <a:rPr lang="en-US" sz="3599" b="1" dirty="0" err="1">
                <a:solidFill>
                  <a:prstClr val="black"/>
                </a:solidFill>
                <a:latin typeface="Calibri"/>
              </a:rPr>
              <a:t>của</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100 000 </a:t>
            </a:r>
            <a:r>
              <a:rPr lang="en-US" sz="3599" b="1" dirty="0" err="1">
                <a:solidFill>
                  <a:prstClr val="black"/>
                </a:solidFill>
                <a:latin typeface="Calibri"/>
              </a:rPr>
              <a:t>là</a:t>
            </a:r>
            <a:r>
              <a:rPr lang="en-US" sz="3599" b="1" dirty="0">
                <a:solidFill>
                  <a:prstClr val="black"/>
                </a:solidFill>
                <a:latin typeface="Calibri"/>
              </a:rPr>
              <a:t>?</a:t>
            </a:r>
          </a:p>
        </p:txBody>
      </p:sp>
      <p:sp>
        <p:nvSpPr>
          <p:cNvPr id="6" name="Rectangle 5"/>
          <p:cNvSpPr/>
          <p:nvPr/>
        </p:nvSpPr>
        <p:spPr>
          <a:xfrm>
            <a:off x="4981575" y="2599093"/>
            <a:ext cx="3027150" cy="1200051"/>
          </a:xfrm>
          <a:prstGeom prst="rect">
            <a:avLst/>
          </a:prstGeom>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99 999</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707722"/>
          </a:xfrm>
          <a:prstGeom prst="rect">
            <a:avLst/>
          </a:prstGeom>
          <a:noFill/>
        </p:spPr>
        <p:txBody>
          <a:bodyPr wrap="square" rtlCol="0">
            <a:spAutoFit/>
          </a:bodyPr>
          <a:lstStyle/>
          <a:p>
            <a:pPr algn="ctr" defTabSz="914217"/>
            <a:r>
              <a:rPr lang="en-US" sz="3999" dirty="0" err="1">
                <a:solidFill>
                  <a:srgbClr val="000000"/>
                </a:solidFill>
                <a:latin typeface="Calibri"/>
              </a:rPr>
              <a:t>Thứ</a:t>
            </a:r>
            <a:r>
              <a:rPr lang="en-US" sz="3999" dirty="0">
                <a:solidFill>
                  <a:srgbClr val="000000"/>
                </a:solidFill>
                <a:latin typeface="Calibri"/>
              </a:rPr>
              <a:t> </a:t>
            </a:r>
            <a:r>
              <a:rPr lang="en-US" sz="3999" dirty="0" err="1" smtClean="0">
                <a:solidFill>
                  <a:srgbClr val="000000"/>
                </a:solidFill>
                <a:latin typeface="Calibri"/>
              </a:rPr>
              <a:t>Sáu</a:t>
            </a:r>
            <a:r>
              <a:rPr lang="en-US" sz="3999" dirty="0" smtClean="0">
                <a:solidFill>
                  <a:srgbClr val="000000"/>
                </a:solidFill>
                <a:latin typeface="Calibri"/>
              </a:rPr>
              <a:t> </a:t>
            </a:r>
            <a:r>
              <a:rPr lang="en-US" sz="3999" dirty="0" err="1">
                <a:solidFill>
                  <a:srgbClr val="000000"/>
                </a:solidFill>
                <a:latin typeface="Calibri"/>
              </a:rPr>
              <a:t>ngày</a:t>
            </a:r>
            <a:r>
              <a:rPr lang="en-US" sz="3999" dirty="0">
                <a:solidFill>
                  <a:srgbClr val="000000"/>
                </a:solidFill>
                <a:latin typeface="Calibri"/>
              </a:rPr>
              <a:t> </a:t>
            </a:r>
            <a:r>
              <a:rPr lang="en-US" sz="3999" dirty="0" smtClean="0">
                <a:solidFill>
                  <a:srgbClr val="000000"/>
                </a:solidFill>
                <a:latin typeface="Calibri"/>
              </a:rPr>
              <a:t>21</a:t>
            </a:r>
            <a:r>
              <a:rPr lang="en-US" sz="3999" dirty="0" smtClean="0">
                <a:solidFill>
                  <a:srgbClr val="000000"/>
                </a:solidFill>
                <a:latin typeface="Calibri"/>
              </a:rPr>
              <a:t> </a:t>
            </a:r>
            <a:r>
              <a:rPr lang="en-US" sz="3999" dirty="0" err="1">
                <a:solidFill>
                  <a:srgbClr val="000000"/>
                </a:solidFill>
                <a:latin typeface="Calibri"/>
              </a:rPr>
              <a:t>tháng</a:t>
            </a:r>
            <a:r>
              <a:rPr lang="en-US" sz="3999" dirty="0">
                <a:solidFill>
                  <a:srgbClr val="000000"/>
                </a:solidFill>
                <a:latin typeface="Calibri"/>
              </a:rPr>
              <a:t> </a:t>
            </a:r>
            <a:r>
              <a:rPr lang="en-US" sz="3999" dirty="0">
                <a:solidFill>
                  <a:srgbClr val="000000"/>
                </a:solidFill>
                <a:latin typeface="Calibri"/>
              </a:rPr>
              <a:t>3</a:t>
            </a:r>
            <a:r>
              <a:rPr lang="en-US" sz="3999" dirty="0" smtClean="0">
                <a:solidFill>
                  <a:srgbClr val="000000"/>
                </a:solidFill>
                <a:latin typeface="Calibri"/>
              </a:rPr>
              <a:t> </a:t>
            </a:r>
            <a:r>
              <a:rPr lang="en-US" sz="3999" dirty="0" err="1" smtClean="0">
                <a:solidFill>
                  <a:srgbClr val="000000"/>
                </a:solidFill>
                <a:latin typeface="Calibri"/>
              </a:rPr>
              <a:t>năm</a:t>
            </a:r>
            <a:r>
              <a:rPr lang="en-US" sz="3999" dirty="0" smtClean="0">
                <a:solidFill>
                  <a:srgbClr val="000000"/>
                </a:solidFill>
                <a:latin typeface="Calibri"/>
              </a:rPr>
              <a:t> 2025</a:t>
            </a:r>
            <a:endParaRPr lang="en-US" sz="3999" dirty="0">
              <a:solidFill>
                <a:srgbClr val="000000"/>
              </a:solidFill>
              <a:latin typeface="Calibri"/>
            </a:endParaRPr>
          </a:p>
        </p:txBody>
      </p:sp>
      <p:pic>
        <p:nvPicPr>
          <p:cNvPr id="9" name="Picture 8"/>
          <p:cNvPicPr>
            <a:picLocks noChangeAspect="1"/>
          </p:cNvPicPr>
          <p:nvPr/>
        </p:nvPicPr>
        <p:blipFill rotWithShape="1">
          <a:blip r:embed="rId4"/>
          <a:srcRect b="37814"/>
          <a:stretch/>
        </p:blipFill>
        <p:spPr>
          <a:xfrm>
            <a:off x="4649983" y="1890313"/>
            <a:ext cx="2474618" cy="1114610"/>
          </a:xfrm>
          <a:prstGeom prst="rect">
            <a:avLst/>
          </a:prstGeom>
        </p:spPr>
      </p:pic>
      <p:pic>
        <p:nvPicPr>
          <p:cNvPr id="4" name="Picture 3">
            <a:extLst>
              <a:ext uri="{FF2B5EF4-FFF2-40B4-BE49-F238E27FC236}">
                <a16:creationId xmlns:a16="http://schemas.microsoft.com/office/drawing/2014/main" xmlns="" id="{594BC0F1-C795-4AFD-9D4B-E9E5C9B2D0F8}"/>
              </a:ext>
            </a:extLst>
          </p:cNvPr>
          <p:cNvPicPr>
            <a:picLocks noChangeAspect="1"/>
          </p:cNvPicPr>
          <p:nvPr/>
        </p:nvPicPr>
        <p:blipFill>
          <a:blip r:embed="rId5"/>
          <a:stretch>
            <a:fillRect/>
          </a:stretch>
        </p:blipFill>
        <p:spPr>
          <a:xfrm>
            <a:off x="2788650" y="3178602"/>
            <a:ext cx="7078069"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481</Words>
  <Application>Microsoft Office PowerPoint</Application>
  <PresentationFormat>Widescreen</PresentationFormat>
  <Paragraphs>75</Paragraphs>
  <Slides>17</Slides>
  <Notes>12</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宋体</vt:lpstr>
      <vt:lpstr>Arial</vt:lpstr>
      <vt:lpstr>Calibri</vt:lpstr>
      <vt:lpstr>Cambria</vt:lpstr>
      <vt:lpstr>ITC Avant Garde Std Bk</vt:lpstr>
      <vt:lpstr>等线</vt:lpstr>
      <vt:lpstr>等线 Light</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24</cp:revision>
  <dcterms:created xsi:type="dcterms:W3CDTF">2022-11-26T14:03:13Z</dcterms:created>
  <dcterms:modified xsi:type="dcterms:W3CDTF">2025-03-11T10:35:06Z</dcterms:modified>
</cp:coreProperties>
</file>