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5"/>
  </p:notesMasterIdLst>
  <p:sldIdLst>
    <p:sldId id="353" r:id="rId2"/>
    <p:sldId id="354" r:id="rId3"/>
    <p:sldId id="262" r:id="rId4"/>
    <p:sldId id="342" r:id="rId5"/>
    <p:sldId id="343" r:id="rId6"/>
    <p:sldId id="344" r:id="rId7"/>
    <p:sldId id="345" r:id="rId8"/>
    <p:sldId id="346" r:id="rId9"/>
    <p:sldId id="307" r:id="rId10"/>
    <p:sldId id="352" r:id="rId11"/>
    <p:sldId id="347" r:id="rId12"/>
    <p:sldId id="350" r:id="rId13"/>
    <p:sldId id="348" r:id="rId14"/>
    <p:sldId id="349" r:id="rId15"/>
    <p:sldId id="351" r:id="rId16"/>
    <p:sldId id="266" r:id="rId17"/>
    <p:sldId id="257" r:id="rId18"/>
    <p:sldId id="272" r:id="rId19"/>
    <p:sldId id="308" r:id="rId20"/>
    <p:sldId id="277" r:id="rId21"/>
    <p:sldId id="329" r:id="rId22"/>
    <p:sldId id="282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</p:sldIdLst>
  <p:sldSz cx="9144000" cy="5143500" type="screen16x9"/>
  <p:notesSz cx="6858000" cy="9144000"/>
  <p:embeddedFontLst>
    <p:embeddedFont>
      <p:font typeface="#9Slide07 IcielCrocante" panose="020B0604020202020204" charset="0"/>
      <p:regular r:id="rId36"/>
    </p:embeddedFont>
    <p:embeddedFont>
      <p:font typeface=".VnCourier" panose="020B7200000000000000" pitchFamily="34" charset="0"/>
      <p:regular r:id="rId37"/>
    </p:embeddedFont>
    <p:embeddedFont>
      <p:font typeface=".VnCourier New" panose="02027200000000000000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tamaran" panose="020B0604020202020204" charset="0"/>
      <p:regular r:id="rId46"/>
      <p:bold r:id="rId47"/>
    </p:embeddedFont>
    <p:embeddedFont>
      <p:font typeface="Comfortaa" panose="020B0604020202020204" charset="0"/>
      <p:regular r:id="rId48"/>
      <p:bold r:id="rId49"/>
    </p:embeddedFont>
    <p:embeddedFont>
      <p:font typeface="Comfortaa Medium" panose="020B0604020202020204" charset="0"/>
      <p:regular r:id="rId50"/>
      <p:bold r:id="rId51"/>
    </p:embeddedFont>
    <p:embeddedFont>
      <p:font typeface="Fira Sans Extra Condensed Medium" panose="020B0604020202020204" charset="0"/>
      <p:regular r:id="rId52"/>
      <p:bold r:id="rId53"/>
      <p:italic r:id="rId54"/>
      <p:boldItalic r:id="rId55"/>
    </p:embeddedFont>
    <p:embeddedFont>
      <p:font typeface="Roboto Slab Light" pitchFamily="2" charset="0"/>
      <p:regular r:id="rId56"/>
      <p:bold r:id="rId57"/>
    </p:embeddedFont>
    <p:embeddedFont>
      <p:font typeface="Script MT Bold" panose="03040602040607080904" pitchFamily="66" charset="0"/>
      <p:bold r:id="rId58"/>
    </p:embeddedFont>
    <p:embeddedFont>
      <p:font typeface="Sport Day" panose="020B0604020202020204" charset="0"/>
      <p:regular r:id="rId59"/>
      <p:bold r:id="rId60"/>
      <p:italic r:id="rId61"/>
      <p:boldItalic r:id="rId62"/>
    </p:embeddedFont>
    <p:embeddedFont>
      <p:font typeface="Ubuntu" panose="020B0604020202020204" charset="0"/>
      <p:regular r:id="rId63"/>
      <p:bold r:id="rId64"/>
      <p:italic r:id="rId65"/>
      <p:boldItalic r:id="rId66"/>
    </p:embeddedFont>
    <p:embeddedFont>
      <p:font typeface="Vibur" panose="020B0604020202020204" charset="0"/>
      <p:regular r:id="rId67"/>
    </p:embeddedFont>
    <p:embeddedFont>
      <p:font typeface="Work Sans" pitchFamily="2" charset="0"/>
      <p:regular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74908F-1B05-447D-B9A2-9EA550F7D07F}">
  <a:tblStyle styleId="{DC74908F-1B05-447D-B9A2-9EA550F7D0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8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63" Type="http://schemas.openxmlformats.org/officeDocument/2006/relationships/font" Target="fonts/font28.fntdata"/><Relationship Id="rId68" Type="http://schemas.openxmlformats.org/officeDocument/2006/relationships/font" Target="fonts/font33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font" Target="fonts/font31.fntdata"/><Relationship Id="rId5" Type="http://schemas.openxmlformats.org/officeDocument/2006/relationships/slide" Target="slides/slide4.xml"/><Relationship Id="rId61" Type="http://schemas.openxmlformats.org/officeDocument/2006/relationships/font" Target="fonts/font2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font" Target="fonts/font29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67" Type="http://schemas.openxmlformats.org/officeDocument/2006/relationships/font" Target="fonts/font32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font" Target="fonts/font3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font" Target="fonts/font15.fntdata"/><Relationship Id="rId55" Type="http://schemas.openxmlformats.org/officeDocument/2006/relationships/font" Target="fonts/font20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29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17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21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39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060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0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450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704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d4d592a5c7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d4d592a5c7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42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852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d4d592a5c7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1" name="Google Shape;2271;gd4d592a5c7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812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16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237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d4d592a5c7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d4d592a5c7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3520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79993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Google Shape;3075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6" name="Google Shape;3076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20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27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264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17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51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00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45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62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5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9" r:id="rId5"/>
    <p:sldLayoutId id="2147483660" r:id="rId6"/>
    <p:sldLayoutId id="2147483661" r:id="rId7"/>
    <p:sldLayoutId id="2147483663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29.xml"/><Relationship Id="rId18" Type="http://schemas.openxmlformats.org/officeDocument/2006/relationships/image" Target="../media/image26.png"/><Relationship Id="rId3" Type="http://schemas.openxmlformats.org/officeDocument/2006/relationships/control" Target="../activeX/activeX3.xml"/><Relationship Id="rId21" Type="http://schemas.openxmlformats.org/officeDocument/2006/relationships/slide" Target="slide33.xml"/><Relationship Id="rId7" Type="http://schemas.openxmlformats.org/officeDocument/2006/relationships/slide" Target="slide26.xml"/><Relationship Id="rId12" Type="http://schemas.openxmlformats.org/officeDocument/2006/relationships/image" Target="../media/image23.png"/><Relationship Id="rId17" Type="http://schemas.openxmlformats.org/officeDocument/2006/relationships/slide" Target="slide31.xml"/><Relationship Id="rId25" Type="http://schemas.openxmlformats.org/officeDocument/2006/relationships/image" Target="../media/image31.wmf"/><Relationship Id="rId2" Type="http://schemas.openxmlformats.org/officeDocument/2006/relationships/control" Target="../activeX/activeX2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control" Target="../activeX/activeX1.xml"/><Relationship Id="rId6" Type="http://schemas.openxmlformats.org/officeDocument/2006/relationships/image" Target="../media/image20.png"/><Relationship Id="rId11" Type="http://schemas.openxmlformats.org/officeDocument/2006/relationships/slide" Target="slide28.xml"/><Relationship Id="rId24" Type="http://schemas.openxmlformats.org/officeDocument/2006/relationships/image" Target="../media/image30.wmf"/><Relationship Id="rId5" Type="http://schemas.openxmlformats.org/officeDocument/2006/relationships/slide" Target="slide25.xml"/><Relationship Id="rId15" Type="http://schemas.openxmlformats.org/officeDocument/2006/relationships/slide" Target="slide30.xml"/><Relationship Id="rId23" Type="http://schemas.openxmlformats.org/officeDocument/2006/relationships/image" Target="../media/image29.gif"/><Relationship Id="rId10" Type="http://schemas.openxmlformats.org/officeDocument/2006/relationships/image" Target="../media/image22.png"/><Relationship Id="rId19" Type="http://schemas.openxmlformats.org/officeDocument/2006/relationships/slide" Target="slide32.xml"/><Relationship Id="rId4" Type="http://schemas.openxmlformats.org/officeDocument/2006/relationships/slideLayout" Target="../slideLayouts/slideLayout9.xml"/><Relationship Id="rId9" Type="http://schemas.openxmlformats.org/officeDocument/2006/relationships/slide" Target="slide27.xml"/><Relationship Id="rId14" Type="http://schemas.openxmlformats.org/officeDocument/2006/relationships/image" Target="../media/image24.png"/><Relationship Id="rId2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3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3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418391" y="1344729"/>
            <a:ext cx="6619439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pets</a:t>
            </a:r>
            <a:b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1 - Period 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728;p42"/>
          <p:cNvGrpSpPr/>
          <p:nvPr/>
        </p:nvGrpSpPr>
        <p:grpSpPr>
          <a:xfrm>
            <a:off x="-228677" y="3273531"/>
            <a:ext cx="2378064" cy="2071024"/>
            <a:chOff x="727286" y="3003368"/>
            <a:chExt cx="2378064" cy="2071024"/>
          </a:xfrm>
        </p:grpSpPr>
        <p:sp>
          <p:nvSpPr>
            <p:cNvPr id="6" name="Google Shape;1729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31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32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33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34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35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36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37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38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39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40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41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42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43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4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45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46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47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8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49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50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51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52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53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54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55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56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57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58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59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60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61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62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63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64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65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66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67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68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769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770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1676;p41"/>
          <p:cNvGrpSpPr/>
          <p:nvPr/>
        </p:nvGrpSpPr>
        <p:grpSpPr>
          <a:xfrm>
            <a:off x="8126976" y="3500621"/>
            <a:ext cx="1307970" cy="1585567"/>
            <a:chOff x="984958" y="1389758"/>
            <a:chExt cx="2723182" cy="3320192"/>
          </a:xfrm>
        </p:grpSpPr>
        <p:sp>
          <p:nvSpPr>
            <p:cNvPr id="49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-29916" y="419470"/>
            <a:ext cx="145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4362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49" y="218944"/>
            <a:ext cx="2145365" cy="341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0137" y="387544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cat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15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7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9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0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1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2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3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7563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66" y="273164"/>
            <a:ext cx="2985024" cy="34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05309" y="3964481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dog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ownload Parrot Clipart, Parrot Animals Clip Art Black And - Hardcover:  Parrots Of The World By Forshaw Joseph M - Full Size PNG Image - PNGki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5944" y="268078"/>
            <a:ext cx="4752566" cy="44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38475" y="418796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parrot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8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9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0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4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5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6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6395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itty Clipart Pet Cat - Cat Png Clip Art PNG Image | Transparent PNG Free  Download on Seek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149" y="695162"/>
            <a:ext cx="5600788" cy="34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4465" y="3746049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cat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3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4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480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irds Clipart, Download Free Birds Clipart png images, Free ClipArts  on Clipart Librar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26" y="649938"/>
            <a:ext cx="3577399" cy="280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122" y="3748123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bird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7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2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4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5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0597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491 Rabbit Family Illustrations &amp;amp; Clip Art - iSto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96" y="460034"/>
            <a:ext cx="2626861" cy="38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6928" y="414166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rabbit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7" name="Number 1"/>
          <p:cNvSpPr/>
          <p:nvPr/>
        </p:nvSpPr>
        <p:spPr>
          <a:xfrm>
            <a:off x="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Number 2"/>
          <p:cNvSpPr/>
          <p:nvPr/>
        </p:nvSpPr>
        <p:spPr>
          <a:xfrm>
            <a:off x="30465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Number 3"/>
          <p:cNvSpPr/>
          <p:nvPr/>
        </p:nvSpPr>
        <p:spPr>
          <a:xfrm>
            <a:off x="6093000" y="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0" name="Number 4"/>
          <p:cNvSpPr/>
          <p:nvPr/>
        </p:nvSpPr>
        <p:spPr>
          <a:xfrm>
            <a:off x="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1" name="Number 5"/>
          <p:cNvSpPr/>
          <p:nvPr/>
        </p:nvSpPr>
        <p:spPr>
          <a:xfrm>
            <a:off x="30465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2" name="Number 6"/>
          <p:cNvSpPr/>
          <p:nvPr/>
        </p:nvSpPr>
        <p:spPr>
          <a:xfrm>
            <a:off x="6093000" y="1728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89000"/>
                </a:srgbClr>
              </a:gs>
              <a:gs pos="23000">
                <a:srgbClr val="70AD47">
                  <a:lumMod val="89000"/>
                </a:srgbClr>
              </a:gs>
              <a:gs pos="69000">
                <a:srgbClr val="70AD47">
                  <a:lumMod val="75000"/>
                </a:srgbClr>
              </a:gs>
              <a:gs pos="97000">
                <a:srgbClr val="70AD47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" name="Number 7"/>
          <p:cNvSpPr/>
          <p:nvPr/>
        </p:nvSpPr>
        <p:spPr>
          <a:xfrm>
            <a:off x="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89000"/>
                </a:srgbClr>
              </a:gs>
              <a:gs pos="23000">
                <a:srgbClr val="ED7D31">
                  <a:lumMod val="89000"/>
                </a:srgbClr>
              </a:gs>
              <a:gs pos="69000">
                <a:srgbClr val="ED7D31">
                  <a:lumMod val="75000"/>
                </a:srgbClr>
              </a:gs>
              <a:gs pos="97000">
                <a:srgbClr val="ED7D31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4" name="Number 8"/>
          <p:cNvSpPr/>
          <p:nvPr/>
        </p:nvSpPr>
        <p:spPr>
          <a:xfrm>
            <a:off x="30465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89000"/>
                </a:srgbClr>
              </a:gs>
              <a:gs pos="23000">
                <a:srgbClr val="FFC000">
                  <a:lumMod val="89000"/>
                </a:srgbClr>
              </a:gs>
              <a:gs pos="69000">
                <a:srgbClr val="FFC000">
                  <a:lumMod val="75000"/>
                </a:srgbClr>
              </a:gs>
              <a:gs pos="97000">
                <a:srgbClr val="FFC000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5" name="Number 9"/>
          <p:cNvSpPr/>
          <p:nvPr/>
        </p:nvSpPr>
        <p:spPr>
          <a:xfrm>
            <a:off x="6093000" y="3456000"/>
            <a:ext cx="3051000" cy="1728000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89000"/>
                </a:srgbClr>
              </a:gs>
              <a:gs pos="23000">
                <a:srgbClr val="4472C4">
                  <a:lumMod val="89000"/>
                </a:srgbClr>
              </a:gs>
              <a:gs pos="69000">
                <a:srgbClr val="4472C4">
                  <a:lumMod val="75000"/>
                </a:srgbClr>
              </a:gs>
              <a:gs pos="97000">
                <a:srgbClr val="4472C4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890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47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" panose="020B7200000000000000" pitchFamily="34" charset="0"/>
              </a:rPr>
              <a:t>Listen and tick.</a:t>
            </a:r>
          </a:p>
        </p:txBody>
      </p:sp>
      <p:sp>
        <p:nvSpPr>
          <p:cNvPr id="2046" name="Google Shape;2046;p47"/>
          <p:cNvSpPr txBox="1">
            <a:spLocks noGrp="1"/>
          </p:cNvSpPr>
          <p:nvPr>
            <p:ph type="title" idx="2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2047" name="Google Shape;2047;p47"/>
          <p:cNvGrpSpPr/>
          <p:nvPr/>
        </p:nvGrpSpPr>
        <p:grpSpPr>
          <a:xfrm>
            <a:off x="1996080" y="3259010"/>
            <a:ext cx="2885526" cy="1790735"/>
            <a:chOff x="1252468" y="2302425"/>
            <a:chExt cx="1114964" cy="691938"/>
          </a:xfrm>
        </p:grpSpPr>
        <p:sp>
          <p:nvSpPr>
            <p:cNvPr id="2048" name="Google Shape;2048;p47"/>
            <p:cNvSpPr/>
            <p:nvPr/>
          </p:nvSpPr>
          <p:spPr>
            <a:xfrm>
              <a:off x="1397688" y="2670586"/>
              <a:ext cx="10971" cy="89110"/>
            </a:xfrm>
            <a:custGeom>
              <a:avLst/>
              <a:gdLst/>
              <a:ahLst/>
              <a:cxnLst/>
              <a:rect l="l" t="t" r="r" b="b"/>
              <a:pathLst>
                <a:path w="131" h="1064" extrusionOk="0">
                  <a:moveTo>
                    <a:pt x="22" y="1"/>
                  </a:moveTo>
                  <a:lnTo>
                    <a:pt x="22" y="1"/>
                  </a:lnTo>
                  <a:cubicBezTo>
                    <a:pt x="44" y="326"/>
                    <a:pt x="44" y="673"/>
                    <a:pt x="1" y="998"/>
                  </a:cubicBezTo>
                  <a:lnTo>
                    <a:pt x="1" y="1063"/>
                  </a:lnTo>
                  <a:lnTo>
                    <a:pt x="66" y="1063"/>
                  </a:lnTo>
                  <a:cubicBezTo>
                    <a:pt x="109" y="781"/>
                    <a:pt x="131" y="500"/>
                    <a:pt x="109" y="239"/>
                  </a:cubicBezTo>
                  <a:lnTo>
                    <a:pt x="109" y="15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7"/>
            <p:cNvSpPr/>
            <p:nvPr/>
          </p:nvSpPr>
          <p:spPr>
            <a:xfrm>
              <a:off x="2111313" y="2668828"/>
              <a:ext cx="121689" cy="80149"/>
            </a:xfrm>
            <a:custGeom>
              <a:avLst/>
              <a:gdLst/>
              <a:ahLst/>
              <a:cxnLst/>
              <a:rect l="l" t="t" r="r" b="b"/>
              <a:pathLst>
                <a:path w="1453" h="957" extrusionOk="0">
                  <a:moveTo>
                    <a:pt x="672" y="0"/>
                  </a:moveTo>
                  <a:cubicBezTo>
                    <a:pt x="586" y="0"/>
                    <a:pt x="521" y="44"/>
                    <a:pt x="456" y="109"/>
                  </a:cubicBezTo>
                  <a:cubicBezTo>
                    <a:pt x="347" y="239"/>
                    <a:pt x="0" y="802"/>
                    <a:pt x="174" y="933"/>
                  </a:cubicBezTo>
                  <a:cubicBezTo>
                    <a:pt x="197" y="950"/>
                    <a:pt x="236" y="956"/>
                    <a:pt x="284" y="956"/>
                  </a:cubicBezTo>
                  <a:cubicBezTo>
                    <a:pt x="417" y="956"/>
                    <a:pt x="614" y="905"/>
                    <a:pt x="694" y="889"/>
                  </a:cubicBezTo>
                  <a:lnTo>
                    <a:pt x="1236" y="846"/>
                  </a:lnTo>
                  <a:cubicBezTo>
                    <a:pt x="1301" y="846"/>
                    <a:pt x="1388" y="802"/>
                    <a:pt x="1431" y="759"/>
                  </a:cubicBezTo>
                  <a:cubicBezTo>
                    <a:pt x="1453" y="716"/>
                    <a:pt x="1453" y="629"/>
                    <a:pt x="1431" y="586"/>
                  </a:cubicBezTo>
                  <a:cubicBezTo>
                    <a:pt x="1388" y="542"/>
                    <a:pt x="1366" y="499"/>
                    <a:pt x="1301" y="456"/>
                  </a:cubicBezTo>
                  <a:cubicBezTo>
                    <a:pt x="1193" y="347"/>
                    <a:pt x="1063" y="239"/>
                    <a:pt x="932" y="130"/>
                  </a:cubicBezTo>
                  <a:cubicBezTo>
                    <a:pt x="867" y="44"/>
                    <a:pt x="781" y="0"/>
                    <a:pt x="6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7"/>
            <p:cNvSpPr/>
            <p:nvPr/>
          </p:nvSpPr>
          <p:spPr>
            <a:xfrm>
              <a:off x="1252468" y="2488599"/>
              <a:ext cx="806261" cy="296475"/>
            </a:xfrm>
            <a:custGeom>
              <a:avLst/>
              <a:gdLst/>
              <a:ahLst/>
              <a:cxnLst/>
              <a:rect l="l" t="t" r="r" b="b"/>
              <a:pathLst>
                <a:path w="9627" h="3540" extrusionOk="0">
                  <a:moveTo>
                    <a:pt x="6040" y="0"/>
                  </a:moveTo>
                  <a:cubicBezTo>
                    <a:pt x="5761" y="0"/>
                    <a:pt x="5493" y="39"/>
                    <a:pt x="5225" y="93"/>
                  </a:cubicBezTo>
                  <a:cubicBezTo>
                    <a:pt x="4965" y="158"/>
                    <a:pt x="4705" y="244"/>
                    <a:pt x="4467" y="353"/>
                  </a:cubicBezTo>
                  <a:lnTo>
                    <a:pt x="4336" y="418"/>
                  </a:lnTo>
                  <a:cubicBezTo>
                    <a:pt x="4011" y="570"/>
                    <a:pt x="3708" y="743"/>
                    <a:pt x="3426" y="917"/>
                  </a:cubicBezTo>
                  <a:lnTo>
                    <a:pt x="3079" y="1133"/>
                  </a:lnTo>
                  <a:lnTo>
                    <a:pt x="2884" y="1263"/>
                  </a:lnTo>
                  <a:lnTo>
                    <a:pt x="1106" y="2412"/>
                  </a:lnTo>
                  <a:lnTo>
                    <a:pt x="933" y="2521"/>
                  </a:lnTo>
                  <a:lnTo>
                    <a:pt x="0" y="3128"/>
                  </a:lnTo>
                  <a:cubicBezTo>
                    <a:pt x="477" y="3258"/>
                    <a:pt x="976" y="3345"/>
                    <a:pt x="1453" y="3410"/>
                  </a:cubicBezTo>
                  <a:lnTo>
                    <a:pt x="1496" y="3410"/>
                  </a:lnTo>
                  <a:cubicBezTo>
                    <a:pt x="2038" y="3496"/>
                    <a:pt x="2580" y="3540"/>
                    <a:pt x="3122" y="3540"/>
                  </a:cubicBezTo>
                  <a:lnTo>
                    <a:pt x="3231" y="3540"/>
                  </a:lnTo>
                  <a:cubicBezTo>
                    <a:pt x="3708" y="3518"/>
                    <a:pt x="4163" y="3496"/>
                    <a:pt x="4640" y="3431"/>
                  </a:cubicBezTo>
                  <a:cubicBezTo>
                    <a:pt x="4662" y="3410"/>
                    <a:pt x="4705" y="3410"/>
                    <a:pt x="4748" y="3410"/>
                  </a:cubicBezTo>
                  <a:cubicBezTo>
                    <a:pt x="5269" y="3323"/>
                    <a:pt x="5789" y="3193"/>
                    <a:pt x="6309" y="3041"/>
                  </a:cubicBezTo>
                  <a:lnTo>
                    <a:pt x="6418" y="3020"/>
                  </a:lnTo>
                  <a:cubicBezTo>
                    <a:pt x="6895" y="2846"/>
                    <a:pt x="7372" y="2673"/>
                    <a:pt x="7827" y="2456"/>
                  </a:cubicBezTo>
                  <a:lnTo>
                    <a:pt x="7979" y="2391"/>
                  </a:lnTo>
                  <a:cubicBezTo>
                    <a:pt x="8391" y="2174"/>
                    <a:pt x="8781" y="1957"/>
                    <a:pt x="9193" y="1719"/>
                  </a:cubicBezTo>
                  <a:cubicBezTo>
                    <a:pt x="9215" y="1697"/>
                    <a:pt x="9236" y="1697"/>
                    <a:pt x="9258" y="1675"/>
                  </a:cubicBezTo>
                  <a:cubicBezTo>
                    <a:pt x="9388" y="1589"/>
                    <a:pt x="9496" y="1524"/>
                    <a:pt x="9626" y="1437"/>
                  </a:cubicBezTo>
                  <a:cubicBezTo>
                    <a:pt x="9019" y="917"/>
                    <a:pt x="8326" y="505"/>
                    <a:pt x="7589" y="244"/>
                  </a:cubicBezTo>
                  <a:cubicBezTo>
                    <a:pt x="7177" y="114"/>
                    <a:pt x="6743" y="28"/>
                    <a:pt x="6309" y="6"/>
                  </a:cubicBezTo>
                  <a:lnTo>
                    <a:pt x="6223" y="6"/>
                  </a:lnTo>
                  <a:cubicBezTo>
                    <a:pt x="6161" y="2"/>
                    <a:pt x="6100" y="0"/>
                    <a:pt x="60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47"/>
            <p:cNvSpPr/>
            <p:nvPr/>
          </p:nvSpPr>
          <p:spPr>
            <a:xfrm>
              <a:off x="1332364" y="2601996"/>
              <a:ext cx="695460" cy="183078"/>
            </a:xfrm>
            <a:custGeom>
              <a:avLst/>
              <a:gdLst/>
              <a:ahLst/>
              <a:cxnLst/>
              <a:rect l="l" t="t" r="r" b="b"/>
              <a:pathLst>
                <a:path w="8304" h="2186" extrusionOk="0">
                  <a:moveTo>
                    <a:pt x="7954" y="1"/>
                  </a:moveTo>
                  <a:cubicBezTo>
                    <a:pt x="7847" y="1"/>
                    <a:pt x="7733" y="41"/>
                    <a:pt x="7654" y="105"/>
                  </a:cubicBezTo>
                  <a:cubicBezTo>
                    <a:pt x="7328" y="343"/>
                    <a:pt x="7068" y="668"/>
                    <a:pt x="6938" y="1037"/>
                  </a:cubicBezTo>
                  <a:cubicBezTo>
                    <a:pt x="6895" y="928"/>
                    <a:pt x="6830" y="798"/>
                    <a:pt x="6743" y="690"/>
                  </a:cubicBezTo>
                  <a:cubicBezTo>
                    <a:pt x="6635" y="560"/>
                    <a:pt x="6461" y="473"/>
                    <a:pt x="6288" y="473"/>
                  </a:cubicBezTo>
                  <a:cubicBezTo>
                    <a:pt x="6093" y="516"/>
                    <a:pt x="5941" y="603"/>
                    <a:pt x="5832" y="755"/>
                  </a:cubicBezTo>
                  <a:cubicBezTo>
                    <a:pt x="5637" y="993"/>
                    <a:pt x="5485" y="1275"/>
                    <a:pt x="5399" y="1579"/>
                  </a:cubicBezTo>
                  <a:cubicBezTo>
                    <a:pt x="5377" y="1449"/>
                    <a:pt x="5312" y="1340"/>
                    <a:pt x="5269" y="1232"/>
                  </a:cubicBezTo>
                  <a:cubicBezTo>
                    <a:pt x="5160" y="1058"/>
                    <a:pt x="5008" y="950"/>
                    <a:pt x="4835" y="928"/>
                  </a:cubicBezTo>
                  <a:cubicBezTo>
                    <a:pt x="4662" y="928"/>
                    <a:pt x="4510" y="993"/>
                    <a:pt x="4401" y="1102"/>
                  </a:cubicBezTo>
                  <a:cubicBezTo>
                    <a:pt x="4141" y="1297"/>
                    <a:pt x="3924" y="1557"/>
                    <a:pt x="3794" y="1861"/>
                  </a:cubicBezTo>
                  <a:cubicBezTo>
                    <a:pt x="3794" y="1796"/>
                    <a:pt x="3773" y="1731"/>
                    <a:pt x="3751" y="1666"/>
                  </a:cubicBezTo>
                  <a:cubicBezTo>
                    <a:pt x="3729" y="1492"/>
                    <a:pt x="3578" y="1340"/>
                    <a:pt x="3404" y="1297"/>
                  </a:cubicBezTo>
                  <a:cubicBezTo>
                    <a:pt x="3381" y="1293"/>
                    <a:pt x="3358" y="1291"/>
                    <a:pt x="3335" y="1291"/>
                  </a:cubicBezTo>
                  <a:cubicBezTo>
                    <a:pt x="3229" y="1291"/>
                    <a:pt x="3125" y="1330"/>
                    <a:pt x="3036" y="1384"/>
                  </a:cubicBezTo>
                  <a:cubicBezTo>
                    <a:pt x="2754" y="1557"/>
                    <a:pt x="2537" y="1752"/>
                    <a:pt x="2342" y="1991"/>
                  </a:cubicBezTo>
                  <a:cubicBezTo>
                    <a:pt x="2363" y="1926"/>
                    <a:pt x="2363" y="1861"/>
                    <a:pt x="2385" y="1774"/>
                  </a:cubicBezTo>
                  <a:cubicBezTo>
                    <a:pt x="2407" y="1622"/>
                    <a:pt x="2342" y="1449"/>
                    <a:pt x="2212" y="1340"/>
                  </a:cubicBezTo>
                  <a:cubicBezTo>
                    <a:pt x="2114" y="1279"/>
                    <a:pt x="2002" y="1253"/>
                    <a:pt x="1893" y="1253"/>
                  </a:cubicBezTo>
                  <a:cubicBezTo>
                    <a:pt x="1808" y="1253"/>
                    <a:pt x="1724" y="1269"/>
                    <a:pt x="1648" y="1297"/>
                  </a:cubicBezTo>
                  <a:cubicBezTo>
                    <a:pt x="1279" y="1405"/>
                    <a:pt x="954" y="1579"/>
                    <a:pt x="672" y="1839"/>
                  </a:cubicBezTo>
                  <a:cubicBezTo>
                    <a:pt x="694" y="1774"/>
                    <a:pt x="716" y="1709"/>
                    <a:pt x="737" y="1644"/>
                  </a:cubicBezTo>
                  <a:cubicBezTo>
                    <a:pt x="759" y="1492"/>
                    <a:pt x="716" y="1340"/>
                    <a:pt x="629" y="1210"/>
                  </a:cubicBezTo>
                  <a:cubicBezTo>
                    <a:pt x="516" y="1116"/>
                    <a:pt x="370" y="1054"/>
                    <a:pt x="219" y="1054"/>
                  </a:cubicBezTo>
                  <a:cubicBezTo>
                    <a:pt x="197" y="1054"/>
                    <a:pt x="174" y="1056"/>
                    <a:pt x="152" y="1058"/>
                  </a:cubicBezTo>
                  <a:lnTo>
                    <a:pt x="0" y="1167"/>
                  </a:lnTo>
                  <a:cubicBezTo>
                    <a:pt x="61" y="1147"/>
                    <a:pt x="123" y="1137"/>
                    <a:pt x="185" y="1137"/>
                  </a:cubicBezTo>
                  <a:cubicBezTo>
                    <a:pt x="323" y="1137"/>
                    <a:pt x="459" y="1185"/>
                    <a:pt x="564" y="1275"/>
                  </a:cubicBezTo>
                  <a:cubicBezTo>
                    <a:pt x="651" y="1362"/>
                    <a:pt x="672" y="1514"/>
                    <a:pt x="651" y="1644"/>
                  </a:cubicBezTo>
                  <a:cubicBezTo>
                    <a:pt x="629" y="1752"/>
                    <a:pt x="586" y="1882"/>
                    <a:pt x="542" y="2012"/>
                  </a:cubicBezTo>
                  <a:cubicBezTo>
                    <a:pt x="521" y="2012"/>
                    <a:pt x="521" y="2034"/>
                    <a:pt x="542" y="2056"/>
                  </a:cubicBezTo>
                  <a:lnTo>
                    <a:pt x="564" y="2056"/>
                  </a:lnTo>
                  <a:cubicBezTo>
                    <a:pt x="867" y="1731"/>
                    <a:pt x="1236" y="1492"/>
                    <a:pt x="1648" y="1384"/>
                  </a:cubicBezTo>
                  <a:cubicBezTo>
                    <a:pt x="1728" y="1353"/>
                    <a:pt x="1809" y="1337"/>
                    <a:pt x="1887" y="1337"/>
                  </a:cubicBezTo>
                  <a:cubicBezTo>
                    <a:pt x="1978" y="1337"/>
                    <a:pt x="2065" y="1359"/>
                    <a:pt x="2147" y="1405"/>
                  </a:cubicBezTo>
                  <a:cubicBezTo>
                    <a:pt x="2255" y="1514"/>
                    <a:pt x="2298" y="1644"/>
                    <a:pt x="2298" y="1774"/>
                  </a:cubicBezTo>
                  <a:cubicBezTo>
                    <a:pt x="2277" y="1926"/>
                    <a:pt x="2233" y="2056"/>
                    <a:pt x="2168" y="2186"/>
                  </a:cubicBezTo>
                  <a:lnTo>
                    <a:pt x="2277" y="2186"/>
                  </a:lnTo>
                  <a:cubicBezTo>
                    <a:pt x="2494" y="1904"/>
                    <a:pt x="2754" y="1666"/>
                    <a:pt x="3057" y="1470"/>
                  </a:cubicBezTo>
                  <a:cubicBezTo>
                    <a:pt x="3146" y="1417"/>
                    <a:pt x="3236" y="1378"/>
                    <a:pt x="3337" y="1378"/>
                  </a:cubicBezTo>
                  <a:cubicBezTo>
                    <a:pt x="3359" y="1378"/>
                    <a:pt x="3381" y="1380"/>
                    <a:pt x="3404" y="1384"/>
                  </a:cubicBezTo>
                  <a:cubicBezTo>
                    <a:pt x="3534" y="1427"/>
                    <a:pt x="3643" y="1535"/>
                    <a:pt x="3686" y="1687"/>
                  </a:cubicBezTo>
                  <a:cubicBezTo>
                    <a:pt x="3708" y="1817"/>
                    <a:pt x="3708" y="1947"/>
                    <a:pt x="3686" y="2077"/>
                  </a:cubicBezTo>
                  <a:cubicBezTo>
                    <a:pt x="3708" y="2077"/>
                    <a:pt x="3751" y="2056"/>
                    <a:pt x="3794" y="2056"/>
                  </a:cubicBezTo>
                  <a:cubicBezTo>
                    <a:pt x="3903" y="1709"/>
                    <a:pt x="4141" y="1384"/>
                    <a:pt x="4445" y="1167"/>
                  </a:cubicBezTo>
                  <a:cubicBezTo>
                    <a:pt x="4532" y="1080"/>
                    <a:pt x="4683" y="1015"/>
                    <a:pt x="4813" y="1015"/>
                  </a:cubicBezTo>
                  <a:cubicBezTo>
                    <a:pt x="4965" y="1037"/>
                    <a:pt x="5117" y="1124"/>
                    <a:pt x="5204" y="1275"/>
                  </a:cubicBezTo>
                  <a:cubicBezTo>
                    <a:pt x="5269" y="1405"/>
                    <a:pt x="5312" y="1535"/>
                    <a:pt x="5355" y="1687"/>
                  </a:cubicBezTo>
                  <a:lnTo>
                    <a:pt x="5464" y="1666"/>
                  </a:lnTo>
                  <a:cubicBezTo>
                    <a:pt x="5529" y="1340"/>
                    <a:pt x="5681" y="1058"/>
                    <a:pt x="5897" y="820"/>
                  </a:cubicBezTo>
                  <a:cubicBezTo>
                    <a:pt x="5984" y="668"/>
                    <a:pt x="6114" y="582"/>
                    <a:pt x="6288" y="560"/>
                  </a:cubicBezTo>
                  <a:cubicBezTo>
                    <a:pt x="6439" y="560"/>
                    <a:pt x="6591" y="625"/>
                    <a:pt x="6678" y="755"/>
                  </a:cubicBezTo>
                  <a:cubicBezTo>
                    <a:pt x="6765" y="842"/>
                    <a:pt x="6830" y="972"/>
                    <a:pt x="6873" y="1102"/>
                  </a:cubicBezTo>
                  <a:lnTo>
                    <a:pt x="7025" y="1037"/>
                  </a:lnTo>
                  <a:cubicBezTo>
                    <a:pt x="7155" y="690"/>
                    <a:pt x="7393" y="386"/>
                    <a:pt x="7697" y="170"/>
                  </a:cubicBezTo>
                  <a:cubicBezTo>
                    <a:pt x="7763" y="103"/>
                    <a:pt x="7855" y="75"/>
                    <a:pt x="7952" y="75"/>
                  </a:cubicBezTo>
                  <a:cubicBezTo>
                    <a:pt x="7982" y="75"/>
                    <a:pt x="8013" y="78"/>
                    <a:pt x="8044" y="83"/>
                  </a:cubicBezTo>
                  <a:cubicBezTo>
                    <a:pt x="8152" y="148"/>
                    <a:pt x="8217" y="256"/>
                    <a:pt x="8239" y="365"/>
                  </a:cubicBezTo>
                  <a:cubicBezTo>
                    <a:pt x="8261" y="343"/>
                    <a:pt x="8282" y="343"/>
                    <a:pt x="8304" y="321"/>
                  </a:cubicBezTo>
                  <a:cubicBezTo>
                    <a:pt x="8282" y="191"/>
                    <a:pt x="8196" y="83"/>
                    <a:pt x="8065" y="18"/>
                  </a:cubicBezTo>
                  <a:cubicBezTo>
                    <a:pt x="8031" y="6"/>
                    <a:pt x="7993" y="1"/>
                    <a:pt x="7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47"/>
            <p:cNvSpPr/>
            <p:nvPr/>
          </p:nvSpPr>
          <p:spPr>
            <a:xfrm>
              <a:off x="1486714" y="2563387"/>
              <a:ext cx="119930" cy="89194"/>
            </a:xfrm>
            <a:custGeom>
              <a:avLst/>
              <a:gdLst/>
              <a:ahLst/>
              <a:cxnLst/>
              <a:rect l="l" t="t" r="r" b="b"/>
              <a:pathLst>
                <a:path w="1432" h="1065" extrusionOk="0">
                  <a:moveTo>
                    <a:pt x="757" y="83"/>
                  </a:moveTo>
                  <a:cubicBezTo>
                    <a:pt x="779" y="83"/>
                    <a:pt x="802" y="85"/>
                    <a:pt x="824" y="89"/>
                  </a:cubicBezTo>
                  <a:cubicBezTo>
                    <a:pt x="932" y="89"/>
                    <a:pt x="1041" y="89"/>
                    <a:pt x="1128" y="132"/>
                  </a:cubicBezTo>
                  <a:cubicBezTo>
                    <a:pt x="1193" y="175"/>
                    <a:pt x="1258" y="197"/>
                    <a:pt x="1301" y="262"/>
                  </a:cubicBezTo>
                  <a:cubicBezTo>
                    <a:pt x="1344" y="305"/>
                    <a:pt x="1366" y="370"/>
                    <a:pt x="1344" y="435"/>
                  </a:cubicBezTo>
                  <a:cubicBezTo>
                    <a:pt x="1323" y="500"/>
                    <a:pt x="1236" y="566"/>
                    <a:pt x="1149" y="587"/>
                  </a:cubicBezTo>
                  <a:lnTo>
                    <a:pt x="477" y="912"/>
                  </a:lnTo>
                  <a:cubicBezTo>
                    <a:pt x="412" y="956"/>
                    <a:pt x="325" y="977"/>
                    <a:pt x="239" y="977"/>
                  </a:cubicBezTo>
                  <a:cubicBezTo>
                    <a:pt x="130" y="956"/>
                    <a:pt x="65" y="869"/>
                    <a:pt x="65" y="761"/>
                  </a:cubicBezTo>
                  <a:cubicBezTo>
                    <a:pt x="65" y="609"/>
                    <a:pt x="195" y="414"/>
                    <a:pt x="455" y="197"/>
                  </a:cubicBezTo>
                  <a:cubicBezTo>
                    <a:pt x="545" y="125"/>
                    <a:pt x="650" y="83"/>
                    <a:pt x="757" y="83"/>
                  </a:cubicBezTo>
                  <a:close/>
                  <a:moveTo>
                    <a:pt x="819" y="1"/>
                  </a:moveTo>
                  <a:cubicBezTo>
                    <a:pt x="754" y="1"/>
                    <a:pt x="690" y="8"/>
                    <a:pt x="629" y="24"/>
                  </a:cubicBezTo>
                  <a:cubicBezTo>
                    <a:pt x="542" y="45"/>
                    <a:pt x="477" y="89"/>
                    <a:pt x="412" y="132"/>
                  </a:cubicBezTo>
                  <a:cubicBezTo>
                    <a:pt x="369" y="175"/>
                    <a:pt x="325" y="197"/>
                    <a:pt x="282" y="240"/>
                  </a:cubicBezTo>
                  <a:cubicBezTo>
                    <a:pt x="130" y="370"/>
                    <a:pt x="22" y="544"/>
                    <a:pt x="0" y="739"/>
                  </a:cubicBezTo>
                  <a:lnTo>
                    <a:pt x="0" y="761"/>
                  </a:lnTo>
                  <a:cubicBezTo>
                    <a:pt x="0" y="912"/>
                    <a:pt x="87" y="1021"/>
                    <a:pt x="217" y="1064"/>
                  </a:cubicBezTo>
                  <a:lnTo>
                    <a:pt x="282" y="1064"/>
                  </a:lnTo>
                  <a:cubicBezTo>
                    <a:pt x="347" y="1043"/>
                    <a:pt x="434" y="1021"/>
                    <a:pt x="520" y="977"/>
                  </a:cubicBezTo>
                  <a:lnTo>
                    <a:pt x="1193" y="652"/>
                  </a:lnTo>
                  <a:cubicBezTo>
                    <a:pt x="1279" y="631"/>
                    <a:pt x="1366" y="544"/>
                    <a:pt x="1409" y="457"/>
                  </a:cubicBezTo>
                  <a:cubicBezTo>
                    <a:pt x="1431" y="370"/>
                    <a:pt x="1431" y="284"/>
                    <a:pt x="1366" y="219"/>
                  </a:cubicBezTo>
                  <a:cubicBezTo>
                    <a:pt x="1323" y="154"/>
                    <a:pt x="1236" y="89"/>
                    <a:pt x="1171" y="67"/>
                  </a:cubicBezTo>
                  <a:cubicBezTo>
                    <a:pt x="1059" y="25"/>
                    <a:pt x="938" y="1"/>
                    <a:pt x="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7"/>
            <p:cNvSpPr/>
            <p:nvPr/>
          </p:nvSpPr>
          <p:spPr>
            <a:xfrm>
              <a:off x="1808058" y="2512635"/>
              <a:ext cx="103599" cy="65911"/>
            </a:xfrm>
            <a:custGeom>
              <a:avLst/>
              <a:gdLst/>
              <a:ahLst/>
              <a:cxnLst/>
              <a:rect l="l" t="t" r="r" b="b"/>
              <a:pathLst>
                <a:path w="1237" h="787" extrusionOk="0">
                  <a:moveTo>
                    <a:pt x="586" y="66"/>
                  </a:moveTo>
                  <a:cubicBezTo>
                    <a:pt x="803" y="109"/>
                    <a:pt x="998" y="239"/>
                    <a:pt x="1128" y="434"/>
                  </a:cubicBezTo>
                  <a:cubicBezTo>
                    <a:pt x="1171" y="478"/>
                    <a:pt x="1171" y="543"/>
                    <a:pt x="1128" y="608"/>
                  </a:cubicBezTo>
                  <a:lnTo>
                    <a:pt x="1150" y="608"/>
                  </a:lnTo>
                  <a:cubicBezTo>
                    <a:pt x="1106" y="673"/>
                    <a:pt x="976" y="695"/>
                    <a:pt x="889" y="716"/>
                  </a:cubicBezTo>
                  <a:lnTo>
                    <a:pt x="369" y="716"/>
                  </a:lnTo>
                  <a:cubicBezTo>
                    <a:pt x="282" y="716"/>
                    <a:pt x="196" y="673"/>
                    <a:pt x="131" y="608"/>
                  </a:cubicBezTo>
                  <a:cubicBezTo>
                    <a:pt x="66" y="543"/>
                    <a:pt x="66" y="434"/>
                    <a:pt x="131" y="348"/>
                  </a:cubicBezTo>
                  <a:cubicBezTo>
                    <a:pt x="217" y="174"/>
                    <a:pt x="391" y="88"/>
                    <a:pt x="586" y="66"/>
                  </a:cubicBezTo>
                  <a:close/>
                  <a:moveTo>
                    <a:pt x="586" y="1"/>
                  </a:moveTo>
                  <a:cubicBezTo>
                    <a:pt x="369" y="22"/>
                    <a:pt x="174" y="131"/>
                    <a:pt x="66" y="326"/>
                  </a:cubicBezTo>
                  <a:cubicBezTo>
                    <a:pt x="22" y="369"/>
                    <a:pt x="1" y="434"/>
                    <a:pt x="1" y="499"/>
                  </a:cubicBezTo>
                  <a:cubicBezTo>
                    <a:pt x="1" y="564"/>
                    <a:pt x="22" y="630"/>
                    <a:pt x="66" y="673"/>
                  </a:cubicBezTo>
                  <a:cubicBezTo>
                    <a:pt x="137" y="745"/>
                    <a:pt x="224" y="787"/>
                    <a:pt x="313" y="787"/>
                  </a:cubicBezTo>
                  <a:cubicBezTo>
                    <a:pt x="332" y="787"/>
                    <a:pt x="351" y="785"/>
                    <a:pt x="369" y="781"/>
                  </a:cubicBezTo>
                  <a:lnTo>
                    <a:pt x="889" y="781"/>
                  </a:lnTo>
                  <a:cubicBezTo>
                    <a:pt x="1020" y="781"/>
                    <a:pt x="1128" y="738"/>
                    <a:pt x="1215" y="630"/>
                  </a:cubicBezTo>
                  <a:cubicBezTo>
                    <a:pt x="1236" y="564"/>
                    <a:pt x="1236" y="478"/>
                    <a:pt x="1215" y="391"/>
                  </a:cubicBezTo>
                  <a:cubicBezTo>
                    <a:pt x="1063" y="196"/>
                    <a:pt x="824" y="66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7"/>
            <p:cNvSpPr/>
            <p:nvPr/>
          </p:nvSpPr>
          <p:spPr>
            <a:xfrm>
              <a:off x="1606558" y="2489018"/>
              <a:ext cx="181654" cy="103599"/>
            </a:xfrm>
            <a:custGeom>
              <a:avLst/>
              <a:gdLst/>
              <a:ahLst/>
              <a:cxnLst/>
              <a:rect l="l" t="t" r="r" b="b"/>
              <a:pathLst>
                <a:path w="2169" h="1237" extrusionOk="0">
                  <a:moveTo>
                    <a:pt x="1995" y="1"/>
                  </a:moveTo>
                  <a:cubicBezTo>
                    <a:pt x="2016" y="44"/>
                    <a:pt x="2038" y="88"/>
                    <a:pt x="2060" y="131"/>
                  </a:cubicBezTo>
                  <a:cubicBezTo>
                    <a:pt x="2103" y="196"/>
                    <a:pt x="2103" y="283"/>
                    <a:pt x="2060" y="348"/>
                  </a:cubicBezTo>
                  <a:cubicBezTo>
                    <a:pt x="1973" y="478"/>
                    <a:pt x="1865" y="543"/>
                    <a:pt x="1713" y="586"/>
                  </a:cubicBezTo>
                  <a:lnTo>
                    <a:pt x="1583" y="630"/>
                  </a:lnTo>
                  <a:cubicBezTo>
                    <a:pt x="1453" y="695"/>
                    <a:pt x="1323" y="781"/>
                    <a:pt x="1214" y="868"/>
                  </a:cubicBezTo>
                  <a:cubicBezTo>
                    <a:pt x="1127" y="933"/>
                    <a:pt x="1062" y="998"/>
                    <a:pt x="976" y="1042"/>
                  </a:cubicBezTo>
                  <a:cubicBezTo>
                    <a:pt x="864" y="1126"/>
                    <a:pt x="715" y="1173"/>
                    <a:pt x="572" y="1173"/>
                  </a:cubicBezTo>
                  <a:cubicBezTo>
                    <a:pt x="493" y="1173"/>
                    <a:pt x="416" y="1159"/>
                    <a:pt x="347" y="1128"/>
                  </a:cubicBezTo>
                  <a:cubicBezTo>
                    <a:pt x="152" y="998"/>
                    <a:pt x="65" y="781"/>
                    <a:pt x="130" y="586"/>
                  </a:cubicBezTo>
                  <a:cubicBezTo>
                    <a:pt x="152" y="500"/>
                    <a:pt x="195" y="413"/>
                    <a:pt x="239" y="348"/>
                  </a:cubicBezTo>
                  <a:lnTo>
                    <a:pt x="239" y="348"/>
                  </a:lnTo>
                  <a:lnTo>
                    <a:pt x="108" y="391"/>
                  </a:lnTo>
                  <a:cubicBezTo>
                    <a:pt x="87" y="456"/>
                    <a:pt x="65" y="500"/>
                    <a:pt x="43" y="565"/>
                  </a:cubicBezTo>
                  <a:cubicBezTo>
                    <a:pt x="0" y="803"/>
                    <a:pt x="87" y="1042"/>
                    <a:pt x="304" y="1172"/>
                  </a:cubicBezTo>
                  <a:cubicBezTo>
                    <a:pt x="369" y="1215"/>
                    <a:pt x="477" y="1237"/>
                    <a:pt x="564" y="1237"/>
                  </a:cubicBezTo>
                  <a:cubicBezTo>
                    <a:pt x="715" y="1237"/>
                    <a:pt x="889" y="1193"/>
                    <a:pt x="1019" y="1085"/>
                  </a:cubicBezTo>
                  <a:cubicBezTo>
                    <a:pt x="1106" y="1042"/>
                    <a:pt x="1171" y="977"/>
                    <a:pt x="1258" y="933"/>
                  </a:cubicBezTo>
                  <a:cubicBezTo>
                    <a:pt x="1366" y="846"/>
                    <a:pt x="1496" y="760"/>
                    <a:pt x="1626" y="695"/>
                  </a:cubicBezTo>
                  <a:lnTo>
                    <a:pt x="1734" y="651"/>
                  </a:lnTo>
                  <a:cubicBezTo>
                    <a:pt x="1908" y="608"/>
                    <a:pt x="2038" y="521"/>
                    <a:pt x="2146" y="370"/>
                  </a:cubicBezTo>
                  <a:cubicBezTo>
                    <a:pt x="2168" y="283"/>
                    <a:pt x="2168" y="174"/>
                    <a:pt x="2146" y="88"/>
                  </a:cubicBezTo>
                  <a:cubicBezTo>
                    <a:pt x="2125" y="66"/>
                    <a:pt x="2103" y="23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7"/>
            <p:cNvSpPr/>
            <p:nvPr/>
          </p:nvSpPr>
          <p:spPr>
            <a:xfrm>
              <a:off x="1252468" y="2302425"/>
              <a:ext cx="1114964" cy="579801"/>
            </a:xfrm>
            <a:custGeom>
              <a:avLst/>
              <a:gdLst/>
              <a:ahLst/>
              <a:cxnLst/>
              <a:rect l="l" t="t" r="r" b="b"/>
              <a:pathLst>
                <a:path w="13313" h="6923" extrusionOk="0">
                  <a:moveTo>
                    <a:pt x="11954" y="1"/>
                  </a:moveTo>
                  <a:cubicBezTo>
                    <a:pt x="11742" y="1"/>
                    <a:pt x="11524" y="41"/>
                    <a:pt x="11318" y="104"/>
                  </a:cubicBezTo>
                  <a:cubicBezTo>
                    <a:pt x="10711" y="321"/>
                    <a:pt x="10234" y="755"/>
                    <a:pt x="9952" y="1340"/>
                  </a:cubicBezTo>
                  <a:cubicBezTo>
                    <a:pt x="9908" y="1427"/>
                    <a:pt x="9865" y="1535"/>
                    <a:pt x="9822" y="1622"/>
                  </a:cubicBezTo>
                  <a:cubicBezTo>
                    <a:pt x="9648" y="2034"/>
                    <a:pt x="9540" y="2446"/>
                    <a:pt x="9475" y="2879"/>
                  </a:cubicBezTo>
                  <a:cubicBezTo>
                    <a:pt x="9475" y="3551"/>
                    <a:pt x="9041" y="4159"/>
                    <a:pt x="8391" y="4375"/>
                  </a:cubicBezTo>
                  <a:cubicBezTo>
                    <a:pt x="7719" y="4657"/>
                    <a:pt x="7025" y="4917"/>
                    <a:pt x="6353" y="5177"/>
                  </a:cubicBezTo>
                  <a:cubicBezTo>
                    <a:pt x="5304" y="5574"/>
                    <a:pt x="4132" y="5697"/>
                    <a:pt x="3084" y="5697"/>
                  </a:cubicBezTo>
                  <a:cubicBezTo>
                    <a:pt x="1380" y="5697"/>
                    <a:pt x="1" y="5373"/>
                    <a:pt x="0" y="5373"/>
                  </a:cubicBezTo>
                  <a:lnTo>
                    <a:pt x="0" y="5373"/>
                  </a:lnTo>
                  <a:cubicBezTo>
                    <a:pt x="1810" y="6616"/>
                    <a:pt x="4180" y="6922"/>
                    <a:pt x="6031" y="6922"/>
                  </a:cubicBezTo>
                  <a:cubicBezTo>
                    <a:pt x="6730" y="6922"/>
                    <a:pt x="7355" y="6879"/>
                    <a:pt x="7849" y="6825"/>
                  </a:cubicBezTo>
                  <a:cubicBezTo>
                    <a:pt x="8239" y="6804"/>
                    <a:pt x="8629" y="6738"/>
                    <a:pt x="8998" y="6652"/>
                  </a:cubicBezTo>
                  <a:cubicBezTo>
                    <a:pt x="9388" y="6522"/>
                    <a:pt x="10342" y="5503"/>
                    <a:pt x="11404" y="4375"/>
                  </a:cubicBezTo>
                  <a:lnTo>
                    <a:pt x="11730" y="4028"/>
                  </a:lnTo>
                  <a:cubicBezTo>
                    <a:pt x="12488" y="3226"/>
                    <a:pt x="13312" y="1839"/>
                    <a:pt x="13225" y="906"/>
                  </a:cubicBezTo>
                  <a:cubicBezTo>
                    <a:pt x="13225" y="885"/>
                    <a:pt x="13225" y="841"/>
                    <a:pt x="13225" y="820"/>
                  </a:cubicBezTo>
                  <a:cubicBezTo>
                    <a:pt x="13160" y="386"/>
                    <a:pt x="12857" y="61"/>
                    <a:pt x="12185" y="18"/>
                  </a:cubicBezTo>
                  <a:cubicBezTo>
                    <a:pt x="12109" y="6"/>
                    <a:pt x="12032" y="1"/>
                    <a:pt x="11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7"/>
            <p:cNvSpPr/>
            <p:nvPr/>
          </p:nvSpPr>
          <p:spPr>
            <a:xfrm>
              <a:off x="1909730" y="2619332"/>
              <a:ext cx="308786" cy="256526"/>
            </a:xfrm>
            <a:custGeom>
              <a:avLst/>
              <a:gdLst/>
              <a:ahLst/>
              <a:cxnLst/>
              <a:rect l="l" t="t" r="r" b="b"/>
              <a:pathLst>
                <a:path w="3687" h="3063" extrusionOk="0">
                  <a:moveTo>
                    <a:pt x="3229" y="1"/>
                  </a:moveTo>
                  <a:cubicBezTo>
                    <a:pt x="3200" y="1"/>
                    <a:pt x="3171" y="3"/>
                    <a:pt x="3144" y="6"/>
                  </a:cubicBezTo>
                  <a:cubicBezTo>
                    <a:pt x="2624" y="114"/>
                    <a:pt x="2169" y="375"/>
                    <a:pt x="1844" y="765"/>
                  </a:cubicBezTo>
                  <a:cubicBezTo>
                    <a:pt x="1562" y="1047"/>
                    <a:pt x="1302" y="1350"/>
                    <a:pt x="1063" y="1675"/>
                  </a:cubicBezTo>
                  <a:cubicBezTo>
                    <a:pt x="846" y="1935"/>
                    <a:pt x="629" y="2239"/>
                    <a:pt x="391" y="2478"/>
                  </a:cubicBezTo>
                  <a:cubicBezTo>
                    <a:pt x="217" y="2629"/>
                    <a:pt x="87" y="2846"/>
                    <a:pt x="1" y="3063"/>
                  </a:cubicBezTo>
                  <a:cubicBezTo>
                    <a:pt x="391" y="3020"/>
                    <a:pt x="781" y="2976"/>
                    <a:pt x="1150" y="2889"/>
                  </a:cubicBezTo>
                  <a:cubicBezTo>
                    <a:pt x="1540" y="2759"/>
                    <a:pt x="2494" y="1740"/>
                    <a:pt x="3556" y="613"/>
                  </a:cubicBezTo>
                  <a:cubicBezTo>
                    <a:pt x="3643" y="505"/>
                    <a:pt x="3686" y="331"/>
                    <a:pt x="3621" y="201"/>
                  </a:cubicBezTo>
                  <a:cubicBezTo>
                    <a:pt x="3566" y="54"/>
                    <a:pt x="3387" y="1"/>
                    <a:pt x="3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7"/>
            <p:cNvSpPr/>
            <p:nvPr/>
          </p:nvSpPr>
          <p:spPr>
            <a:xfrm>
              <a:off x="2020530" y="2741857"/>
              <a:ext cx="303091" cy="221184"/>
            </a:xfrm>
            <a:custGeom>
              <a:avLst/>
              <a:gdLst/>
              <a:ahLst/>
              <a:cxnLst/>
              <a:rect l="l" t="t" r="r" b="b"/>
              <a:pathLst>
                <a:path w="3619" h="2641" extrusionOk="0">
                  <a:moveTo>
                    <a:pt x="1564" y="1"/>
                  </a:moveTo>
                  <a:cubicBezTo>
                    <a:pt x="1457" y="1"/>
                    <a:pt x="1377" y="13"/>
                    <a:pt x="1344" y="39"/>
                  </a:cubicBezTo>
                  <a:cubicBezTo>
                    <a:pt x="911" y="472"/>
                    <a:pt x="455" y="863"/>
                    <a:pt x="0" y="1231"/>
                  </a:cubicBezTo>
                  <a:cubicBezTo>
                    <a:pt x="109" y="1275"/>
                    <a:pt x="260" y="1318"/>
                    <a:pt x="390" y="1361"/>
                  </a:cubicBezTo>
                  <a:cubicBezTo>
                    <a:pt x="510" y="1383"/>
                    <a:pt x="634" y="1394"/>
                    <a:pt x="759" y="1394"/>
                  </a:cubicBezTo>
                  <a:cubicBezTo>
                    <a:pt x="884" y="1394"/>
                    <a:pt x="1008" y="1383"/>
                    <a:pt x="1128" y="1361"/>
                  </a:cubicBezTo>
                  <a:lnTo>
                    <a:pt x="1149" y="1361"/>
                  </a:lnTo>
                  <a:cubicBezTo>
                    <a:pt x="1301" y="1838"/>
                    <a:pt x="1626" y="2250"/>
                    <a:pt x="2060" y="2532"/>
                  </a:cubicBezTo>
                  <a:cubicBezTo>
                    <a:pt x="2168" y="2597"/>
                    <a:pt x="2298" y="2641"/>
                    <a:pt x="2450" y="2641"/>
                  </a:cubicBezTo>
                  <a:cubicBezTo>
                    <a:pt x="2493" y="2641"/>
                    <a:pt x="2537" y="2597"/>
                    <a:pt x="2537" y="2554"/>
                  </a:cubicBezTo>
                  <a:lnTo>
                    <a:pt x="2559" y="2402"/>
                  </a:lnTo>
                  <a:cubicBezTo>
                    <a:pt x="2710" y="2467"/>
                    <a:pt x="2862" y="2510"/>
                    <a:pt x="3035" y="2510"/>
                  </a:cubicBezTo>
                  <a:cubicBezTo>
                    <a:pt x="3079" y="2510"/>
                    <a:pt x="3122" y="2489"/>
                    <a:pt x="3144" y="2445"/>
                  </a:cubicBezTo>
                  <a:cubicBezTo>
                    <a:pt x="3166" y="2359"/>
                    <a:pt x="3187" y="2272"/>
                    <a:pt x="3187" y="2185"/>
                  </a:cubicBezTo>
                  <a:cubicBezTo>
                    <a:pt x="3274" y="2207"/>
                    <a:pt x="3382" y="2207"/>
                    <a:pt x="3491" y="2229"/>
                  </a:cubicBezTo>
                  <a:cubicBezTo>
                    <a:pt x="3500" y="2231"/>
                    <a:pt x="3509" y="2232"/>
                    <a:pt x="3517" y="2232"/>
                  </a:cubicBezTo>
                  <a:cubicBezTo>
                    <a:pt x="3586" y="2232"/>
                    <a:pt x="3619" y="2157"/>
                    <a:pt x="3599" y="2099"/>
                  </a:cubicBezTo>
                  <a:cubicBezTo>
                    <a:pt x="3534" y="1752"/>
                    <a:pt x="3404" y="1405"/>
                    <a:pt x="3274" y="1080"/>
                  </a:cubicBezTo>
                  <a:cubicBezTo>
                    <a:pt x="3101" y="711"/>
                    <a:pt x="2819" y="386"/>
                    <a:pt x="2450" y="191"/>
                  </a:cubicBezTo>
                  <a:cubicBezTo>
                    <a:pt x="2207" y="69"/>
                    <a:pt x="1814" y="1"/>
                    <a:pt x="1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7"/>
            <p:cNvSpPr/>
            <p:nvPr/>
          </p:nvSpPr>
          <p:spPr>
            <a:xfrm>
              <a:off x="2169435" y="2349241"/>
              <a:ext cx="52679" cy="44890"/>
            </a:xfrm>
            <a:custGeom>
              <a:avLst/>
              <a:gdLst/>
              <a:ahLst/>
              <a:cxnLst/>
              <a:rect l="l" t="t" r="r" b="b"/>
              <a:pathLst>
                <a:path w="629" h="536" extrusionOk="0">
                  <a:moveTo>
                    <a:pt x="369" y="1"/>
                  </a:moveTo>
                  <a:cubicBezTo>
                    <a:pt x="130" y="1"/>
                    <a:pt x="0" y="282"/>
                    <a:pt x="173" y="456"/>
                  </a:cubicBezTo>
                  <a:cubicBezTo>
                    <a:pt x="229" y="511"/>
                    <a:pt x="295" y="535"/>
                    <a:pt x="359" y="535"/>
                  </a:cubicBezTo>
                  <a:cubicBezTo>
                    <a:pt x="498" y="535"/>
                    <a:pt x="629" y="423"/>
                    <a:pt x="629" y="261"/>
                  </a:cubicBezTo>
                  <a:cubicBezTo>
                    <a:pt x="629" y="109"/>
                    <a:pt x="520" y="1"/>
                    <a:pt x="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7"/>
            <p:cNvSpPr/>
            <p:nvPr/>
          </p:nvSpPr>
          <p:spPr>
            <a:xfrm>
              <a:off x="2225715" y="2371518"/>
              <a:ext cx="134419" cy="63147"/>
            </a:xfrm>
            <a:custGeom>
              <a:avLst/>
              <a:gdLst/>
              <a:ahLst/>
              <a:cxnLst/>
              <a:rect l="l" t="t" r="r" b="b"/>
              <a:pathLst>
                <a:path w="1605" h="754" extrusionOk="0">
                  <a:moveTo>
                    <a:pt x="1450" y="0"/>
                  </a:moveTo>
                  <a:cubicBezTo>
                    <a:pt x="1316" y="0"/>
                    <a:pt x="1182" y="49"/>
                    <a:pt x="1084" y="146"/>
                  </a:cubicBezTo>
                  <a:cubicBezTo>
                    <a:pt x="1019" y="190"/>
                    <a:pt x="954" y="255"/>
                    <a:pt x="889" y="320"/>
                  </a:cubicBezTo>
                  <a:cubicBezTo>
                    <a:pt x="824" y="407"/>
                    <a:pt x="759" y="472"/>
                    <a:pt x="672" y="515"/>
                  </a:cubicBezTo>
                  <a:cubicBezTo>
                    <a:pt x="521" y="629"/>
                    <a:pt x="320" y="693"/>
                    <a:pt x="127" y="693"/>
                  </a:cubicBezTo>
                  <a:cubicBezTo>
                    <a:pt x="99" y="693"/>
                    <a:pt x="71" y="691"/>
                    <a:pt x="43" y="688"/>
                  </a:cubicBezTo>
                  <a:cubicBezTo>
                    <a:pt x="22" y="688"/>
                    <a:pt x="22" y="688"/>
                    <a:pt x="0" y="710"/>
                  </a:cubicBezTo>
                  <a:cubicBezTo>
                    <a:pt x="0" y="732"/>
                    <a:pt x="22" y="754"/>
                    <a:pt x="43" y="754"/>
                  </a:cubicBezTo>
                  <a:lnTo>
                    <a:pt x="152" y="754"/>
                  </a:lnTo>
                  <a:cubicBezTo>
                    <a:pt x="369" y="754"/>
                    <a:pt x="564" y="688"/>
                    <a:pt x="716" y="580"/>
                  </a:cubicBezTo>
                  <a:cubicBezTo>
                    <a:pt x="802" y="515"/>
                    <a:pt x="867" y="450"/>
                    <a:pt x="932" y="385"/>
                  </a:cubicBezTo>
                  <a:cubicBezTo>
                    <a:pt x="997" y="320"/>
                    <a:pt x="1062" y="255"/>
                    <a:pt x="1127" y="190"/>
                  </a:cubicBezTo>
                  <a:cubicBezTo>
                    <a:pt x="1224" y="109"/>
                    <a:pt x="1344" y="65"/>
                    <a:pt x="1471" y="65"/>
                  </a:cubicBezTo>
                  <a:cubicBezTo>
                    <a:pt x="1515" y="65"/>
                    <a:pt x="1560" y="70"/>
                    <a:pt x="1604" y="81"/>
                  </a:cubicBezTo>
                  <a:cubicBezTo>
                    <a:pt x="1604" y="60"/>
                    <a:pt x="1604" y="38"/>
                    <a:pt x="1583" y="16"/>
                  </a:cubicBezTo>
                  <a:cubicBezTo>
                    <a:pt x="1539" y="6"/>
                    <a:pt x="1495" y="0"/>
                    <a:pt x="1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7"/>
            <p:cNvSpPr/>
            <p:nvPr/>
          </p:nvSpPr>
          <p:spPr>
            <a:xfrm>
              <a:off x="1926061" y="2592532"/>
              <a:ext cx="109042" cy="101756"/>
            </a:xfrm>
            <a:custGeom>
              <a:avLst/>
              <a:gdLst/>
              <a:ahLst/>
              <a:cxnLst/>
              <a:rect l="l" t="t" r="r" b="b"/>
              <a:pathLst>
                <a:path w="1302" h="1215" fill="none" extrusionOk="0">
                  <a:moveTo>
                    <a:pt x="1" y="1215"/>
                  </a:moveTo>
                  <a:cubicBezTo>
                    <a:pt x="608" y="1020"/>
                    <a:pt x="1063" y="586"/>
                    <a:pt x="1302" y="1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47"/>
            <p:cNvSpPr/>
            <p:nvPr/>
          </p:nvSpPr>
          <p:spPr>
            <a:xfrm>
              <a:off x="2109471" y="2808605"/>
              <a:ext cx="121772" cy="158036"/>
            </a:xfrm>
            <a:custGeom>
              <a:avLst/>
              <a:gdLst/>
              <a:ahLst/>
              <a:cxnLst/>
              <a:rect l="l" t="t" r="r" b="b"/>
              <a:pathLst>
                <a:path w="1454" h="1887" fill="none" extrusionOk="0">
                  <a:moveTo>
                    <a:pt x="1" y="1"/>
                  </a:moveTo>
                  <a:cubicBezTo>
                    <a:pt x="22" y="629"/>
                    <a:pt x="326" y="1215"/>
                    <a:pt x="803" y="1627"/>
                  </a:cubicBezTo>
                  <a:cubicBezTo>
                    <a:pt x="976" y="1800"/>
                    <a:pt x="1215" y="1887"/>
                    <a:pt x="1453" y="1844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47"/>
            <p:cNvSpPr/>
            <p:nvPr/>
          </p:nvSpPr>
          <p:spPr>
            <a:xfrm>
              <a:off x="1613761" y="2770332"/>
              <a:ext cx="212557" cy="224031"/>
            </a:xfrm>
            <a:custGeom>
              <a:avLst/>
              <a:gdLst/>
              <a:ahLst/>
              <a:cxnLst/>
              <a:rect l="l" t="t" r="r" b="b"/>
              <a:pathLst>
                <a:path w="2538" h="2675" extrusionOk="0">
                  <a:moveTo>
                    <a:pt x="2087" y="0"/>
                  </a:moveTo>
                  <a:cubicBezTo>
                    <a:pt x="1684" y="0"/>
                    <a:pt x="1304" y="152"/>
                    <a:pt x="1020" y="436"/>
                  </a:cubicBezTo>
                  <a:cubicBezTo>
                    <a:pt x="608" y="783"/>
                    <a:pt x="304" y="1195"/>
                    <a:pt x="87" y="1693"/>
                  </a:cubicBezTo>
                  <a:cubicBezTo>
                    <a:pt x="22" y="1824"/>
                    <a:pt x="1" y="1954"/>
                    <a:pt x="1" y="2105"/>
                  </a:cubicBezTo>
                  <a:cubicBezTo>
                    <a:pt x="44" y="2322"/>
                    <a:pt x="218" y="2517"/>
                    <a:pt x="434" y="2604"/>
                  </a:cubicBezTo>
                  <a:cubicBezTo>
                    <a:pt x="594" y="2639"/>
                    <a:pt x="753" y="2675"/>
                    <a:pt x="912" y="2675"/>
                  </a:cubicBezTo>
                  <a:cubicBezTo>
                    <a:pt x="948" y="2675"/>
                    <a:pt x="984" y="2673"/>
                    <a:pt x="1020" y="2669"/>
                  </a:cubicBezTo>
                  <a:cubicBezTo>
                    <a:pt x="1063" y="2669"/>
                    <a:pt x="1106" y="2647"/>
                    <a:pt x="1128" y="2582"/>
                  </a:cubicBezTo>
                  <a:cubicBezTo>
                    <a:pt x="1128" y="2561"/>
                    <a:pt x="1128" y="2517"/>
                    <a:pt x="1128" y="2474"/>
                  </a:cubicBezTo>
                  <a:cubicBezTo>
                    <a:pt x="1258" y="2517"/>
                    <a:pt x="1410" y="2561"/>
                    <a:pt x="1540" y="2604"/>
                  </a:cubicBezTo>
                  <a:cubicBezTo>
                    <a:pt x="1551" y="2609"/>
                    <a:pt x="1562" y="2612"/>
                    <a:pt x="1572" y="2612"/>
                  </a:cubicBezTo>
                  <a:cubicBezTo>
                    <a:pt x="1604" y="2612"/>
                    <a:pt x="1632" y="2588"/>
                    <a:pt x="1648" y="2539"/>
                  </a:cubicBezTo>
                  <a:cubicBezTo>
                    <a:pt x="1692" y="2496"/>
                    <a:pt x="1714" y="2431"/>
                    <a:pt x="1757" y="2366"/>
                  </a:cubicBezTo>
                  <a:cubicBezTo>
                    <a:pt x="1844" y="2431"/>
                    <a:pt x="1974" y="2474"/>
                    <a:pt x="2082" y="2496"/>
                  </a:cubicBezTo>
                  <a:cubicBezTo>
                    <a:pt x="2091" y="2498"/>
                    <a:pt x="2100" y="2499"/>
                    <a:pt x="2109" y="2499"/>
                  </a:cubicBezTo>
                  <a:cubicBezTo>
                    <a:pt x="2181" y="2499"/>
                    <a:pt x="2229" y="2424"/>
                    <a:pt x="2190" y="2366"/>
                  </a:cubicBezTo>
                  <a:cubicBezTo>
                    <a:pt x="2147" y="2192"/>
                    <a:pt x="2125" y="2040"/>
                    <a:pt x="2169" y="1867"/>
                  </a:cubicBezTo>
                  <a:cubicBezTo>
                    <a:pt x="2190" y="1780"/>
                    <a:pt x="2212" y="1693"/>
                    <a:pt x="2256" y="1607"/>
                  </a:cubicBezTo>
                  <a:cubicBezTo>
                    <a:pt x="2429" y="1282"/>
                    <a:pt x="2516" y="935"/>
                    <a:pt x="2516" y="588"/>
                  </a:cubicBezTo>
                  <a:cubicBezTo>
                    <a:pt x="2537" y="479"/>
                    <a:pt x="2516" y="371"/>
                    <a:pt x="2494" y="263"/>
                  </a:cubicBezTo>
                  <a:cubicBezTo>
                    <a:pt x="2429" y="111"/>
                    <a:pt x="2321" y="24"/>
                    <a:pt x="2169" y="2"/>
                  </a:cubicBezTo>
                  <a:cubicBezTo>
                    <a:pt x="2142" y="1"/>
                    <a:pt x="2114" y="0"/>
                    <a:pt x="20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7"/>
            <p:cNvSpPr/>
            <p:nvPr/>
          </p:nvSpPr>
          <p:spPr>
            <a:xfrm>
              <a:off x="1610160" y="2790432"/>
              <a:ext cx="96313" cy="167165"/>
            </a:xfrm>
            <a:custGeom>
              <a:avLst/>
              <a:gdLst/>
              <a:ahLst/>
              <a:cxnLst/>
              <a:rect l="l" t="t" r="r" b="b"/>
              <a:pathLst>
                <a:path w="1150" h="1996" fill="none" extrusionOk="0">
                  <a:moveTo>
                    <a:pt x="1149" y="1"/>
                  </a:moveTo>
                  <a:cubicBezTo>
                    <a:pt x="694" y="369"/>
                    <a:pt x="347" y="846"/>
                    <a:pt x="109" y="1388"/>
                  </a:cubicBezTo>
                  <a:cubicBezTo>
                    <a:pt x="22" y="1584"/>
                    <a:pt x="0" y="1800"/>
                    <a:pt x="87" y="1996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7"/>
            <p:cNvSpPr/>
            <p:nvPr/>
          </p:nvSpPr>
          <p:spPr>
            <a:xfrm>
              <a:off x="1791727" y="2765056"/>
              <a:ext cx="47319" cy="205271"/>
            </a:xfrm>
            <a:custGeom>
              <a:avLst/>
              <a:gdLst/>
              <a:ahLst/>
              <a:cxnLst/>
              <a:rect l="l" t="t" r="r" b="b"/>
              <a:pathLst>
                <a:path w="565" h="2451" fill="none" extrusionOk="0">
                  <a:moveTo>
                    <a:pt x="65" y="0"/>
                  </a:moveTo>
                  <a:cubicBezTo>
                    <a:pt x="239" y="65"/>
                    <a:pt x="369" y="195"/>
                    <a:pt x="456" y="369"/>
                  </a:cubicBezTo>
                  <a:cubicBezTo>
                    <a:pt x="564" y="803"/>
                    <a:pt x="261" y="1258"/>
                    <a:pt x="109" y="1670"/>
                  </a:cubicBezTo>
                  <a:cubicBezTo>
                    <a:pt x="0" y="1908"/>
                    <a:pt x="0" y="2190"/>
                    <a:pt x="65" y="2450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47"/>
            <p:cNvSpPr/>
            <p:nvPr/>
          </p:nvSpPr>
          <p:spPr>
            <a:xfrm>
              <a:off x="1256069" y="2806846"/>
              <a:ext cx="294214" cy="154351"/>
            </a:xfrm>
            <a:custGeom>
              <a:avLst/>
              <a:gdLst/>
              <a:ahLst/>
              <a:cxnLst/>
              <a:rect l="l" t="t" r="r" b="b"/>
              <a:pathLst>
                <a:path w="3513" h="1843" extrusionOk="0">
                  <a:moveTo>
                    <a:pt x="1844" y="0"/>
                  </a:moveTo>
                  <a:cubicBezTo>
                    <a:pt x="1302" y="412"/>
                    <a:pt x="694" y="781"/>
                    <a:pt x="87" y="1084"/>
                  </a:cubicBezTo>
                  <a:cubicBezTo>
                    <a:pt x="1" y="1127"/>
                    <a:pt x="1" y="1257"/>
                    <a:pt x="109" y="1279"/>
                  </a:cubicBezTo>
                  <a:lnTo>
                    <a:pt x="326" y="1344"/>
                  </a:lnTo>
                  <a:cubicBezTo>
                    <a:pt x="326" y="1388"/>
                    <a:pt x="304" y="1431"/>
                    <a:pt x="283" y="1496"/>
                  </a:cubicBezTo>
                  <a:cubicBezTo>
                    <a:pt x="261" y="1561"/>
                    <a:pt x="304" y="1626"/>
                    <a:pt x="369" y="1626"/>
                  </a:cubicBezTo>
                  <a:cubicBezTo>
                    <a:pt x="423" y="1637"/>
                    <a:pt x="478" y="1642"/>
                    <a:pt x="535" y="1642"/>
                  </a:cubicBezTo>
                  <a:cubicBezTo>
                    <a:pt x="591" y="1642"/>
                    <a:pt x="651" y="1637"/>
                    <a:pt x="716" y="1626"/>
                  </a:cubicBezTo>
                  <a:lnTo>
                    <a:pt x="716" y="1626"/>
                  </a:lnTo>
                  <a:cubicBezTo>
                    <a:pt x="694" y="1648"/>
                    <a:pt x="694" y="1691"/>
                    <a:pt x="673" y="1713"/>
                  </a:cubicBezTo>
                  <a:cubicBezTo>
                    <a:pt x="673" y="1778"/>
                    <a:pt x="716" y="1843"/>
                    <a:pt x="803" y="1843"/>
                  </a:cubicBezTo>
                  <a:cubicBezTo>
                    <a:pt x="1800" y="1648"/>
                    <a:pt x="2732" y="1214"/>
                    <a:pt x="3513" y="564"/>
                  </a:cubicBezTo>
                  <a:cubicBezTo>
                    <a:pt x="2993" y="282"/>
                    <a:pt x="2429" y="87"/>
                    <a:pt x="1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47"/>
            <p:cNvSpPr/>
            <p:nvPr/>
          </p:nvSpPr>
          <p:spPr>
            <a:xfrm>
              <a:off x="1259754" y="2788673"/>
              <a:ext cx="176210" cy="121689"/>
            </a:xfrm>
            <a:custGeom>
              <a:avLst/>
              <a:gdLst/>
              <a:ahLst/>
              <a:cxnLst/>
              <a:rect l="l" t="t" r="r" b="b"/>
              <a:pathLst>
                <a:path w="2104" h="1453" fill="none" extrusionOk="0">
                  <a:moveTo>
                    <a:pt x="2103" y="0"/>
                  </a:moveTo>
                  <a:cubicBezTo>
                    <a:pt x="1539" y="434"/>
                    <a:pt x="954" y="824"/>
                    <a:pt x="347" y="1149"/>
                  </a:cubicBezTo>
                  <a:cubicBezTo>
                    <a:pt x="195" y="1193"/>
                    <a:pt x="65" y="1301"/>
                    <a:pt x="0" y="1453"/>
                  </a:cubicBez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7"/>
            <p:cNvSpPr/>
            <p:nvPr/>
          </p:nvSpPr>
          <p:spPr>
            <a:xfrm>
              <a:off x="1533864" y="2819492"/>
              <a:ext cx="43717" cy="49161"/>
            </a:xfrm>
            <a:custGeom>
              <a:avLst/>
              <a:gdLst/>
              <a:ahLst/>
              <a:cxnLst/>
              <a:rect l="l" t="t" r="r" b="b"/>
              <a:pathLst>
                <a:path w="522" h="587" fill="none" extrusionOk="0">
                  <a:moveTo>
                    <a:pt x="1" y="586"/>
                  </a:moveTo>
                  <a:lnTo>
                    <a:pt x="521" y="1"/>
                  </a:lnTo>
                </a:path>
              </a:pathLst>
            </a:custGeom>
            <a:solidFill>
              <a:schemeClr val="dk1"/>
            </a:solidFill>
            <a:ln w="5425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27225"/>
            <a:ext cx="9233448" cy="2523388"/>
          </a:xfrm>
          <a:prstGeom prst="rect">
            <a:avLst/>
          </a:prstGeom>
        </p:spPr>
      </p:pic>
      <p:sp>
        <p:nvSpPr>
          <p:cNvPr id="4" name="AutoShape 8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Let&amp;#39;s Sing, Act, and Move Around! | Small Online Class for Ages 3-6 |  Out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Track 0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6700" y="727138"/>
            <a:ext cx="692150" cy="692150"/>
          </a:xfrm>
          <a:prstGeom prst="rect">
            <a:avLst/>
          </a:prstGeom>
        </p:spPr>
      </p:pic>
      <p:pic>
        <p:nvPicPr>
          <p:cNvPr id="6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56" y="3140016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ight Green Tick Clip - Clipart Tick, HD Png Download - kind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95" y="3140016"/>
            <a:ext cx="873132" cy="68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53"/>
          <p:cNvSpPr txBox="1">
            <a:spLocks noGrp="1"/>
          </p:cNvSpPr>
          <p:nvPr>
            <p:ph type="title"/>
          </p:nvPr>
        </p:nvSpPr>
        <p:spPr>
          <a:xfrm>
            <a:off x="1363649" y="2837450"/>
            <a:ext cx="4398975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" panose="020B7200000000000000" pitchFamily="34" charset="0"/>
              </a:rPr>
              <a:t>Look, complete and read.</a:t>
            </a:r>
          </a:p>
        </p:txBody>
      </p:sp>
      <p:sp>
        <p:nvSpPr>
          <p:cNvPr id="2275" name="Google Shape;2275;p53"/>
          <p:cNvSpPr txBox="1">
            <a:spLocks noGrp="1"/>
          </p:cNvSpPr>
          <p:nvPr>
            <p:ph type="title" idx="2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6" name="Google Shape;4304;p74"/>
          <p:cNvGrpSpPr/>
          <p:nvPr/>
        </p:nvGrpSpPr>
        <p:grpSpPr>
          <a:xfrm>
            <a:off x="6118712" y="3050762"/>
            <a:ext cx="1292028" cy="2113294"/>
            <a:chOff x="6168935" y="2859502"/>
            <a:chExt cx="1408973" cy="2304574"/>
          </a:xfrm>
        </p:grpSpPr>
        <p:grpSp>
          <p:nvGrpSpPr>
            <p:cNvPr id="7" name="Google Shape;4305;p74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9" name="Google Shape;4306;p74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307;p74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308;p74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309;p74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310;p74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4311;p74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312;p74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313;p74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314;p74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315;p74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316;p74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Google Shape;4317;p74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69" y="2486903"/>
            <a:ext cx="7788497" cy="2630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31" y="477367"/>
            <a:ext cx="7800225" cy="1995218"/>
          </a:xfrm>
          <a:prstGeom prst="rect">
            <a:avLst/>
          </a:prstGeom>
        </p:spPr>
      </p:pic>
      <p:grpSp>
        <p:nvGrpSpPr>
          <p:cNvPr id="1676" name="Google Shape;1676;p41"/>
          <p:cNvGrpSpPr/>
          <p:nvPr/>
        </p:nvGrpSpPr>
        <p:grpSpPr>
          <a:xfrm>
            <a:off x="80718" y="3840480"/>
            <a:ext cx="1036882" cy="1194590"/>
            <a:chOff x="984958" y="1389758"/>
            <a:chExt cx="2723182" cy="3320192"/>
          </a:xfrm>
        </p:grpSpPr>
        <p:sp>
          <p:nvSpPr>
            <p:cNvPr id="1677" name="Google Shape;1677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Rectangle 48"/>
          <p:cNvSpPr/>
          <p:nvPr/>
        </p:nvSpPr>
        <p:spPr>
          <a:xfrm>
            <a:off x="3045129" y="1689460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973182" y="1711015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dogs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59204" y="3786181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73279" y="4668726"/>
            <a:ext cx="17718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parrots</a:t>
            </a:r>
            <a:endParaRPr lang="en-US" sz="25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75373" y="4124797"/>
            <a:ext cx="177185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endParaRPr lang="en-US" sz="2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75373" y="4449504"/>
            <a:ext cx="1771850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rabbits</a:t>
            </a:r>
            <a:endParaRPr lang="en-US" sz="2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9"/>
          <p:cNvGrpSpPr/>
          <p:nvPr/>
        </p:nvGrpSpPr>
        <p:grpSpPr>
          <a:xfrm>
            <a:off x="1704999" y="1294522"/>
            <a:ext cx="648601" cy="659590"/>
            <a:chOff x="451814" y="2209625"/>
            <a:chExt cx="873890" cy="888696"/>
          </a:xfrm>
        </p:grpSpPr>
        <p:sp>
          <p:nvSpPr>
            <p:cNvPr id="1628" name="Google Shape;1628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29" name="Google Shape;1629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0" name="Google Shape;1630;p39"/>
          <p:cNvGrpSpPr/>
          <p:nvPr/>
        </p:nvGrpSpPr>
        <p:grpSpPr>
          <a:xfrm>
            <a:off x="4216295" y="1275938"/>
            <a:ext cx="711411" cy="696759"/>
            <a:chOff x="1497832" y="2531913"/>
            <a:chExt cx="958516" cy="938776"/>
          </a:xfrm>
        </p:grpSpPr>
        <p:sp>
          <p:nvSpPr>
            <p:cNvPr id="1631" name="Google Shape;1631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2" name="Google Shape;1632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3" name="Google Shape;1633;p39"/>
          <p:cNvGrpSpPr/>
          <p:nvPr/>
        </p:nvGrpSpPr>
        <p:grpSpPr>
          <a:xfrm>
            <a:off x="2956687" y="2975979"/>
            <a:ext cx="666096" cy="676499"/>
            <a:chOff x="124550" y="3420216"/>
            <a:chExt cx="897461" cy="911478"/>
          </a:xfrm>
        </p:grpSpPr>
        <p:sp>
          <p:nvSpPr>
            <p:cNvPr id="1634" name="Google Shape;1634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5" name="Google Shape;1635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6" name="Google Shape;1636;p39"/>
          <p:cNvGrpSpPr/>
          <p:nvPr/>
        </p:nvGrpSpPr>
        <p:grpSpPr>
          <a:xfrm>
            <a:off x="5365946" y="2945614"/>
            <a:ext cx="692430" cy="675119"/>
            <a:chOff x="4697006" y="3199982"/>
            <a:chExt cx="932942" cy="909618"/>
          </a:xfrm>
        </p:grpSpPr>
        <p:sp>
          <p:nvSpPr>
            <p:cNvPr id="1637" name="Google Shape;1637;p3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638" name="Google Shape;1638;p3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9" name="Google Shape;1639;p39"/>
          <p:cNvGrpSpPr/>
          <p:nvPr/>
        </p:nvGrpSpPr>
        <p:grpSpPr>
          <a:xfrm>
            <a:off x="6714199" y="1294522"/>
            <a:ext cx="648601" cy="659590"/>
            <a:chOff x="451814" y="2209625"/>
            <a:chExt cx="873890" cy="888696"/>
          </a:xfrm>
        </p:grpSpPr>
        <p:sp>
          <p:nvSpPr>
            <p:cNvPr id="1640" name="Google Shape;1640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1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17"/>
          </p:nvPr>
        </p:nvSpPr>
        <p:spPr>
          <a:xfrm>
            <a:off x="5303194" y="3061809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648" name="Google Shape;1648;p39"/>
          <p:cNvSpPr txBox="1">
            <a:spLocks noGrp="1"/>
          </p:cNvSpPr>
          <p:nvPr>
            <p:ph type="subTitle" idx="5"/>
          </p:nvPr>
        </p:nvSpPr>
        <p:spPr>
          <a:xfrm>
            <a:off x="3334650" y="1985596"/>
            <a:ext cx="2474700" cy="562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en-US" sz="2000" dirty="0">
                <a:latin typeface=".VnCourier" panose="020B7200000000000000" pitchFamily="34" charset="0"/>
              </a:rPr>
              <a:t>Listen and tick.</a:t>
            </a:r>
          </a:p>
        </p:txBody>
      </p:sp>
      <p:sp>
        <p:nvSpPr>
          <p:cNvPr id="1650" name="Google Shape;1650;p39"/>
          <p:cNvSpPr txBox="1">
            <a:spLocks noGrp="1"/>
          </p:cNvSpPr>
          <p:nvPr>
            <p:ph type="title"/>
          </p:nvPr>
        </p:nvSpPr>
        <p:spPr>
          <a:xfrm>
            <a:off x="2880035" y="312051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651" name="Google Shape;1651;p39"/>
          <p:cNvSpPr txBox="1">
            <a:spLocks noGrp="1"/>
          </p:cNvSpPr>
          <p:nvPr>
            <p:ph type="title" idx="3"/>
          </p:nvPr>
        </p:nvSpPr>
        <p:spPr>
          <a:xfrm>
            <a:off x="1038635" y="2051813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  <a:endParaRPr sz="2000" dirty="0">
              <a:latin typeface=".VnCourier New" panose="02027200000000000000" pitchFamily="18" charset="0"/>
              <a:cs typeface="Times New Roman" panose="02020603050405020304" pitchFamily="18" charset="0"/>
            </a:endParaRPr>
          </a:p>
        </p:txBody>
      </p:sp>
      <p:sp>
        <p:nvSpPr>
          <p:cNvPr id="1658" name="Google Shape;1658;p39"/>
          <p:cNvSpPr txBox="1">
            <a:spLocks noGrp="1"/>
          </p:cNvSpPr>
          <p:nvPr>
            <p:ph type="subTitle" idx="14"/>
          </p:nvPr>
        </p:nvSpPr>
        <p:spPr>
          <a:xfrm>
            <a:off x="5678762" y="2001152"/>
            <a:ext cx="26380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latin typeface=".VnCourier" panose="020B7200000000000000" pitchFamily="34" charset="0"/>
              </a:rPr>
              <a:t>Look, complete and read.</a:t>
            </a:r>
          </a:p>
        </p:txBody>
      </p:sp>
      <p:sp>
        <p:nvSpPr>
          <p:cNvPr id="1660" name="Google Shape;1660;p39"/>
          <p:cNvSpPr txBox="1">
            <a:spLocks noGrp="1"/>
          </p:cNvSpPr>
          <p:nvPr>
            <p:ph type="subTitle" idx="16"/>
          </p:nvPr>
        </p:nvSpPr>
        <p:spPr>
          <a:xfrm>
            <a:off x="2003605" y="3805857"/>
            <a:ext cx="2474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dirty="0">
                <a:latin typeface=".VnCourier" panose="020B7200000000000000" pitchFamily="34" charset="0"/>
              </a:rPr>
              <a:t>Let’s sing.</a:t>
            </a:r>
          </a:p>
        </p:txBody>
      </p:sp>
      <p:sp>
        <p:nvSpPr>
          <p:cNvPr id="1661" name="Google Shape;1661;p39"/>
          <p:cNvSpPr txBox="1">
            <a:spLocks noGrp="1"/>
          </p:cNvSpPr>
          <p:nvPr>
            <p:ph type="title" idx="19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20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1" name="Title 10"/>
          <p:cNvSpPr>
            <a:spLocks noGrp="1"/>
          </p:cNvSpPr>
          <p:nvPr>
            <p:ph type="title" idx="8"/>
          </p:nvPr>
        </p:nvSpPr>
        <p:spPr>
          <a:xfrm>
            <a:off x="4850611" y="3776671"/>
            <a:ext cx="1841400" cy="639165"/>
          </a:xfrm>
        </p:spPr>
        <p:txBody>
          <a:bodyPr/>
          <a:lstStyle/>
          <a:p>
            <a:r>
              <a:rPr lang="en-US" sz="2000" dirty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</p:spTree>
    <p:extLst>
      <p:ext uri="{BB962C8B-B14F-4D97-AF65-F5344CB8AC3E}">
        <p14:creationId xmlns:p14="http://schemas.microsoft.com/office/powerpoint/2010/main" val="215793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58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3600" dirty="0">
                <a:latin typeface=".VnCourier" panose="020B7200000000000000" pitchFamily="34" charset="0"/>
              </a:rPr>
              <a:t>Let’s sing.</a:t>
            </a:r>
          </a:p>
        </p:txBody>
      </p:sp>
      <p:sp>
        <p:nvSpPr>
          <p:cNvPr id="2523" name="Google Shape;2523;p58"/>
          <p:cNvSpPr txBox="1">
            <a:spLocks noGrp="1"/>
          </p:cNvSpPr>
          <p:nvPr>
            <p:ph type="title" idx="2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57" name="Google Shape;3958;p67"/>
          <p:cNvGrpSpPr/>
          <p:nvPr/>
        </p:nvGrpSpPr>
        <p:grpSpPr>
          <a:xfrm>
            <a:off x="3156710" y="3028248"/>
            <a:ext cx="2484228" cy="1985246"/>
            <a:chOff x="5524525" y="2944538"/>
            <a:chExt cx="2627700" cy="2099900"/>
          </a:xfrm>
        </p:grpSpPr>
        <p:sp>
          <p:nvSpPr>
            <p:cNvPr id="58" name="Google Shape;3959;p67"/>
            <p:cNvSpPr/>
            <p:nvPr/>
          </p:nvSpPr>
          <p:spPr>
            <a:xfrm>
              <a:off x="5524525" y="2944538"/>
              <a:ext cx="2627700" cy="2099900"/>
            </a:xfrm>
            <a:custGeom>
              <a:avLst/>
              <a:gdLst/>
              <a:ahLst/>
              <a:cxnLst/>
              <a:rect l="l" t="t" r="r" b="b"/>
              <a:pathLst>
                <a:path w="16977" h="13567" extrusionOk="0">
                  <a:moveTo>
                    <a:pt x="8525" y="0"/>
                  </a:moveTo>
                  <a:cubicBezTo>
                    <a:pt x="7461" y="0"/>
                    <a:pt x="6397" y="62"/>
                    <a:pt x="5334" y="165"/>
                  </a:cubicBezTo>
                  <a:cubicBezTo>
                    <a:pt x="5095" y="209"/>
                    <a:pt x="4835" y="230"/>
                    <a:pt x="4575" y="295"/>
                  </a:cubicBezTo>
                  <a:cubicBezTo>
                    <a:pt x="4293" y="339"/>
                    <a:pt x="4011" y="426"/>
                    <a:pt x="3751" y="556"/>
                  </a:cubicBezTo>
                  <a:cubicBezTo>
                    <a:pt x="3751" y="556"/>
                    <a:pt x="0" y="3678"/>
                    <a:pt x="1063" y="8209"/>
                  </a:cubicBezTo>
                  <a:cubicBezTo>
                    <a:pt x="1345" y="9380"/>
                    <a:pt x="1952" y="10464"/>
                    <a:pt x="2840" y="11309"/>
                  </a:cubicBezTo>
                  <a:cubicBezTo>
                    <a:pt x="3534" y="11981"/>
                    <a:pt x="4358" y="12523"/>
                    <a:pt x="5269" y="12914"/>
                  </a:cubicBezTo>
                  <a:cubicBezTo>
                    <a:pt x="5659" y="13087"/>
                    <a:pt x="6049" y="13239"/>
                    <a:pt x="6461" y="13347"/>
                  </a:cubicBezTo>
                  <a:cubicBezTo>
                    <a:pt x="6895" y="13456"/>
                    <a:pt x="7328" y="13499"/>
                    <a:pt x="7762" y="13521"/>
                  </a:cubicBezTo>
                  <a:cubicBezTo>
                    <a:pt x="8080" y="13552"/>
                    <a:pt x="8401" y="13567"/>
                    <a:pt x="8722" y="13567"/>
                  </a:cubicBezTo>
                  <a:cubicBezTo>
                    <a:pt x="9276" y="13567"/>
                    <a:pt x="9828" y="13524"/>
                    <a:pt x="10364" y="13456"/>
                  </a:cubicBezTo>
                  <a:cubicBezTo>
                    <a:pt x="11166" y="13347"/>
                    <a:pt x="11925" y="13130"/>
                    <a:pt x="12640" y="12783"/>
                  </a:cubicBezTo>
                  <a:cubicBezTo>
                    <a:pt x="13572" y="12350"/>
                    <a:pt x="14418" y="11743"/>
                    <a:pt x="15112" y="10984"/>
                  </a:cubicBezTo>
                  <a:cubicBezTo>
                    <a:pt x="15827" y="10203"/>
                    <a:pt x="16326" y="9228"/>
                    <a:pt x="16564" y="8209"/>
                  </a:cubicBezTo>
                  <a:cubicBezTo>
                    <a:pt x="16976" y="6409"/>
                    <a:pt x="16738" y="4523"/>
                    <a:pt x="15870" y="2897"/>
                  </a:cubicBezTo>
                  <a:cubicBezTo>
                    <a:pt x="15654" y="2485"/>
                    <a:pt x="15394" y="2073"/>
                    <a:pt x="15112" y="1705"/>
                  </a:cubicBezTo>
                  <a:cubicBezTo>
                    <a:pt x="14873" y="1358"/>
                    <a:pt x="14613" y="1033"/>
                    <a:pt x="14309" y="772"/>
                  </a:cubicBezTo>
                  <a:cubicBezTo>
                    <a:pt x="14244" y="729"/>
                    <a:pt x="14201" y="686"/>
                    <a:pt x="14158" y="664"/>
                  </a:cubicBezTo>
                  <a:cubicBezTo>
                    <a:pt x="13811" y="491"/>
                    <a:pt x="13442" y="360"/>
                    <a:pt x="13052" y="317"/>
                  </a:cubicBezTo>
                  <a:cubicBezTo>
                    <a:pt x="12640" y="230"/>
                    <a:pt x="12228" y="165"/>
                    <a:pt x="11816" y="122"/>
                  </a:cubicBezTo>
                  <a:cubicBezTo>
                    <a:pt x="10992" y="35"/>
                    <a:pt x="10190" y="35"/>
                    <a:pt x="9366" y="14"/>
                  </a:cubicBezTo>
                  <a:cubicBezTo>
                    <a:pt x="9086" y="5"/>
                    <a:pt x="8805" y="0"/>
                    <a:pt x="85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60;p67"/>
            <p:cNvSpPr/>
            <p:nvPr/>
          </p:nvSpPr>
          <p:spPr>
            <a:xfrm>
              <a:off x="5772792" y="3210450"/>
              <a:ext cx="2255299" cy="1733226"/>
            </a:xfrm>
            <a:custGeom>
              <a:avLst/>
              <a:gdLst/>
              <a:ahLst/>
              <a:cxnLst/>
              <a:rect l="l" t="t" r="r" b="b"/>
              <a:pathLst>
                <a:path w="14571" h="11198" extrusionOk="0">
                  <a:moveTo>
                    <a:pt x="11631" y="0"/>
                  </a:moveTo>
                  <a:cubicBezTo>
                    <a:pt x="11187" y="0"/>
                    <a:pt x="10720" y="98"/>
                    <a:pt x="10299" y="182"/>
                  </a:cubicBezTo>
                  <a:cubicBezTo>
                    <a:pt x="9475" y="312"/>
                    <a:pt x="8673" y="550"/>
                    <a:pt x="7849" y="594"/>
                  </a:cubicBezTo>
                  <a:cubicBezTo>
                    <a:pt x="7765" y="597"/>
                    <a:pt x="7681" y="599"/>
                    <a:pt x="7596" y="599"/>
                  </a:cubicBezTo>
                  <a:cubicBezTo>
                    <a:pt x="6640" y="599"/>
                    <a:pt x="5683" y="385"/>
                    <a:pt x="4727" y="225"/>
                  </a:cubicBezTo>
                  <a:cubicBezTo>
                    <a:pt x="4207" y="117"/>
                    <a:pt x="3665" y="52"/>
                    <a:pt x="3123" y="52"/>
                  </a:cubicBezTo>
                  <a:cubicBezTo>
                    <a:pt x="3003" y="41"/>
                    <a:pt x="2879" y="35"/>
                    <a:pt x="2751" y="35"/>
                  </a:cubicBezTo>
                  <a:cubicBezTo>
                    <a:pt x="2624" y="35"/>
                    <a:pt x="2494" y="41"/>
                    <a:pt x="2364" y="52"/>
                  </a:cubicBezTo>
                  <a:cubicBezTo>
                    <a:pt x="2125" y="73"/>
                    <a:pt x="1909" y="160"/>
                    <a:pt x="1713" y="290"/>
                  </a:cubicBezTo>
                  <a:lnTo>
                    <a:pt x="1713" y="312"/>
                  </a:lnTo>
                  <a:cubicBezTo>
                    <a:pt x="1236" y="702"/>
                    <a:pt x="933" y="1396"/>
                    <a:pt x="694" y="1960"/>
                  </a:cubicBezTo>
                  <a:cubicBezTo>
                    <a:pt x="152" y="3217"/>
                    <a:pt x="1" y="4583"/>
                    <a:pt x="239" y="5905"/>
                  </a:cubicBezTo>
                  <a:cubicBezTo>
                    <a:pt x="391" y="6729"/>
                    <a:pt x="694" y="7510"/>
                    <a:pt x="1150" y="8204"/>
                  </a:cubicBezTo>
                  <a:cubicBezTo>
                    <a:pt x="1778" y="9201"/>
                    <a:pt x="2667" y="10003"/>
                    <a:pt x="3730" y="10502"/>
                  </a:cubicBezTo>
                  <a:cubicBezTo>
                    <a:pt x="4851" y="11032"/>
                    <a:pt x="6106" y="11197"/>
                    <a:pt x="7351" y="11197"/>
                  </a:cubicBezTo>
                  <a:cubicBezTo>
                    <a:pt x="7430" y="11197"/>
                    <a:pt x="7509" y="11197"/>
                    <a:pt x="7589" y="11196"/>
                  </a:cubicBezTo>
                  <a:cubicBezTo>
                    <a:pt x="9974" y="11152"/>
                    <a:pt x="12163" y="9873"/>
                    <a:pt x="13399" y="7835"/>
                  </a:cubicBezTo>
                  <a:cubicBezTo>
                    <a:pt x="13551" y="7597"/>
                    <a:pt x="13681" y="7336"/>
                    <a:pt x="13811" y="7098"/>
                  </a:cubicBezTo>
                  <a:cubicBezTo>
                    <a:pt x="14201" y="6274"/>
                    <a:pt x="14440" y="5363"/>
                    <a:pt x="14505" y="4453"/>
                  </a:cubicBezTo>
                  <a:cubicBezTo>
                    <a:pt x="14570" y="2892"/>
                    <a:pt x="13963" y="1266"/>
                    <a:pt x="12727" y="334"/>
                  </a:cubicBezTo>
                  <a:cubicBezTo>
                    <a:pt x="12684" y="290"/>
                    <a:pt x="12662" y="269"/>
                    <a:pt x="12619" y="247"/>
                  </a:cubicBezTo>
                  <a:cubicBezTo>
                    <a:pt x="12329" y="63"/>
                    <a:pt x="11987" y="0"/>
                    <a:pt x="11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61;p67"/>
            <p:cNvSpPr/>
            <p:nvPr/>
          </p:nvSpPr>
          <p:spPr>
            <a:xfrm>
              <a:off x="6141942" y="3212926"/>
              <a:ext cx="1587424" cy="252601"/>
            </a:xfrm>
            <a:custGeom>
              <a:avLst/>
              <a:gdLst/>
              <a:ahLst/>
              <a:cxnLst/>
              <a:rect l="l" t="t" r="r" b="b"/>
              <a:pathLst>
                <a:path w="10256" h="1632" extrusionOk="0">
                  <a:moveTo>
                    <a:pt x="9282" y="0"/>
                  </a:moveTo>
                  <a:cubicBezTo>
                    <a:pt x="8837" y="0"/>
                    <a:pt x="8362" y="93"/>
                    <a:pt x="7914" y="166"/>
                  </a:cubicBezTo>
                  <a:cubicBezTo>
                    <a:pt x="7112" y="339"/>
                    <a:pt x="6310" y="491"/>
                    <a:pt x="5486" y="578"/>
                  </a:cubicBezTo>
                  <a:cubicBezTo>
                    <a:pt x="5401" y="581"/>
                    <a:pt x="5317" y="583"/>
                    <a:pt x="5233" y="583"/>
                  </a:cubicBezTo>
                  <a:cubicBezTo>
                    <a:pt x="4277" y="583"/>
                    <a:pt x="3320" y="369"/>
                    <a:pt x="2364" y="209"/>
                  </a:cubicBezTo>
                  <a:cubicBezTo>
                    <a:pt x="1843" y="101"/>
                    <a:pt x="1301" y="36"/>
                    <a:pt x="759" y="36"/>
                  </a:cubicBezTo>
                  <a:cubicBezTo>
                    <a:pt x="499" y="36"/>
                    <a:pt x="261" y="36"/>
                    <a:pt x="1" y="57"/>
                  </a:cubicBezTo>
                  <a:cubicBezTo>
                    <a:pt x="521" y="57"/>
                    <a:pt x="1063" y="144"/>
                    <a:pt x="1562" y="296"/>
                  </a:cubicBezTo>
                  <a:cubicBezTo>
                    <a:pt x="2277" y="534"/>
                    <a:pt x="2971" y="860"/>
                    <a:pt x="3686" y="1098"/>
                  </a:cubicBezTo>
                  <a:cubicBezTo>
                    <a:pt x="4697" y="1457"/>
                    <a:pt x="5770" y="1632"/>
                    <a:pt x="6839" y="1632"/>
                  </a:cubicBezTo>
                  <a:cubicBezTo>
                    <a:pt x="7191" y="1632"/>
                    <a:pt x="7543" y="1613"/>
                    <a:pt x="7892" y="1575"/>
                  </a:cubicBezTo>
                  <a:cubicBezTo>
                    <a:pt x="8716" y="1488"/>
                    <a:pt x="9540" y="1250"/>
                    <a:pt x="10060" y="643"/>
                  </a:cubicBezTo>
                  <a:cubicBezTo>
                    <a:pt x="10169" y="534"/>
                    <a:pt x="10234" y="383"/>
                    <a:pt x="10255" y="231"/>
                  </a:cubicBezTo>
                  <a:cubicBezTo>
                    <a:pt x="9968" y="58"/>
                    <a:pt x="9634" y="0"/>
                    <a:pt x="9282" y="0"/>
                  </a:cubicBezTo>
                  <a:close/>
                </a:path>
              </a:pathLst>
            </a:custGeom>
            <a:solidFill>
              <a:srgbClr val="D8E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62;p67"/>
            <p:cNvSpPr/>
            <p:nvPr/>
          </p:nvSpPr>
          <p:spPr>
            <a:xfrm>
              <a:off x="6177219" y="3002269"/>
              <a:ext cx="1476601" cy="141159"/>
            </a:xfrm>
            <a:custGeom>
              <a:avLst/>
              <a:gdLst/>
              <a:ahLst/>
              <a:cxnLst/>
              <a:rect l="l" t="t" r="r" b="b"/>
              <a:pathLst>
                <a:path w="9540" h="912" extrusionOk="0">
                  <a:moveTo>
                    <a:pt x="4618" y="1"/>
                  </a:moveTo>
                  <a:cubicBezTo>
                    <a:pt x="2103" y="1"/>
                    <a:pt x="0" y="66"/>
                    <a:pt x="0" y="304"/>
                  </a:cubicBezTo>
                  <a:cubicBezTo>
                    <a:pt x="0" y="543"/>
                    <a:pt x="2147" y="911"/>
                    <a:pt x="4662" y="911"/>
                  </a:cubicBezTo>
                  <a:cubicBezTo>
                    <a:pt x="7155" y="911"/>
                    <a:pt x="9540" y="564"/>
                    <a:pt x="9540" y="391"/>
                  </a:cubicBezTo>
                  <a:cubicBezTo>
                    <a:pt x="9540" y="239"/>
                    <a:pt x="7112" y="1"/>
                    <a:pt x="461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63;p67"/>
            <p:cNvSpPr/>
            <p:nvPr/>
          </p:nvSpPr>
          <p:spPr>
            <a:xfrm>
              <a:off x="5947384" y="4363715"/>
              <a:ext cx="1896055" cy="580580"/>
            </a:xfrm>
            <a:custGeom>
              <a:avLst/>
              <a:gdLst/>
              <a:ahLst/>
              <a:cxnLst/>
              <a:rect l="l" t="t" r="r" b="b"/>
              <a:pathLst>
                <a:path w="12250" h="3751" extrusionOk="0">
                  <a:moveTo>
                    <a:pt x="11203" y="1"/>
                  </a:moveTo>
                  <a:cubicBezTo>
                    <a:pt x="11133" y="1"/>
                    <a:pt x="11063" y="5"/>
                    <a:pt x="10992" y="15"/>
                  </a:cubicBezTo>
                  <a:lnTo>
                    <a:pt x="10927" y="15"/>
                  </a:lnTo>
                  <a:cubicBezTo>
                    <a:pt x="10732" y="37"/>
                    <a:pt x="10559" y="59"/>
                    <a:pt x="10407" y="124"/>
                  </a:cubicBezTo>
                  <a:cubicBezTo>
                    <a:pt x="10212" y="167"/>
                    <a:pt x="10038" y="232"/>
                    <a:pt x="9886" y="319"/>
                  </a:cubicBezTo>
                  <a:cubicBezTo>
                    <a:pt x="9821" y="341"/>
                    <a:pt x="9756" y="384"/>
                    <a:pt x="9691" y="406"/>
                  </a:cubicBezTo>
                  <a:lnTo>
                    <a:pt x="9648" y="449"/>
                  </a:lnTo>
                  <a:cubicBezTo>
                    <a:pt x="9605" y="471"/>
                    <a:pt x="9540" y="514"/>
                    <a:pt x="9496" y="557"/>
                  </a:cubicBezTo>
                  <a:lnTo>
                    <a:pt x="9388" y="644"/>
                  </a:lnTo>
                  <a:cubicBezTo>
                    <a:pt x="9279" y="709"/>
                    <a:pt x="9193" y="796"/>
                    <a:pt x="9106" y="883"/>
                  </a:cubicBezTo>
                  <a:cubicBezTo>
                    <a:pt x="9063" y="948"/>
                    <a:pt x="9019" y="991"/>
                    <a:pt x="8976" y="1056"/>
                  </a:cubicBezTo>
                  <a:cubicBezTo>
                    <a:pt x="8954" y="1078"/>
                    <a:pt x="8911" y="1121"/>
                    <a:pt x="8889" y="1165"/>
                  </a:cubicBezTo>
                  <a:cubicBezTo>
                    <a:pt x="8867" y="1143"/>
                    <a:pt x="8824" y="1121"/>
                    <a:pt x="8802" y="1099"/>
                  </a:cubicBezTo>
                  <a:cubicBezTo>
                    <a:pt x="8629" y="1013"/>
                    <a:pt x="8455" y="926"/>
                    <a:pt x="8260" y="883"/>
                  </a:cubicBezTo>
                  <a:cubicBezTo>
                    <a:pt x="8174" y="861"/>
                    <a:pt x="8087" y="839"/>
                    <a:pt x="7979" y="818"/>
                  </a:cubicBezTo>
                  <a:lnTo>
                    <a:pt x="7848" y="796"/>
                  </a:lnTo>
                  <a:lnTo>
                    <a:pt x="7458" y="796"/>
                  </a:lnTo>
                  <a:cubicBezTo>
                    <a:pt x="7350" y="818"/>
                    <a:pt x="7241" y="818"/>
                    <a:pt x="7133" y="839"/>
                  </a:cubicBezTo>
                  <a:cubicBezTo>
                    <a:pt x="6526" y="948"/>
                    <a:pt x="5984" y="1273"/>
                    <a:pt x="5594" y="1772"/>
                  </a:cubicBezTo>
                  <a:cubicBezTo>
                    <a:pt x="5312" y="1273"/>
                    <a:pt x="4878" y="883"/>
                    <a:pt x="4336" y="666"/>
                  </a:cubicBezTo>
                  <a:cubicBezTo>
                    <a:pt x="4162" y="596"/>
                    <a:pt x="3978" y="562"/>
                    <a:pt x="3796" y="562"/>
                  </a:cubicBezTo>
                  <a:cubicBezTo>
                    <a:pt x="3414" y="562"/>
                    <a:pt x="3040" y="712"/>
                    <a:pt x="2775" y="991"/>
                  </a:cubicBezTo>
                  <a:cubicBezTo>
                    <a:pt x="2345" y="586"/>
                    <a:pt x="1790" y="375"/>
                    <a:pt x="1232" y="375"/>
                  </a:cubicBezTo>
                  <a:cubicBezTo>
                    <a:pt x="805" y="375"/>
                    <a:pt x="376" y="499"/>
                    <a:pt x="0" y="753"/>
                  </a:cubicBezTo>
                  <a:cubicBezTo>
                    <a:pt x="629" y="1750"/>
                    <a:pt x="1518" y="2530"/>
                    <a:pt x="2580" y="3051"/>
                  </a:cubicBezTo>
                  <a:lnTo>
                    <a:pt x="2623" y="3051"/>
                  </a:lnTo>
                  <a:cubicBezTo>
                    <a:pt x="2710" y="3116"/>
                    <a:pt x="2819" y="3159"/>
                    <a:pt x="2927" y="3202"/>
                  </a:cubicBezTo>
                  <a:cubicBezTo>
                    <a:pt x="3942" y="3573"/>
                    <a:pt x="5010" y="3751"/>
                    <a:pt x="6099" y="3751"/>
                  </a:cubicBezTo>
                  <a:cubicBezTo>
                    <a:pt x="6219" y="3751"/>
                    <a:pt x="6340" y="3749"/>
                    <a:pt x="6461" y="3745"/>
                  </a:cubicBezTo>
                  <a:cubicBezTo>
                    <a:pt x="7025" y="3723"/>
                    <a:pt x="7567" y="3658"/>
                    <a:pt x="8109" y="3506"/>
                  </a:cubicBezTo>
                  <a:lnTo>
                    <a:pt x="8195" y="3484"/>
                  </a:lnTo>
                  <a:lnTo>
                    <a:pt x="8325" y="3441"/>
                  </a:lnTo>
                  <a:cubicBezTo>
                    <a:pt x="8564" y="3376"/>
                    <a:pt x="8781" y="3289"/>
                    <a:pt x="8998" y="3202"/>
                  </a:cubicBezTo>
                  <a:cubicBezTo>
                    <a:pt x="9149" y="3137"/>
                    <a:pt x="9301" y="3072"/>
                    <a:pt x="9431" y="3007"/>
                  </a:cubicBezTo>
                  <a:lnTo>
                    <a:pt x="9605" y="2921"/>
                  </a:lnTo>
                  <a:cubicBezTo>
                    <a:pt x="10016" y="2704"/>
                    <a:pt x="10385" y="2444"/>
                    <a:pt x="10732" y="2162"/>
                  </a:cubicBezTo>
                  <a:cubicBezTo>
                    <a:pt x="10949" y="1967"/>
                    <a:pt x="11144" y="1793"/>
                    <a:pt x="11339" y="1576"/>
                  </a:cubicBezTo>
                  <a:cubicBezTo>
                    <a:pt x="11686" y="1208"/>
                    <a:pt x="11989" y="818"/>
                    <a:pt x="12250" y="384"/>
                  </a:cubicBezTo>
                  <a:cubicBezTo>
                    <a:pt x="11956" y="146"/>
                    <a:pt x="11586" y="1"/>
                    <a:pt x="11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64;p67"/>
            <p:cNvSpPr/>
            <p:nvPr/>
          </p:nvSpPr>
          <p:spPr>
            <a:xfrm>
              <a:off x="6303068" y="4634425"/>
              <a:ext cx="120883" cy="47208"/>
            </a:xfrm>
            <a:custGeom>
              <a:avLst/>
              <a:gdLst/>
              <a:ahLst/>
              <a:cxnLst/>
              <a:rect l="l" t="t" r="r" b="b"/>
              <a:pathLst>
                <a:path w="781" h="305" extrusionOk="0">
                  <a:moveTo>
                    <a:pt x="390" y="1"/>
                  </a:moveTo>
                  <a:cubicBezTo>
                    <a:pt x="174" y="1"/>
                    <a:pt x="0" y="66"/>
                    <a:pt x="0" y="153"/>
                  </a:cubicBezTo>
                  <a:cubicBezTo>
                    <a:pt x="0" y="239"/>
                    <a:pt x="174" y="304"/>
                    <a:pt x="390" y="304"/>
                  </a:cubicBezTo>
                  <a:cubicBezTo>
                    <a:pt x="607" y="304"/>
                    <a:pt x="781" y="239"/>
                    <a:pt x="781" y="153"/>
                  </a:cubicBezTo>
                  <a:cubicBezTo>
                    <a:pt x="781" y="66"/>
                    <a:pt x="607" y="1"/>
                    <a:pt x="3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65;p67"/>
            <p:cNvSpPr/>
            <p:nvPr/>
          </p:nvSpPr>
          <p:spPr>
            <a:xfrm>
              <a:off x="6591578" y="4772953"/>
              <a:ext cx="110977" cy="85593"/>
            </a:xfrm>
            <a:custGeom>
              <a:avLst/>
              <a:gdLst/>
              <a:ahLst/>
              <a:cxnLst/>
              <a:rect l="l" t="t" r="r" b="b"/>
              <a:pathLst>
                <a:path w="717" h="553" extrusionOk="0">
                  <a:moveTo>
                    <a:pt x="128" y="1"/>
                  </a:moveTo>
                  <a:cubicBezTo>
                    <a:pt x="102" y="1"/>
                    <a:pt x="82" y="6"/>
                    <a:pt x="66" y="16"/>
                  </a:cubicBezTo>
                  <a:cubicBezTo>
                    <a:pt x="1" y="82"/>
                    <a:pt x="109" y="255"/>
                    <a:pt x="261" y="385"/>
                  </a:cubicBezTo>
                  <a:cubicBezTo>
                    <a:pt x="392" y="500"/>
                    <a:pt x="524" y="553"/>
                    <a:pt x="598" y="553"/>
                  </a:cubicBezTo>
                  <a:cubicBezTo>
                    <a:pt x="622" y="553"/>
                    <a:pt x="641" y="547"/>
                    <a:pt x="651" y="537"/>
                  </a:cubicBezTo>
                  <a:cubicBezTo>
                    <a:pt x="716" y="472"/>
                    <a:pt x="629" y="298"/>
                    <a:pt x="456" y="168"/>
                  </a:cubicBezTo>
                  <a:cubicBezTo>
                    <a:pt x="325" y="53"/>
                    <a:pt x="206" y="1"/>
                    <a:pt x="1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966;p67"/>
            <p:cNvSpPr/>
            <p:nvPr/>
          </p:nvSpPr>
          <p:spPr>
            <a:xfrm>
              <a:off x="6564801" y="4572204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36" y="1"/>
                  </a:moveTo>
                  <a:cubicBezTo>
                    <a:pt x="559" y="1"/>
                    <a:pt x="457" y="29"/>
                    <a:pt x="347" y="78"/>
                  </a:cubicBezTo>
                  <a:cubicBezTo>
                    <a:pt x="130" y="164"/>
                    <a:pt x="0" y="273"/>
                    <a:pt x="44" y="360"/>
                  </a:cubicBezTo>
                  <a:cubicBezTo>
                    <a:pt x="53" y="398"/>
                    <a:pt x="96" y="415"/>
                    <a:pt x="158" y="415"/>
                  </a:cubicBezTo>
                  <a:cubicBezTo>
                    <a:pt x="236" y="415"/>
                    <a:pt x="346" y="387"/>
                    <a:pt x="456" y="338"/>
                  </a:cubicBezTo>
                  <a:cubicBezTo>
                    <a:pt x="651" y="251"/>
                    <a:pt x="781" y="121"/>
                    <a:pt x="759" y="56"/>
                  </a:cubicBezTo>
                  <a:cubicBezTo>
                    <a:pt x="740" y="18"/>
                    <a:pt x="696" y="1"/>
                    <a:pt x="6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967;p67"/>
            <p:cNvSpPr/>
            <p:nvPr/>
          </p:nvSpPr>
          <p:spPr>
            <a:xfrm>
              <a:off x="6353372" y="4805148"/>
              <a:ext cx="107572" cy="54328"/>
            </a:xfrm>
            <a:custGeom>
              <a:avLst/>
              <a:gdLst/>
              <a:ahLst/>
              <a:cxnLst/>
              <a:rect l="l" t="t" r="r" b="b"/>
              <a:pathLst>
                <a:path w="695" h="351" extrusionOk="0">
                  <a:moveTo>
                    <a:pt x="526" y="1"/>
                  </a:moveTo>
                  <a:cubicBezTo>
                    <a:pt x="448" y="1"/>
                    <a:pt x="343" y="22"/>
                    <a:pt x="239" y="69"/>
                  </a:cubicBezTo>
                  <a:cubicBezTo>
                    <a:pt x="152" y="90"/>
                    <a:pt x="65" y="155"/>
                    <a:pt x="0" y="220"/>
                  </a:cubicBezTo>
                  <a:cubicBezTo>
                    <a:pt x="109" y="264"/>
                    <a:pt x="217" y="307"/>
                    <a:pt x="304" y="350"/>
                  </a:cubicBezTo>
                  <a:lnTo>
                    <a:pt x="347" y="329"/>
                  </a:lnTo>
                  <a:cubicBezTo>
                    <a:pt x="542" y="242"/>
                    <a:pt x="694" y="134"/>
                    <a:pt x="651" y="47"/>
                  </a:cubicBezTo>
                  <a:cubicBezTo>
                    <a:pt x="641" y="17"/>
                    <a:pt x="593" y="1"/>
                    <a:pt x="5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968;p67"/>
            <p:cNvSpPr/>
            <p:nvPr/>
          </p:nvSpPr>
          <p:spPr>
            <a:xfrm>
              <a:off x="6071517" y="4476705"/>
              <a:ext cx="104167" cy="92868"/>
            </a:xfrm>
            <a:custGeom>
              <a:avLst/>
              <a:gdLst/>
              <a:ahLst/>
              <a:cxnLst/>
              <a:rect l="l" t="t" r="r" b="b"/>
              <a:pathLst>
                <a:path w="673" h="600" extrusionOk="0">
                  <a:moveTo>
                    <a:pt x="123" y="1"/>
                  </a:moveTo>
                  <a:cubicBezTo>
                    <a:pt x="100" y="1"/>
                    <a:pt x="80" y="8"/>
                    <a:pt x="65" y="23"/>
                  </a:cubicBezTo>
                  <a:cubicBezTo>
                    <a:pt x="0" y="88"/>
                    <a:pt x="87" y="261"/>
                    <a:pt x="239" y="413"/>
                  </a:cubicBezTo>
                  <a:cubicBezTo>
                    <a:pt x="360" y="534"/>
                    <a:pt x="494" y="599"/>
                    <a:pt x="566" y="599"/>
                  </a:cubicBezTo>
                  <a:cubicBezTo>
                    <a:pt x="584" y="599"/>
                    <a:pt x="598" y="595"/>
                    <a:pt x="607" y="586"/>
                  </a:cubicBezTo>
                  <a:cubicBezTo>
                    <a:pt x="672" y="521"/>
                    <a:pt x="586" y="348"/>
                    <a:pt x="434" y="196"/>
                  </a:cubicBezTo>
                  <a:cubicBezTo>
                    <a:pt x="317" y="79"/>
                    <a:pt x="200" y="1"/>
                    <a:pt x="1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969;p67"/>
            <p:cNvSpPr/>
            <p:nvPr/>
          </p:nvSpPr>
          <p:spPr>
            <a:xfrm>
              <a:off x="6940607" y="4792146"/>
              <a:ext cx="121038" cy="47208"/>
            </a:xfrm>
            <a:custGeom>
              <a:avLst/>
              <a:gdLst/>
              <a:ahLst/>
              <a:cxnLst/>
              <a:rect l="l" t="t" r="r" b="b"/>
              <a:pathLst>
                <a:path w="782" h="305" extrusionOk="0">
                  <a:moveTo>
                    <a:pt x="391" y="1"/>
                  </a:moveTo>
                  <a:cubicBezTo>
                    <a:pt x="174" y="1"/>
                    <a:pt x="1" y="66"/>
                    <a:pt x="1" y="153"/>
                  </a:cubicBezTo>
                  <a:cubicBezTo>
                    <a:pt x="1" y="239"/>
                    <a:pt x="174" y="304"/>
                    <a:pt x="391" y="304"/>
                  </a:cubicBezTo>
                  <a:cubicBezTo>
                    <a:pt x="608" y="304"/>
                    <a:pt x="781" y="239"/>
                    <a:pt x="781" y="153"/>
                  </a:cubicBezTo>
                  <a:cubicBezTo>
                    <a:pt x="781" y="66"/>
                    <a:pt x="608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970;p67"/>
            <p:cNvSpPr/>
            <p:nvPr/>
          </p:nvSpPr>
          <p:spPr>
            <a:xfrm>
              <a:off x="7232522" y="4684264"/>
              <a:ext cx="107572" cy="85129"/>
            </a:xfrm>
            <a:custGeom>
              <a:avLst/>
              <a:gdLst/>
              <a:ahLst/>
              <a:cxnLst/>
              <a:rect l="l" t="t" r="r" b="b"/>
              <a:pathLst>
                <a:path w="695" h="550" extrusionOk="0">
                  <a:moveTo>
                    <a:pt x="108" y="0"/>
                  </a:moveTo>
                  <a:cubicBezTo>
                    <a:pt x="78" y="0"/>
                    <a:pt x="56" y="8"/>
                    <a:pt x="44" y="26"/>
                  </a:cubicBezTo>
                  <a:cubicBezTo>
                    <a:pt x="1" y="91"/>
                    <a:pt x="87" y="243"/>
                    <a:pt x="239" y="394"/>
                  </a:cubicBezTo>
                  <a:cubicBezTo>
                    <a:pt x="366" y="490"/>
                    <a:pt x="493" y="550"/>
                    <a:pt x="578" y="550"/>
                  </a:cubicBezTo>
                  <a:cubicBezTo>
                    <a:pt x="609" y="550"/>
                    <a:pt x="634" y="542"/>
                    <a:pt x="651" y="524"/>
                  </a:cubicBezTo>
                  <a:cubicBezTo>
                    <a:pt x="695" y="459"/>
                    <a:pt x="608" y="308"/>
                    <a:pt x="434" y="156"/>
                  </a:cubicBezTo>
                  <a:cubicBezTo>
                    <a:pt x="323" y="61"/>
                    <a:pt x="189" y="0"/>
                    <a:pt x="1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971;p67"/>
            <p:cNvSpPr/>
            <p:nvPr/>
          </p:nvSpPr>
          <p:spPr>
            <a:xfrm>
              <a:off x="7427375" y="4429806"/>
              <a:ext cx="97357" cy="77854"/>
            </a:xfrm>
            <a:custGeom>
              <a:avLst/>
              <a:gdLst/>
              <a:ahLst/>
              <a:cxnLst/>
              <a:rect l="l" t="t" r="r" b="b"/>
              <a:pathLst>
                <a:path w="629" h="503" extrusionOk="0">
                  <a:moveTo>
                    <a:pt x="217" y="0"/>
                  </a:moveTo>
                  <a:cubicBezTo>
                    <a:pt x="130" y="44"/>
                    <a:pt x="65" y="87"/>
                    <a:pt x="0" y="130"/>
                  </a:cubicBezTo>
                  <a:cubicBezTo>
                    <a:pt x="65" y="217"/>
                    <a:pt x="109" y="282"/>
                    <a:pt x="174" y="347"/>
                  </a:cubicBezTo>
                  <a:cubicBezTo>
                    <a:pt x="301" y="443"/>
                    <a:pt x="428" y="503"/>
                    <a:pt x="512" y="503"/>
                  </a:cubicBezTo>
                  <a:cubicBezTo>
                    <a:pt x="543" y="503"/>
                    <a:pt x="568" y="495"/>
                    <a:pt x="586" y="477"/>
                  </a:cubicBezTo>
                  <a:cubicBezTo>
                    <a:pt x="629" y="412"/>
                    <a:pt x="542" y="261"/>
                    <a:pt x="369" y="109"/>
                  </a:cubicBezTo>
                  <a:cubicBezTo>
                    <a:pt x="325" y="65"/>
                    <a:pt x="260" y="44"/>
                    <a:pt x="2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972;p67"/>
            <p:cNvSpPr/>
            <p:nvPr/>
          </p:nvSpPr>
          <p:spPr>
            <a:xfrm>
              <a:off x="7078346" y="4568953"/>
              <a:ext cx="120883" cy="64234"/>
            </a:xfrm>
            <a:custGeom>
              <a:avLst/>
              <a:gdLst/>
              <a:ahLst/>
              <a:cxnLst/>
              <a:rect l="l" t="t" r="r" b="b"/>
              <a:pathLst>
                <a:path w="781" h="415" extrusionOk="0">
                  <a:moveTo>
                    <a:pt x="624" y="0"/>
                  </a:moveTo>
                  <a:cubicBezTo>
                    <a:pt x="545" y="0"/>
                    <a:pt x="435" y="28"/>
                    <a:pt x="326" y="77"/>
                  </a:cubicBezTo>
                  <a:cubicBezTo>
                    <a:pt x="130" y="164"/>
                    <a:pt x="0" y="294"/>
                    <a:pt x="22" y="359"/>
                  </a:cubicBezTo>
                  <a:cubicBezTo>
                    <a:pt x="41" y="397"/>
                    <a:pt x="85" y="414"/>
                    <a:pt x="145" y="414"/>
                  </a:cubicBezTo>
                  <a:cubicBezTo>
                    <a:pt x="222" y="414"/>
                    <a:pt x="324" y="386"/>
                    <a:pt x="434" y="337"/>
                  </a:cubicBezTo>
                  <a:cubicBezTo>
                    <a:pt x="651" y="250"/>
                    <a:pt x="781" y="120"/>
                    <a:pt x="738" y="55"/>
                  </a:cubicBezTo>
                  <a:cubicBezTo>
                    <a:pt x="728" y="17"/>
                    <a:pt x="685" y="0"/>
                    <a:pt x="62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973;p67"/>
            <p:cNvSpPr/>
            <p:nvPr/>
          </p:nvSpPr>
          <p:spPr>
            <a:xfrm>
              <a:off x="7403848" y="4627305"/>
              <a:ext cx="120883" cy="64388"/>
            </a:xfrm>
            <a:custGeom>
              <a:avLst/>
              <a:gdLst/>
              <a:ahLst/>
              <a:cxnLst/>
              <a:rect l="l" t="t" r="r" b="b"/>
              <a:pathLst>
                <a:path w="781" h="416" extrusionOk="0">
                  <a:moveTo>
                    <a:pt x="613" y="1"/>
                  </a:moveTo>
                  <a:cubicBezTo>
                    <a:pt x="535" y="1"/>
                    <a:pt x="430" y="22"/>
                    <a:pt x="326" y="69"/>
                  </a:cubicBezTo>
                  <a:cubicBezTo>
                    <a:pt x="130" y="155"/>
                    <a:pt x="0" y="285"/>
                    <a:pt x="22" y="350"/>
                  </a:cubicBezTo>
                  <a:cubicBezTo>
                    <a:pt x="44" y="394"/>
                    <a:pt x="98" y="415"/>
                    <a:pt x="174" y="415"/>
                  </a:cubicBezTo>
                  <a:cubicBezTo>
                    <a:pt x="250" y="415"/>
                    <a:pt x="347" y="394"/>
                    <a:pt x="456" y="350"/>
                  </a:cubicBezTo>
                  <a:cubicBezTo>
                    <a:pt x="651" y="264"/>
                    <a:pt x="781" y="134"/>
                    <a:pt x="738" y="47"/>
                  </a:cubicBezTo>
                  <a:cubicBezTo>
                    <a:pt x="727" y="17"/>
                    <a:pt x="680" y="1"/>
                    <a:pt x="6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974;p67"/>
            <p:cNvSpPr/>
            <p:nvPr/>
          </p:nvSpPr>
          <p:spPr>
            <a:xfrm>
              <a:off x="7655520" y="4422686"/>
              <a:ext cx="63924" cy="115002"/>
            </a:xfrm>
            <a:custGeom>
              <a:avLst/>
              <a:gdLst/>
              <a:ahLst/>
              <a:cxnLst/>
              <a:rect l="l" t="t" r="r" b="b"/>
              <a:pathLst>
                <a:path w="413" h="743" extrusionOk="0">
                  <a:moveTo>
                    <a:pt x="332" y="1"/>
                  </a:moveTo>
                  <a:cubicBezTo>
                    <a:pt x="264" y="1"/>
                    <a:pt x="146" y="126"/>
                    <a:pt x="65" y="307"/>
                  </a:cubicBezTo>
                  <a:cubicBezTo>
                    <a:pt x="0" y="523"/>
                    <a:pt x="0" y="697"/>
                    <a:pt x="65" y="740"/>
                  </a:cubicBezTo>
                  <a:cubicBezTo>
                    <a:pt x="72" y="742"/>
                    <a:pt x="78" y="743"/>
                    <a:pt x="85" y="743"/>
                  </a:cubicBezTo>
                  <a:cubicBezTo>
                    <a:pt x="168" y="743"/>
                    <a:pt x="267" y="616"/>
                    <a:pt x="347" y="415"/>
                  </a:cubicBezTo>
                  <a:cubicBezTo>
                    <a:pt x="412" y="220"/>
                    <a:pt x="412" y="46"/>
                    <a:pt x="347" y="3"/>
                  </a:cubicBezTo>
                  <a:cubicBezTo>
                    <a:pt x="343" y="1"/>
                    <a:pt x="337" y="1"/>
                    <a:pt x="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975;p67"/>
            <p:cNvSpPr/>
            <p:nvPr/>
          </p:nvSpPr>
          <p:spPr>
            <a:xfrm>
              <a:off x="6799602" y="4672501"/>
              <a:ext cx="121038" cy="71818"/>
            </a:xfrm>
            <a:custGeom>
              <a:avLst/>
              <a:gdLst/>
              <a:ahLst/>
              <a:cxnLst/>
              <a:rect l="l" t="t" r="r" b="b"/>
              <a:pathLst>
                <a:path w="782" h="464" extrusionOk="0">
                  <a:moveTo>
                    <a:pt x="640" y="0"/>
                  </a:moveTo>
                  <a:cubicBezTo>
                    <a:pt x="562" y="0"/>
                    <a:pt x="448" y="34"/>
                    <a:pt x="326" y="102"/>
                  </a:cubicBezTo>
                  <a:cubicBezTo>
                    <a:pt x="131" y="210"/>
                    <a:pt x="1" y="362"/>
                    <a:pt x="44" y="427"/>
                  </a:cubicBezTo>
                  <a:cubicBezTo>
                    <a:pt x="61" y="451"/>
                    <a:pt x="95" y="464"/>
                    <a:pt x="142" y="464"/>
                  </a:cubicBezTo>
                  <a:cubicBezTo>
                    <a:pt x="221" y="464"/>
                    <a:pt x="334" y="430"/>
                    <a:pt x="456" y="362"/>
                  </a:cubicBezTo>
                  <a:cubicBezTo>
                    <a:pt x="651" y="254"/>
                    <a:pt x="781" y="102"/>
                    <a:pt x="738" y="37"/>
                  </a:cubicBezTo>
                  <a:cubicBezTo>
                    <a:pt x="722" y="12"/>
                    <a:pt x="687" y="0"/>
                    <a:pt x="64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976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rgbClr val="FF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977;p67"/>
            <p:cNvSpPr/>
            <p:nvPr/>
          </p:nvSpPr>
          <p:spPr>
            <a:xfrm>
              <a:off x="6651942" y="3370492"/>
              <a:ext cx="708273" cy="603642"/>
            </a:xfrm>
            <a:custGeom>
              <a:avLst/>
              <a:gdLst/>
              <a:ahLst/>
              <a:cxnLst/>
              <a:rect l="l" t="t" r="r" b="b"/>
              <a:pathLst>
                <a:path w="4576" h="3900" extrusionOk="0">
                  <a:moveTo>
                    <a:pt x="3020" y="1"/>
                  </a:moveTo>
                  <a:cubicBezTo>
                    <a:pt x="2964" y="1"/>
                    <a:pt x="2914" y="11"/>
                    <a:pt x="2863" y="37"/>
                  </a:cubicBezTo>
                  <a:lnTo>
                    <a:pt x="2754" y="58"/>
                  </a:lnTo>
                  <a:cubicBezTo>
                    <a:pt x="2646" y="102"/>
                    <a:pt x="2581" y="188"/>
                    <a:pt x="2538" y="297"/>
                  </a:cubicBezTo>
                  <a:lnTo>
                    <a:pt x="2538" y="362"/>
                  </a:lnTo>
                  <a:cubicBezTo>
                    <a:pt x="2538" y="384"/>
                    <a:pt x="2538" y="384"/>
                    <a:pt x="2538" y="405"/>
                  </a:cubicBezTo>
                  <a:cubicBezTo>
                    <a:pt x="2538" y="427"/>
                    <a:pt x="2538" y="427"/>
                    <a:pt x="2538" y="449"/>
                  </a:cubicBezTo>
                  <a:cubicBezTo>
                    <a:pt x="2494" y="514"/>
                    <a:pt x="2429" y="579"/>
                    <a:pt x="2342" y="579"/>
                  </a:cubicBezTo>
                  <a:lnTo>
                    <a:pt x="2104" y="579"/>
                  </a:lnTo>
                  <a:cubicBezTo>
                    <a:pt x="1951" y="563"/>
                    <a:pt x="1787" y="548"/>
                    <a:pt x="1627" y="548"/>
                  </a:cubicBezTo>
                  <a:cubicBezTo>
                    <a:pt x="1561" y="548"/>
                    <a:pt x="1495" y="551"/>
                    <a:pt x="1432" y="557"/>
                  </a:cubicBezTo>
                  <a:lnTo>
                    <a:pt x="1324" y="557"/>
                  </a:lnTo>
                  <a:cubicBezTo>
                    <a:pt x="1128" y="557"/>
                    <a:pt x="933" y="600"/>
                    <a:pt x="738" y="644"/>
                  </a:cubicBezTo>
                  <a:lnTo>
                    <a:pt x="673" y="687"/>
                  </a:lnTo>
                  <a:cubicBezTo>
                    <a:pt x="586" y="709"/>
                    <a:pt x="500" y="730"/>
                    <a:pt x="435" y="774"/>
                  </a:cubicBezTo>
                  <a:cubicBezTo>
                    <a:pt x="348" y="817"/>
                    <a:pt x="283" y="882"/>
                    <a:pt x="218" y="926"/>
                  </a:cubicBezTo>
                  <a:cubicBezTo>
                    <a:pt x="196" y="947"/>
                    <a:pt x="174" y="947"/>
                    <a:pt x="174" y="969"/>
                  </a:cubicBezTo>
                  <a:cubicBezTo>
                    <a:pt x="88" y="1034"/>
                    <a:pt x="23" y="1142"/>
                    <a:pt x="1" y="1251"/>
                  </a:cubicBezTo>
                  <a:cubicBezTo>
                    <a:pt x="1" y="1251"/>
                    <a:pt x="1" y="1272"/>
                    <a:pt x="1" y="1272"/>
                  </a:cubicBezTo>
                  <a:cubicBezTo>
                    <a:pt x="1" y="1316"/>
                    <a:pt x="1" y="1359"/>
                    <a:pt x="1" y="1403"/>
                  </a:cubicBezTo>
                  <a:cubicBezTo>
                    <a:pt x="23" y="1554"/>
                    <a:pt x="88" y="1684"/>
                    <a:pt x="196" y="1771"/>
                  </a:cubicBezTo>
                  <a:lnTo>
                    <a:pt x="261" y="1815"/>
                  </a:lnTo>
                  <a:lnTo>
                    <a:pt x="326" y="1858"/>
                  </a:lnTo>
                  <a:cubicBezTo>
                    <a:pt x="651" y="2075"/>
                    <a:pt x="1085" y="2226"/>
                    <a:pt x="1128" y="2682"/>
                  </a:cubicBezTo>
                  <a:cubicBezTo>
                    <a:pt x="1128" y="3072"/>
                    <a:pt x="1302" y="3419"/>
                    <a:pt x="1627" y="3657"/>
                  </a:cubicBezTo>
                  <a:cubicBezTo>
                    <a:pt x="1900" y="3813"/>
                    <a:pt x="2208" y="3899"/>
                    <a:pt x="2535" y="3899"/>
                  </a:cubicBezTo>
                  <a:cubicBezTo>
                    <a:pt x="2572" y="3899"/>
                    <a:pt x="2609" y="3898"/>
                    <a:pt x="2646" y="3896"/>
                  </a:cubicBezTo>
                  <a:cubicBezTo>
                    <a:pt x="3340" y="3874"/>
                    <a:pt x="3969" y="3506"/>
                    <a:pt x="4315" y="2899"/>
                  </a:cubicBezTo>
                  <a:cubicBezTo>
                    <a:pt x="4554" y="2357"/>
                    <a:pt x="4576" y="1749"/>
                    <a:pt x="4359" y="1207"/>
                  </a:cubicBezTo>
                  <a:cubicBezTo>
                    <a:pt x="4337" y="1164"/>
                    <a:pt x="4315" y="1099"/>
                    <a:pt x="4294" y="1077"/>
                  </a:cubicBezTo>
                  <a:cubicBezTo>
                    <a:pt x="4294" y="1034"/>
                    <a:pt x="4272" y="1012"/>
                    <a:pt x="4250" y="969"/>
                  </a:cubicBezTo>
                  <a:cubicBezTo>
                    <a:pt x="4164" y="752"/>
                    <a:pt x="4034" y="557"/>
                    <a:pt x="3860" y="384"/>
                  </a:cubicBezTo>
                  <a:cubicBezTo>
                    <a:pt x="3773" y="275"/>
                    <a:pt x="3665" y="210"/>
                    <a:pt x="3557" y="145"/>
                  </a:cubicBezTo>
                  <a:lnTo>
                    <a:pt x="3492" y="102"/>
                  </a:lnTo>
                  <a:cubicBezTo>
                    <a:pt x="3361" y="58"/>
                    <a:pt x="3253" y="15"/>
                    <a:pt x="3145" y="15"/>
                  </a:cubicBezTo>
                  <a:cubicBezTo>
                    <a:pt x="3100" y="6"/>
                    <a:pt x="3059" y="1"/>
                    <a:pt x="302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978;p67"/>
            <p:cNvSpPr/>
            <p:nvPr/>
          </p:nvSpPr>
          <p:spPr>
            <a:xfrm>
              <a:off x="6685530" y="3644607"/>
              <a:ext cx="204929" cy="87296"/>
            </a:xfrm>
            <a:custGeom>
              <a:avLst/>
              <a:gdLst/>
              <a:ahLst/>
              <a:cxnLst/>
              <a:rect l="l" t="t" r="r" b="b"/>
              <a:pathLst>
                <a:path w="1324" h="564" extrusionOk="0">
                  <a:moveTo>
                    <a:pt x="1" y="0"/>
                  </a:moveTo>
                  <a:lnTo>
                    <a:pt x="44" y="44"/>
                  </a:lnTo>
                  <a:cubicBezTo>
                    <a:pt x="499" y="87"/>
                    <a:pt x="955" y="260"/>
                    <a:pt x="1302" y="564"/>
                  </a:cubicBezTo>
                  <a:lnTo>
                    <a:pt x="1323" y="542"/>
                  </a:lnTo>
                  <a:cubicBezTo>
                    <a:pt x="955" y="217"/>
                    <a:pt x="478" y="2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979;p67"/>
            <p:cNvSpPr/>
            <p:nvPr/>
          </p:nvSpPr>
          <p:spPr>
            <a:xfrm>
              <a:off x="6651942" y="3560717"/>
              <a:ext cx="342528" cy="181247"/>
            </a:xfrm>
            <a:custGeom>
              <a:avLst/>
              <a:gdLst/>
              <a:ahLst/>
              <a:cxnLst/>
              <a:rect l="l" t="t" r="r" b="b"/>
              <a:pathLst>
                <a:path w="2213" h="1171" extrusionOk="0">
                  <a:moveTo>
                    <a:pt x="23" y="0"/>
                  </a:moveTo>
                  <a:cubicBezTo>
                    <a:pt x="1" y="22"/>
                    <a:pt x="1" y="43"/>
                    <a:pt x="23" y="43"/>
                  </a:cubicBezTo>
                  <a:cubicBezTo>
                    <a:pt x="868" y="87"/>
                    <a:pt x="1670" y="499"/>
                    <a:pt x="2191" y="1171"/>
                  </a:cubicBezTo>
                  <a:lnTo>
                    <a:pt x="2212" y="1149"/>
                  </a:lnTo>
                  <a:cubicBezTo>
                    <a:pt x="1692" y="455"/>
                    <a:pt x="890" y="43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980;p67"/>
            <p:cNvSpPr/>
            <p:nvPr/>
          </p:nvSpPr>
          <p:spPr>
            <a:xfrm>
              <a:off x="6682279" y="3513663"/>
              <a:ext cx="325657" cy="174592"/>
            </a:xfrm>
            <a:custGeom>
              <a:avLst/>
              <a:gdLst/>
              <a:ahLst/>
              <a:cxnLst/>
              <a:rect l="l" t="t" r="r" b="b"/>
              <a:pathLst>
                <a:path w="2104" h="1128" extrusionOk="0">
                  <a:moveTo>
                    <a:pt x="43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781" y="174"/>
                    <a:pt x="1518" y="543"/>
                    <a:pt x="2060" y="1128"/>
                  </a:cubicBezTo>
                  <a:lnTo>
                    <a:pt x="2103" y="1106"/>
                  </a:lnTo>
                  <a:cubicBezTo>
                    <a:pt x="1539" y="521"/>
                    <a:pt x="824" y="131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981;p67"/>
            <p:cNvSpPr/>
            <p:nvPr/>
          </p:nvSpPr>
          <p:spPr>
            <a:xfrm>
              <a:off x="6752704" y="3466765"/>
              <a:ext cx="325657" cy="238361"/>
            </a:xfrm>
            <a:custGeom>
              <a:avLst/>
              <a:gdLst/>
              <a:ahLst/>
              <a:cxnLst/>
              <a:rect l="l" t="t" r="r" b="b"/>
              <a:pathLst>
                <a:path w="2104" h="1540" extrusionOk="0">
                  <a:moveTo>
                    <a:pt x="0" y="0"/>
                  </a:moveTo>
                  <a:lnTo>
                    <a:pt x="0" y="43"/>
                  </a:lnTo>
                  <a:cubicBezTo>
                    <a:pt x="868" y="217"/>
                    <a:pt x="1626" y="759"/>
                    <a:pt x="2082" y="1539"/>
                  </a:cubicBezTo>
                  <a:lnTo>
                    <a:pt x="2103" y="1518"/>
                  </a:lnTo>
                  <a:cubicBezTo>
                    <a:pt x="1670" y="737"/>
                    <a:pt x="889" y="17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982;p67"/>
            <p:cNvSpPr/>
            <p:nvPr/>
          </p:nvSpPr>
          <p:spPr>
            <a:xfrm>
              <a:off x="6860121" y="3453299"/>
              <a:ext cx="295475" cy="248422"/>
            </a:xfrm>
            <a:custGeom>
              <a:avLst/>
              <a:gdLst/>
              <a:ahLst/>
              <a:cxnLst/>
              <a:rect l="l" t="t" r="r" b="b"/>
              <a:pathLst>
                <a:path w="1909" h="1605" extrusionOk="0">
                  <a:moveTo>
                    <a:pt x="0" y="0"/>
                  </a:moveTo>
                  <a:cubicBezTo>
                    <a:pt x="759" y="347"/>
                    <a:pt x="1409" y="911"/>
                    <a:pt x="1865" y="1605"/>
                  </a:cubicBezTo>
                  <a:lnTo>
                    <a:pt x="1908" y="1583"/>
                  </a:lnTo>
                  <a:cubicBezTo>
                    <a:pt x="1453" y="911"/>
                    <a:pt x="824" y="369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983;p67"/>
            <p:cNvSpPr/>
            <p:nvPr/>
          </p:nvSpPr>
          <p:spPr>
            <a:xfrm>
              <a:off x="6990911" y="3459955"/>
              <a:ext cx="225050" cy="322407"/>
            </a:xfrm>
            <a:custGeom>
              <a:avLst/>
              <a:gdLst/>
              <a:ahLst/>
              <a:cxnLst/>
              <a:rect l="l" t="t" r="r" b="b"/>
              <a:pathLst>
                <a:path w="1454" h="2083" extrusionOk="0">
                  <a:moveTo>
                    <a:pt x="1" y="1"/>
                  </a:moveTo>
                  <a:cubicBezTo>
                    <a:pt x="803" y="391"/>
                    <a:pt x="1323" y="1193"/>
                    <a:pt x="1410" y="2082"/>
                  </a:cubicBezTo>
                  <a:lnTo>
                    <a:pt x="1453" y="2082"/>
                  </a:lnTo>
                  <a:cubicBezTo>
                    <a:pt x="1367" y="1193"/>
                    <a:pt x="868" y="41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984;p67"/>
            <p:cNvSpPr/>
            <p:nvPr/>
          </p:nvSpPr>
          <p:spPr>
            <a:xfrm>
              <a:off x="7051275" y="3423117"/>
              <a:ext cx="204929" cy="345779"/>
            </a:xfrm>
            <a:custGeom>
              <a:avLst/>
              <a:gdLst/>
              <a:ahLst/>
              <a:cxnLst/>
              <a:rect l="l" t="t" r="r" b="b"/>
              <a:pathLst>
                <a:path w="1324" h="2234" extrusionOk="0">
                  <a:moveTo>
                    <a:pt x="1" y="0"/>
                  </a:moveTo>
                  <a:cubicBezTo>
                    <a:pt x="1" y="22"/>
                    <a:pt x="1" y="44"/>
                    <a:pt x="1" y="44"/>
                  </a:cubicBezTo>
                  <a:cubicBezTo>
                    <a:pt x="651" y="607"/>
                    <a:pt x="1107" y="1388"/>
                    <a:pt x="1280" y="2233"/>
                  </a:cubicBezTo>
                  <a:lnTo>
                    <a:pt x="1323" y="2233"/>
                  </a:lnTo>
                  <a:cubicBezTo>
                    <a:pt x="1150" y="1366"/>
                    <a:pt x="673" y="56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985;p67"/>
            <p:cNvSpPr/>
            <p:nvPr/>
          </p:nvSpPr>
          <p:spPr>
            <a:xfrm>
              <a:off x="7088267" y="3376064"/>
              <a:ext cx="201524" cy="433074"/>
            </a:xfrm>
            <a:custGeom>
              <a:avLst/>
              <a:gdLst/>
              <a:ahLst/>
              <a:cxnLst/>
              <a:rect l="l" t="t" r="r" b="b"/>
              <a:pathLst>
                <a:path w="1302" h="2798" extrusionOk="0">
                  <a:moveTo>
                    <a:pt x="44" y="1"/>
                  </a:moveTo>
                  <a:lnTo>
                    <a:pt x="0" y="22"/>
                  </a:lnTo>
                  <a:cubicBezTo>
                    <a:pt x="803" y="716"/>
                    <a:pt x="1236" y="1735"/>
                    <a:pt x="1215" y="2797"/>
                  </a:cubicBezTo>
                  <a:lnTo>
                    <a:pt x="1258" y="2797"/>
                  </a:lnTo>
                  <a:cubicBezTo>
                    <a:pt x="1301" y="1735"/>
                    <a:pt x="846" y="694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986;p67"/>
            <p:cNvSpPr/>
            <p:nvPr/>
          </p:nvSpPr>
          <p:spPr>
            <a:xfrm>
              <a:off x="7192279" y="3389530"/>
              <a:ext cx="110977" cy="406143"/>
            </a:xfrm>
            <a:custGeom>
              <a:avLst/>
              <a:gdLst/>
              <a:ahLst/>
              <a:cxnLst/>
              <a:rect l="l" t="t" r="r" b="b"/>
              <a:pathLst>
                <a:path w="717" h="2624" extrusionOk="0">
                  <a:moveTo>
                    <a:pt x="1" y="0"/>
                  </a:moveTo>
                  <a:cubicBezTo>
                    <a:pt x="456" y="781"/>
                    <a:pt x="673" y="1692"/>
                    <a:pt x="608" y="2624"/>
                  </a:cubicBezTo>
                  <a:lnTo>
                    <a:pt x="651" y="2624"/>
                  </a:lnTo>
                  <a:cubicBezTo>
                    <a:pt x="716" y="1713"/>
                    <a:pt x="521" y="803"/>
                    <a:pt x="6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987;p67"/>
            <p:cNvSpPr/>
            <p:nvPr/>
          </p:nvSpPr>
          <p:spPr>
            <a:xfrm>
              <a:off x="7306352" y="3523724"/>
              <a:ext cx="33742" cy="298880"/>
            </a:xfrm>
            <a:custGeom>
              <a:avLst/>
              <a:gdLst/>
              <a:ahLst/>
              <a:cxnLst/>
              <a:rect l="l" t="t" r="r" b="b"/>
              <a:pathLst>
                <a:path w="218" h="1931" extrusionOk="0">
                  <a:moveTo>
                    <a:pt x="22" y="1"/>
                  </a:moveTo>
                  <a:cubicBezTo>
                    <a:pt x="196" y="629"/>
                    <a:pt x="174" y="1301"/>
                    <a:pt x="1" y="1930"/>
                  </a:cubicBezTo>
                  <a:lnTo>
                    <a:pt x="44" y="1930"/>
                  </a:lnTo>
                  <a:cubicBezTo>
                    <a:pt x="196" y="1388"/>
                    <a:pt x="218" y="803"/>
                    <a:pt x="131" y="239"/>
                  </a:cubicBezTo>
                  <a:cubicBezTo>
                    <a:pt x="109" y="196"/>
                    <a:pt x="87" y="131"/>
                    <a:pt x="66" y="109"/>
                  </a:cubicBezTo>
                  <a:cubicBezTo>
                    <a:pt x="66" y="66"/>
                    <a:pt x="44" y="44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988;p67"/>
            <p:cNvSpPr/>
            <p:nvPr/>
          </p:nvSpPr>
          <p:spPr>
            <a:xfrm>
              <a:off x="6668813" y="3688101"/>
              <a:ext cx="1030370" cy="694188"/>
            </a:xfrm>
            <a:custGeom>
              <a:avLst/>
              <a:gdLst/>
              <a:ahLst/>
              <a:cxnLst/>
              <a:rect l="l" t="t" r="r" b="b"/>
              <a:pathLst>
                <a:path w="6657" h="4485" extrusionOk="0">
                  <a:moveTo>
                    <a:pt x="2255" y="1"/>
                  </a:moveTo>
                  <a:cubicBezTo>
                    <a:pt x="1887" y="23"/>
                    <a:pt x="1496" y="88"/>
                    <a:pt x="1128" y="131"/>
                  </a:cubicBezTo>
                  <a:lnTo>
                    <a:pt x="1019" y="153"/>
                  </a:lnTo>
                  <a:lnTo>
                    <a:pt x="824" y="196"/>
                  </a:lnTo>
                  <a:cubicBezTo>
                    <a:pt x="542" y="239"/>
                    <a:pt x="217" y="218"/>
                    <a:pt x="87" y="521"/>
                  </a:cubicBezTo>
                  <a:cubicBezTo>
                    <a:pt x="0" y="760"/>
                    <a:pt x="22" y="1020"/>
                    <a:pt x="196" y="1193"/>
                  </a:cubicBezTo>
                  <a:cubicBezTo>
                    <a:pt x="282" y="1324"/>
                    <a:pt x="434" y="1389"/>
                    <a:pt x="521" y="1519"/>
                  </a:cubicBezTo>
                  <a:lnTo>
                    <a:pt x="564" y="1562"/>
                  </a:lnTo>
                  <a:cubicBezTo>
                    <a:pt x="607" y="1627"/>
                    <a:pt x="651" y="1714"/>
                    <a:pt x="672" y="1779"/>
                  </a:cubicBezTo>
                  <a:cubicBezTo>
                    <a:pt x="738" y="1952"/>
                    <a:pt x="759" y="2126"/>
                    <a:pt x="803" y="2299"/>
                  </a:cubicBezTo>
                  <a:cubicBezTo>
                    <a:pt x="803" y="2299"/>
                    <a:pt x="803" y="2321"/>
                    <a:pt x="803" y="2321"/>
                  </a:cubicBezTo>
                  <a:cubicBezTo>
                    <a:pt x="824" y="2386"/>
                    <a:pt x="846" y="2451"/>
                    <a:pt x="868" y="2516"/>
                  </a:cubicBezTo>
                  <a:cubicBezTo>
                    <a:pt x="911" y="2624"/>
                    <a:pt x="933" y="2711"/>
                    <a:pt x="976" y="2798"/>
                  </a:cubicBezTo>
                  <a:cubicBezTo>
                    <a:pt x="1041" y="2906"/>
                    <a:pt x="1106" y="3015"/>
                    <a:pt x="1193" y="3123"/>
                  </a:cubicBezTo>
                  <a:lnTo>
                    <a:pt x="1236" y="3188"/>
                  </a:lnTo>
                  <a:cubicBezTo>
                    <a:pt x="1345" y="3318"/>
                    <a:pt x="1453" y="3448"/>
                    <a:pt x="1583" y="3557"/>
                  </a:cubicBezTo>
                  <a:cubicBezTo>
                    <a:pt x="1583" y="3578"/>
                    <a:pt x="1605" y="3600"/>
                    <a:pt x="1626" y="3622"/>
                  </a:cubicBezTo>
                  <a:cubicBezTo>
                    <a:pt x="1735" y="3708"/>
                    <a:pt x="1843" y="3795"/>
                    <a:pt x="1973" y="3882"/>
                  </a:cubicBezTo>
                  <a:lnTo>
                    <a:pt x="2038" y="3925"/>
                  </a:lnTo>
                  <a:lnTo>
                    <a:pt x="2060" y="3925"/>
                  </a:lnTo>
                  <a:cubicBezTo>
                    <a:pt x="2125" y="3969"/>
                    <a:pt x="2190" y="4012"/>
                    <a:pt x="2277" y="4055"/>
                  </a:cubicBezTo>
                  <a:cubicBezTo>
                    <a:pt x="2342" y="4099"/>
                    <a:pt x="2429" y="4142"/>
                    <a:pt x="2515" y="4164"/>
                  </a:cubicBezTo>
                  <a:cubicBezTo>
                    <a:pt x="2797" y="4294"/>
                    <a:pt x="3079" y="4359"/>
                    <a:pt x="3383" y="4424"/>
                  </a:cubicBezTo>
                  <a:lnTo>
                    <a:pt x="3469" y="4424"/>
                  </a:lnTo>
                  <a:cubicBezTo>
                    <a:pt x="3772" y="4462"/>
                    <a:pt x="4089" y="4485"/>
                    <a:pt x="4408" y="4485"/>
                  </a:cubicBezTo>
                  <a:cubicBezTo>
                    <a:pt x="4637" y="4485"/>
                    <a:pt x="4868" y="4473"/>
                    <a:pt x="5095" y="4446"/>
                  </a:cubicBezTo>
                  <a:cubicBezTo>
                    <a:pt x="5442" y="4446"/>
                    <a:pt x="5789" y="4337"/>
                    <a:pt x="6071" y="4142"/>
                  </a:cubicBezTo>
                  <a:cubicBezTo>
                    <a:pt x="6114" y="4120"/>
                    <a:pt x="6136" y="4099"/>
                    <a:pt x="6179" y="4055"/>
                  </a:cubicBezTo>
                  <a:lnTo>
                    <a:pt x="6244" y="3990"/>
                  </a:lnTo>
                  <a:cubicBezTo>
                    <a:pt x="6440" y="3752"/>
                    <a:pt x="6570" y="3448"/>
                    <a:pt x="6591" y="3145"/>
                  </a:cubicBezTo>
                  <a:cubicBezTo>
                    <a:pt x="6656" y="2234"/>
                    <a:pt x="6244" y="1345"/>
                    <a:pt x="5507" y="803"/>
                  </a:cubicBezTo>
                  <a:cubicBezTo>
                    <a:pt x="5377" y="716"/>
                    <a:pt x="5225" y="630"/>
                    <a:pt x="5095" y="543"/>
                  </a:cubicBezTo>
                  <a:cubicBezTo>
                    <a:pt x="5030" y="500"/>
                    <a:pt x="4987" y="478"/>
                    <a:pt x="4922" y="456"/>
                  </a:cubicBezTo>
                  <a:cubicBezTo>
                    <a:pt x="4488" y="261"/>
                    <a:pt x="4033" y="109"/>
                    <a:pt x="3578" y="66"/>
                  </a:cubicBezTo>
                  <a:lnTo>
                    <a:pt x="3469" y="44"/>
                  </a:lnTo>
                  <a:cubicBezTo>
                    <a:pt x="3296" y="23"/>
                    <a:pt x="3122" y="1"/>
                    <a:pt x="29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989;p67"/>
            <p:cNvSpPr/>
            <p:nvPr/>
          </p:nvSpPr>
          <p:spPr>
            <a:xfrm>
              <a:off x="7098328" y="3759454"/>
              <a:ext cx="355839" cy="613393"/>
            </a:xfrm>
            <a:custGeom>
              <a:avLst/>
              <a:gdLst/>
              <a:ahLst/>
              <a:cxnLst/>
              <a:rect l="l" t="t" r="r" b="b"/>
              <a:pathLst>
                <a:path w="2299" h="3963" extrusionOk="0">
                  <a:moveTo>
                    <a:pt x="1952" y="1"/>
                  </a:moveTo>
                  <a:cubicBezTo>
                    <a:pt x="1892" y="1"/>
                    <a:pt x="1833" y="6"/>
                    <a:pt x="1778" y="17"/>
                  </a:cubicBezTo>
                  <a:cubicBezTo>
                    <a:pt x="1496" y="39"/>
                    <a:pt x="1258" y="190"/>
                    <a:pt x="1085" y="407"/>
                  </a:cubicBezTo>
                  <a:cubicBezTo>
                    <a:pt x="933" y="624"/>
                    <a:pt x="911" y="906"/>
                    <a:pt x="998" y="1144"/>
                  </a:cubicBezTo>
                  <a:cubicBezTo>
                    <a:pt x="803" y="1144"/>
                    <a:pt x="586" y="1209"/>
                    <a:pt x="412" y="1339"/>
                  </a:cubicBezTo>
                  <a:cubicBezTo>
                    <a:pt x="239" y="1513"/>
                    <a:pt x="152" y="1730"/>
                    <a:pt x="152" y="1968"/>
                  </a:cubicBezTo>
                  <a:cubicBezTo>
                    <a:pt x="174" y="2185"/>
                    <a:pt x="282" y="2380"/>
                    <a:pt x="477" y="2489"/>
                  </a:cubicBezTo>
                  <a:cubicBezTo>
                    <a:pt x="1" y="2770"/>
                    <a:pt x="87" y="3464"/>
                    <a:pt x="608" y="3616"/>
                  </a:cubicBezTo>
                  <a:cubicBezTo>
                    <a:pt x="586" y="3724"/>
                    <a:pt x="586" y="3854"/>
                    <a:pt x="608" y="3963"/>
                  </a:cubicBezTo>
                  <a:lnTo>
                    <a:pt x="694" y="3963"/>
                  </a:lnTo>
                  <a:cubicBezTo>
                    <a:pt x="629" y="3854"/>
                    <a:pt x="629" y="3724"/>
                    <a:pt x="694" y="3594"/>
                  </a:cubicBezTo>
                  <a:cubicBezTo>
                    <a:pt x="694" y="3594"/>
                    <a:pt x="694" y="3594"/>
                    <a:pt x="694" y="3573"/>
                  </a:cubicBezTo>
                  <a:cubicBezTo>
                    <a:pt x="694" y="3573"/>
                    <a:pt x="673" y="3551"/>
                    <a:pt x="673" y="3551"/>
                  </a:cubicBezTo>
                  <a:cubicBezTo>
                    <a:pt x="109" y="3486"/>
                    <a:pt x="22" y="2705"/>
                    <a:pt x="564" y="2510"/>
                  </a:cubicBezTo>
                  <a:cubicBezTo>
                    <a:pt x="564" y="2510"/>
                    <a:pt x="586" y="2489"/>
                    <a:pt x="586" y="2467"/>
                  </a:cubicBezTo>
                  <a:cubicBezTo>
                    <a:pt x="586" y="2467"/>
                    <a:pt x="564" y="2445"/>
                    <a:pt x="564" y="2445"/>
                  </a:cubicBezTo>
                  <a:cubicBezTo>
                    <a:pt x="369" y="2358"/>
                    <a:pt x="217" y="2163"/>
                    <a:pt x="217" y="1947"/>
                  </a:cubicBezTo>
                  <a:cubicBezTo>
                    <a:pt x="217" y="1730"/>
                    <a:pt x="304" y="1535"/>
                    <a:pt x="456" y="1383"/>
                  </a:cubicBezTo>
                  <a:cubicBezTo>
                    <a:pt x="629" y="1253"/>
                    <a:pt x="846" y="1188"/>
                    <a:pt x="1063" y="1188"/>
                  </a:cubicBezTo>
                  <a:lnTo>
                    <a:pt x="1085" y="1188"/>
                  </a:lnTo>
                  <a:cubicBezTo>
                    <a:pt x="1085" y="1166"/>
                    <a:pt x="1085" y="1166"/>
                    <a:pt x="1085" y="1144"/>
                  </a:cubicBezTo>
                  <a:cubicBezTo>
                    <a:pt x="976" y="928"/>
                    <a:pt x="976" y="646"/>
                    <a:pt x="1150" y="429"/>
                  </a:cubicBezTo>
                  <a:cubicBezTo>
                    <a:pt x="1301" y="234"/>
                    <a:pt x="1518" y="104"/>
                    <a:pt x="1778" y="60"/>
                  </a:cubicBezTo>
                  <a:cubicBezTo>
                    <a:pt x="1865" y="49"/>
                    <a:pt x="1952" y="44"/>
                    <a:pt x="2038" y="44"/>
                  </a:cubicBezTo>
                  <a:cubicBezTo>
                    <a:pt x="2125" y="44"/>
                    <a:pt x="2212" y="49"/>
                    <a:pt x="2299" y="60"/>
                  </a:cubicBezTo>
                  <a:cubicBezTo>
                    <a:pt x="2267" y="29"/>
                    <a:pt x="2224" y="8"/>
                    <a:pt x="2177" y="8"/>
                  </a:cubicBezTo>
                  <a:cubicBezTo>
                    <a:pt x="2160" y="8"/>
                    <a:pt x="2143" y="11"/>
                    <a:pt x="2125" y="17"/>
                  </a:cubicBezTo>
                  <a:cubicBezTo>
                    <a:pt x="2071" y="6"/>
                    <a:pt x="2011" y="1"/>
                    <a:pt x="1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990;p67"/>
            <p:cNvSpPr/>
            <p:nvPr/>
          </p:nvSpPr>
          <p:spPr>
            <a:xfrm>
              <a:off x="6947263" y="3691506"/>
              <a:ext cx="278759" cy="600856"/>
            </a:xfrm>
            <a:custGeom>
              <a:avLst/>
              <a:gdLst/>
              <a:ahLst/>
              <a:cxnLst/>
              <a:rect l="l" t="t" r="r" b="b"/>
              <a:pathLst>
                <a:path w="1801" h="3882" extrusionOk="0">
                  <a:moveTo>
                    <a:pt x="1692" y="1"/>
                  </a:moveTo>
                  <a:cubicBezTo>
                    <a:pt x="1649" y="22"/>
                    <a:pt x="1605" y="66"/>
                    <a:pt x="1584" y="109"/>
                  </a:cubicBezTo>
                  <a:cubicBezTo>
                    <a:pt x="1410" y="304"/>
                    <a:pt x="1323" y="564"/>
                    <a:pt x="1367" y="825"/>
                  </a:cubicBezTo>
                  <a:cubicBezTo>
                    <a:pt x="1305" y="810"/>
                    <a:pt x="1245" y="803"/>
                    <a:pt x="1186" y="803"/>
                  </a:cubicBezTo>
                  <a:cubicBezTo>
                    <a:pt x="629" y="803"/>
                    <a:pt x="249" y="1422"/>
                    <a:pt x="543" y="1952"/>
                  </a:cubicBezTo>
                  <a:cubicBezTo>
                    <a:pt x="283" y="2039"/>
                    <a:pt x="109" y="2234"/>
                    <a:pt x="44" y="2494"/>
                  </a:cubicBezTo>
                  <a:cubicBezTo>
                    <a:pt x="1" y="2754"/>
                    <a:pt x="109" y="2993"/>
                    <a:pt x="304" y="3144"/>
                  </a:cubicBezTo>
                  <a:cubicBezTo>
                    <a:pt x="218" y="3231"/>
                    <a:pt x="174" y="3339"/>
                    <a:pt x="174" y="3470"/>
                  </a:cubicBezTo>
                  <a:cubicBezTo>
                    <a:pt x="153" y="3600"/>
                    <a:pt x="153" y="3730"/>
                    <a:pt x="174" y="3838"/>
                  </a:cubicBezTo>
                  <a:cubicBezTo>
                    <a:pt x="196" y="3860"/>
                    <a:pt x="218" y="3881"/>
                    <a:pt x="239" y="3881"/>
                  </a:cubicBezTo>
                  <a:cubicBezTo>
                    <a:pt x="218" y="3751"/>
                    <a:pt x="196" y="3621"/>
                    <a:pt x="218" y="3491"/>
                  </a:cubicBezTo>
                  <a:cubicBezTo>
                    <a:pt x="239" y="3361"/>
                    <a:pt x="283" y="3209"/>
                    <a:pt x="369" y="3166"/>
                  </a:cubicBezTo>
                  <a:cubicBezTo>
                    <a:pt x="391" y="3166"/>
                    <a:pt x="391" y="3144"/>
                    <a:pt x="391" y="3144"/>
                  </a:cubicBezTo>
                  <a:cubicBezTo>
                    <a:pt x="391" y="3123"/>
                    <a:pt x="391" y="3123"/>
                    <a:pt x="391" y="3101"/>
                  </a:cubicBezTo>
                  <a:cubicBezTo>
                    <a:pt x="174" y="2993"/>
                    <a:pt x="44" y="2754"/>
                    <a:pt x="88" y="2516"/>
                  </a:cubicBezTo>
                  <a:cubicBezTo>
                    <a:pt x="131" y="2255"/>
                    <a:pt x="326" y="2060"/>
                    <a:pt x="586" y="2017"/>
                  </a:cubicBezTo>
                  <a:cubicBezTo>
                    <a:pt x="586" y="2017"/>
                    <a:pt x="608" y="1995"/>
                    <a:pt x="608" y="1995"/>
                  </a:cubicBezTo>
                  <a:cubicBezTo>
                    <a:pt x="608" y="1974"/>
                    <a:pt x="608" y="1974"/>
                    <a:pt x="608" y="1952"/>
                  </a:cubicBezTo>
                  <a:cubicBezTo>
                    <a:pt x="282" y="1472"/>
                    <a:pt x="652" y="857"/>
                    <a:pt x="1177" y="857"/>
                  </a:cubicBezTo>
                  <a:cubicBezTo>
                    <a:pt x="1245" y="857"/>
                    <a:pt x="1316" y="867"/>
                    <a:pt x="1388" y="890"/>
                  </a:cubicBezTo>
                  <a:cubicBezTo>
                    <a:pt x="1399" y="900"/>
                    <a:pt x="1405" y="906"/>
                    <a:pt x="1410" y="906"/>
                  </a:cubicBezTo>
                  <a:cubicBezTo>
                    <a:pt x="1416" y="906"/>
                    <a:pt x="1421" y="900"/>
                    <a:pt x="1432" y="890"/>
                  </a:cubicBezTo>
                  <a:cubicBezTo>
                    <a:pt x="1432" y="890"/>
                    <a:pt x="1432" y="868"/>
                    <a:pt x="1432" y="868"/>
                  </a:cubicBezTo>
                  <a:cubicBezTo>
                    <a:pt x="1367" y="608"/>
                    <a:pt x="1432" y="348"/>
                    <a:pt x="1605" y="152"/>
                  </a:cubicBezTo>
                  <a:cubicBezTo>
                    <a:pt x="1649" y="87"/>
                    <a:pt x="1714" y="44"/>
                    <a:pt x="18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991;p67"/>
            <p:cNvSpPr/>
            <p:nvPr/>
          </p:nvSpPr>
          <p:spPr>
            <a:xfrm>
              <a:off x="6792947" y="3688101"/>
              <a:ext cx="238361" cy="389426"/>
            </a:xfrm>
            <a:custGeom>
              <a:avLst/>
              <a:gdLst/>
              <a:ahLst/>
              <a:cxnLst/>
              <a:rect l="l" t="t" r="r" b="b"/>
              <a:pathLst>
                <a:path w="1540" h="2516" extrusionOk="0">
                  <a:moveTo>
                    <a:pt x="1453" y="1"/>
                  </a:moveTo>
                  <a:cubicBezTo>
                    <a:pt x="1345" y="153"/>
                    <a:pt x="1280" y="305"/>
                    <a:pt x="1258" y="478"/>
                  </a:cubicBezTo>
                  <a:cubicBezTo>
                    <a:pt x="1020" y="521"/>
                    <a:pt x="803" y="673"/>
                    <a:pt x="694" y="868"/>
                  </a:cubicBezTo>
                  <a:cubicBezTo>
                    <a:pt x="586" y="1085"/>
                    <a:pt x="564" y="1324"/>
                    <a:pt x="651" y="1540"/>
                  </a:cubicBezTo>
                  <a:cubicBezTo>
                    <a:pt x="347" y="1627"/>
                    <a:pt x="131" y="1866"/>
                    <a:pt x="22" y="2147"/>
                  </a:cubicBezTo>
                  <a:cubicBezTo>
                    <a:pt x="22" y="2191"/>
                    <a:pt x="1" y="2256"/>
                    <a:pt x="1" y="2299"/>
                  </a:cubicBezTo>
                  <a:cubicBezTo>
                    <a:pt x="1" y="2299"/>
                    <a:pt x="1" y="2321"/>
                    <a:pt x="1" y="2321"/>
                  </a:cubicBezTo>
                  <a:cubicBezTo>
                    <a:pt x="22" y="2386"/>
                    <a:pt x="44" y="2451"/>
                    <a:pt x="66" y="2516"/>
                  </a:cubicBezTo>
                  <a:cubicBezTo>
                    <a:pt x="44" y="2408"/>
                    <a:pt x="44" y="2277"/>
                    <a:pt x="87" y="2169"/>
                  </a:cubicBezTo>
                  <a:cubicBezTo>
                    <a:pt x="174" y="1887"/>
                    <a:pt x="413" y="1670"/>
                    <a:pt x="694" y="1605"/>
                  </a:cubicBezTo>
                  <a:cubicBezTo>
                    <a:pt x="694" y="1605"/>
                    <a:pt x="716" y="1584"/>
                    <a:pt x="716" y="1584"/>
                  </a:cubicBezTo>
                  <a:cubicBezTo>
                    <a:pt x="716" y="1562"/>
                    <a:pt x="716" y="1562"/>
                    <a:pt x="716" y="1562"/>
                  </a:cubicBezTo>
                  <a:cubicBezTo>
                    <a:pt x="629" y="1345"/>
                    <a:pt x="629" y="1107"/>
                    <a:pt x="738" y="912"/>
                  </a:cubicBezTo>
                  <a:cubicBezTo>
                    <a:pt x="846" y="716"/>
                    <a:pt x="1063" y="586"/>
                    <a:pt x="1280" y="543"/>
                  </a:cubicBezTo>
                  <a:cubicBezTo>
                    <a:pt x="1301" y="543"/>
                    <a:pt x="1301" y="543"/>
                    <a:pt x="1301" y="521"/>
                  </a:cubicBezTo>
                  <a:cubicBezTo>
                    <a:pt x="1323" y="326"/>
                    <a:pt x="1410" y="13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992;p67"/>
            <p:cNvSpPr/>
            <p:nvPr/>
          </p:nvSpPr>
          <p:spPr>
            <a:xfrm>
              <a:off x="6752704" y="3708377"/>
              <a:ext cx="87451" cy="255077"/>
            </a:xfrm>
            <a:custGeom>
              <a:avLst/>
              <a:gdLst/>
              <a:ahLst/>
              <a:cxnLst/>
              <a:rect l="l" t="t" r="r" b="b"/>
              <a:pathLst>
                <a:path w="565" h="1648" extrusionOk="0">
                  <a:moveTo>
                    <a:pt x="564" y="0"/>
                  </a:moveTo>
                  <a:lnTo>
                    <a:pt x="456" y="22"/>
                  </a:lnTo>
                  <a:cubicBezTo>
                    <a:pt x="412" y="87"/>
                    <a:pt x="347" y="174"/>
                    <a:pt x="326" y="260"/>
                  </a:cubicBezTo>
                  <a:cubicBezTo>
                    <a:pt x="239" y="477"/>
                    <a:pt x="261" y="737"/>
                    <a:pt x="369" y="976"/>
                  </a:cubicBezTo>
                  <a:cubicBezTo>
                    <a:pt x="239" y="997"/>
                    <a:pt x="130" y="1084"/>
                    <a:pt x="65" y="1214"/>
                  </a:cubicBezTo>
                  <a:cubicBezTo>
                    <a:pt x="22" y="1279"/>
                    <a:pt x="22" y="1344"/>
                    <a:pt x="22" y="1431"/>
                  </a:cubicBezTo>
                  <a:cubicBezTo>
                    <a:pt x="65" y="1496"/>
                    <a:pt x="87" y="1561"/>
                    <a:pt x="130" y="1648"/>
                  </a:cubicBezTo>
                  <a:cubicBezTo>
                    <a:pt x="130" y="1648"/>
                    <a:pt x="130" y="1626"/>
                    <a:pt x="130" y="1626"/>
                  </a:cubicBezTo>
                  <a:cubicBezTo>
                    <a:pt x="0" y="1366"/>
                    <a:pt x="152" y="1062"/>
                    <a:pt x="434" y="1019"/>
                  </a:cubicBezTo>
                  <a:cubicBezTo>
                    <a:pt x="456" y="1019"/>
                    <a:pt x="456" y="1019"/>
                    <a:pt x="456" y="997"/>
                  </a:cubicBezTo>
                  <a:cubicBezTo>
                    <a:pt x="477" y="997"/>
                    <a:pt x="477" y="976"/>
                    <a:pt x="456" y="976"/>
                  </a:cubicBezTo>
                  <a:cubicBezTo>
                    <a:pt x="326" y="759"/>
                    <a:pt x="304" y="499"/>
                    <a:pt x="391" y="282"/>
                  </a:cubicBezTo>
                  <a:cubicBezTo>
                    <a:pt x="434" y="174"/>
                    <a:pt x="477" y="87"/>
                    <a:pt x="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993;p67"/>
            <p:cNvSpPr/>
            <p:nvPr/>
          </p:nvSpPr>
          <p:spPr>
            <a:xfrm>
              <a:off x="7447357" y="4100899"/>
              <a:ext cx="134349" cy="114692"/>
            </a:xfrm>
            <a:custGeom>
              <a:avLst/>
              <a:gdLst/>
              <a:ahLst/>
              <a:cxnLst/>
              <a:rect l="l" t="t" r="r" b="b"/>
              <a:pathLst>
                <a:path w="868" h="741" extrusionOk="0">
                  <a:moveTo>
                    <a:pt x="499" y="1"/>
                  </a:moveTo>
                  <a:cubicBezTo>
                    <a:pt x="174" y="1"/>
                    <a:pt x="0" y="391"/>
                    <a:pt x="239" y="629"/>
                  </a:cubicBezTo>
                  <a:cubicBezTo>
                    <a:pt x="316" y="706"/>
                    <a:pt x="408" y="740"/>
                    <a:pt x="498" y="740"/>
                  </a:cubicBezTo>
                  <a:cubicBezTo>
                    <a:pt x="688" y="740"/>
                    <a:pt x="868" y="590"/>
                    <a:pt x="868" y="369"/>
                  </a:cubicBezTo>
                  <a:cubicBezTo>
                    <a:pt x="868" y="174"/>
                    <a:pt x="694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994;p67"/>
            <p:cNvSpPr/>
            <p:nvPr/>
          </p:nvSpPr>
          <p:spPr>
            <a:xfrm>
              <a:off x="7561430" y="4289730"/>
              <a:ext cx="73985" cy="26158"/>
            </a:xfrm>
            <a:custGeom>
              <a:avLst/>
              <a:gdLst/>
              <a:ahLst/>
              <a:cxnLst/>
              <a:rect l="l" t="t" r="r" b="b"/>
              <a:pathLst>
                <a:path w="478" h="169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0" y="38"/>
                    <a:pt x="0" y="60"/>
                    <a:pt x="22" y="60"/>
                  </a:cubicBezTo>
                  <a:cubicBezTo>
                    <a:pt x="131" y="125"/>
                    <a:pt x="261" y="168"/>
                    <a:pt x="412" y="168"/>
                  </a:cubicBezTo>
                  <a:lnTo>
                    <a:pt x="477" y="103"/>
                  </a:lnTo>
                  <a:lnTo>
                    <a:pt x="477" y="103"/>
                  </a:lnTo>
                  <a:cubicBezTo>
                    <a:pt x="451" y="107"/>
                    <a:pt x="424" y="109"/>
                    <a:pt x="399" y="109"/>
                  </a:cubicBezTo>
                  <a:cubicBezTo>
                    <a:pt x="280" y="109"/>
                    <a:pt x="173" y="70"/>
                    <a:pt x="65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95;p67"/>
            <p:cNvSpPr/>
            <p:nvPr/>
          </p:nvSpPr>
          <p:spPr>
            <a:xfrm>
              <a:off x="7245988" y="4067311"/>
              <a:ext cx="97511" cy="218395"/>
            </a:xfrm>
            <a:custGeom>
              <a:avLst/>
              <a:gdLst/>
              <a:ahLst/>
              <a:cxnLst/>
              <a:rect l="l" t="t" r="r" b="b"/>
              <a:pathLst>
                <a:path w="630" h="1411" fill="none" extrusionOk="0">
                  <a:moveTo>
                    <a:pt x="542" y="1"/>
                  </a:moveTo>
                  <a:cubicBezTo>
                    <a:pt x="109" y="153"/>
                    <a:pt x="0" y="716"/>
                    <a:pt x="369" y="1020"/>
                  </a:cubicBezTo>
                  <a:cubicBezTo>
                    <a:pt x="326" y="1107"/>
                    <a:pt x="326" y="1215"/>
                    <a:pt x="391" y="1302"/>
                  </a:cubicBezTo>
                  <a:cubicBezTo>
                    <a:pt x="434" y="1367"/>
                    <a:pt x="542" y="1410"/>
                    <a:pt x="629" y="138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96;p67"/>
            <p:cNvSpPr/>
            <p:nvPr/>
          </p:nvSpPr>
          <p:spPr>
            <a:xfrm>
              <a:off x="6665408" y="4116067"/>
              <a:ext cx="533681" cy="224121"/>
            </a:xfrm>
            <a:custGeom>
              <a:avLst/>
              <a:gdLst/>
              <a:ahLst/>
              <a:cxnLst/>
              <a:rect l="l" t="t" r="r" b="b"/>
              <a:pathLst>
                <a:path w="3448" h="1448" extrusionOk="0">
                  <a:moveTo>
                    <a:pt x="835" y="0"/>
                  </a:moveTo>
                  <a:cubicBezTo>
                    <a:pt x="765" y="0"/>
                    <a:pt x="694" y="11"/>
                    <a:pt x="629" y="33"/>
                  </a:cubicBezTo>
                  <a:lnTo>
                    <a:pt x="586" y="54"/>
                  </a:lnTo>
                  <a:cubicBezTo>
                    <a:pt x="564" y="76"/>
                    <a:pt x="543" y="98"/>
                    <a:pt x="521" y="120"/>
                  </a:cubicBezTo>
                  <a:cubicBezTo>
                    <a:pt x="413" y="228"/>
                    <a:pt x="434" y="380"/>
                    <a:pt x="391" y="531"/>
                  </a:cubicBezTo>
                  <a:lnTo>
                    <a:pt x="391" y="553"/>
                  </a:lnTo>
                  <a:cubicBezTo>
                    <a:pt x="369" y="575"/>
                    <a:pt x="369" y="596"/>
                    <a:pt x="348" y="640"/>
                  </a:cubicBezTo>
                  <a:cubicBezTo>
                    <a:pt x="261" y="748"/>
                    <a:pt x="87" y="813"/>
                    <a:pt x="22" y="943"/>
                  </a:cubicBezTo>
                  <a:cubicBezTo>
                    <a:pt x="22" y="965"/>
                    <a:pt x="1" y="987"/>
                    <a:pt x="1" y="987"/>
                  </a:cubicBezTo>
                  <a:cubicBezTo>
                    <a:pt x="1" y="1008"/>
                    <a:pt x="1" y="1008"/>
                    <a:pt x="1" y="1030"/>
                  </a:cubicBezTo>
                  <a:cubicBezTo>
                    <a:pt x="1" y="1095"/>
                    <a:pt x="44" y="1182"/>
                    <a:pt x="109" y="1225"/>
                  </a:cubicBezTo>
                  <a:cubicBezTo>
                    <a:pt x="174" y="1290"/>
                    <a:pt x="239" y="1312"/>
                    <a:pt x="326" y="1334"/>
                  </a:cubicBezTo>
                  <a:cubicBezTo>
                    <a:pt x="608" y="1409"/>
                    <a:pt x="900" y="1447"/>
                    <a:pt x="1193" y="1447"/>
                  </a:cubicBezTo>
                  <a:cubicBezTo>
                    <a:pt x="1486" y="1447"/>
                    <a:pt x="1779" y="1409"/>
                    <a:pt x="2060" y="1334"/>
                  </a:cubicBezTo>
                  <a:cubicBezTo>
                    <a:pt x="2299" y="1269"/>
                    <a:pt x="2537" y="1182"/>
                    <a:pt x="2754" y="1095"/>
                  </a:cubicBezTo>
                  <a:cubicBezTo>
                    <a:pt x="2863" y="1030"/>
                    <a:pt x="3014" y="965"/>
                    <a:pt x="3101" y="922"/>
                  </a:cubicBezTo>
                  <a:cubicBezTo>
                    <a:pt x="3188" y="878"/>
                    <a:pt x="3340" y="835"/>
                    <a:pt x="3405" y="748"/>
                  </a:cubicBezTo>
                  <a:cubicBezTo>
                    <a:pt x="3426" y="727"/>
                    <a:pt x="3426" y="705"/>
                    <a:pt x="3426" y="705"/>
                  </a:cubicBezTo>
                  <a:cubicBezTo>
                    <a:pt x="3426" y="683"/>
                    <a:pt x="3426" y="683"/>
                    <a:pt x="3426" y="683"/>
                  </a:cubicBezTo>
                  <a:cubicBezTo>
                    <a:pt x="3448" y="662"/>
                    <a:pt x="3426" y="618"/>
                    <a:pt x="3405" y="618"/>
                  </a:cubicBezTo>
                  <a:cubicBezTo>
                    <a:pt x="3405" y="618"/>
                    <a:pt x="3405" y="618"/>
                    <a:pt x="3405" y="596"/>
                  </a:cubicBezTo>
                  <a:cubicBezTo>
                    <a:pt x="3361" y="575"/>
                    <a:pt x="3340" y="575"/>
                    <a:pt x="3296" y="575"/>
                  </a:cubicBezTo>
                  <a:cubicBezTo>
                    <a:pt x="3264" y="564"/>
                    <a:pt x="3226" y="559"/>
                    <a:pt x="3185" y="559"/>
                  </a:cubicBezTo>
                  <a:cubicBezTo>
                    <a:pt x="3144" y="559"/>
                    <a:pt x="3101" y="564"/>
                    <a:pt x="3058" y="575"/>
                  </a:cubicBezTo>
                  <a:cubicBezTo>
                    <a:pt x="2798" y="553"/>
                    <a:pt x="2559" y="510"/>
                    <a:pt x="2299" y="445"/>
                  </a:cubicBezTo>
                  <a:cubicBezTo>
                    <a:pt x="1887" y="293"/>
                    <a:pt x="1475" y="141"/>
                    <a:pt x="1041" y="33"/>
                  </a:cubicBezTo>
                  <a:cubicBezTo>
                    <a:pt x="976" y="11"/>
                    <a:pt x="906" y="0"/>
                    <a:pt x="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97;p67"/>
            <p:cNvSpPr/>
            <p:nvPr/>
          </p:nvSpPr>
          <p:spPr>
            <a:xfrm>
              <a:off x="6759360" y="4121020"/>
              <a:ext cx="466197" cy="94106"/>
            </a:xfrm>
            <a:custGeom>
              <a:avLst/>
              <a:gdLst/>
              <a:ahLst/>
              <a:cxnLst/>
              <a:rect l="l" t="t" r="r" b="b"/>
              <a:pathLst>
                <a:path w="3012" h="608" extrusionOk="0">
                  <a:moveTo>
                    <a:pt x="44" y="1"/>
                  </a:moveTo>
                  <a:lnTo>
                    <a:pt x="1" y="22"/>
                  </a:lnTo>
                  <a:cubicBezTo>
                    <a:pt x="413" y="304"/>
                    <a:pt x="911" y="499"/>
                    <a:pt x="1410" y="564"/>
                  </a:cubicBezTo>
                  <a:cubicBezTo>
                    <a:pt x="1627" y="586"/>
                    <a:pt x="1865" y="608"/>
                    <a:pt x="2082" y="608"/>
                  </a:cubicBezTo>
                  <a:cubicBezTo>
                    <a:pt x="2321" y="608"/>
                    <a:pt x="2581" y="586"/>
                    <a:pt x="2819" y="564"/>
                  </a:cubicBezTo>
                  <a:lnTo>
                    <a:pt x="2971" y="564"/>
                  </a:lnTo>
                  <a:lnTo>
                    <a:pt x="2993" y="543"/>
                  </a:lnTo>
                  <a:cubicBezTo>
                    <a:pt x="3011" y="543"/>
                    <a:pt x="2998" y="495"/>
                    <a:pt x="2980" y="495"/>
                  </a:cubicBezTo>
                  <a:cubicBezTo>
                    <a:pt x="2977" y="495"/>
                    <a:pt x="2974" y="496"/>
                    <a:pt x="2971" y="499"/>
                  </a:cubicBezTo>
                  <a:lnTo>
                    <a:pt x="2733" y="521"/>
                  </a:lnTo>
                  <a:cubicBezTo>
                    <a:pt x="2516" y="543"/>
                    <a:pt x="2299" y="554"/>
                    <a:pt x="2082" y="554"/>
                  </a:cubicBezTo>
                  <a:cubicBezTo>
                    <a:pt x="1865" y="554"/>
                    <a:pt x="1648" y="543"/>
                    <a:pt x="1432" y="521"/>
                  </a:cubicBezTo>
                  <a:cubicBezTo>
                    <a:pt x="933" y="456"/>
                    <a:pt x="456" y="283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98;p67"/>
            <p:cNvSpPr/>
            <p:nvPr/>
          </p:nvSpPr>
          <p:spPr>
            <a:xfrm>
              <a:off x="6729178" y="4198255"/>
              <a:ext cx="496844" cy="50923"/>
            </a:xfrm>
            <a:custGeom>
              <a:avLst/>
              <a:gdLst/>
              <a:ahLst/>
              <a:cxnLst/>
              <a:rect l="l" t="t" r="r" b="b"/>
              <a:pathLst>
                <a:path w="3210" h="329" extrusionOk="0">
                  <a:moveTo>
                    <a:pt x="1" y="0"/>
                  </a:moveTo>
                  <a:lnTo>
                    <a:pt x="1" y="44"/>
                  </a:lnTo>
                  <a:cubicBezTo>
                    <a:pt x="541" y="236"/>
                    <a:pt x="1108" y="328"/>
                    <a:pt x="1675" y="328"/>
                  </a:cubicBezTo>
                  <a:cubicBezTo>
                    <a:pt x="2133" y="328"/>
                    <a:pt x="2591" y="268"/>
                    <a:pt x="3036" y="152"/>
                  </a:cubicBezTo>
                  <a:lnTo>
                    <a:pt x="3123" y="131"/>
                  </a:lnTo>
                  <a:lnTo>
                    <a:pt x="3209" y="87"/>
                  </a:lnTo>
                  <a:cubicBezTo>
                    <a:pt x="3209" y="87"/>
                    <a:pt x="3209" y="87"/>
                    <a:pt x="3209" y="65"/>
                  </a:cubicBezTo>
                  <a:lnTo>
                    <a:pt x="3166" y="65"/>
                  </a:lnTo>
                  <a:lnTo>
                    <a:pt x="3123" y="87"/>
                  </a:lnTo>
                  <a:lnTo>
                    <a:pt x="3014" y="109"/>
                  </a:lnTo>
                  <a:cubicBezTo>
                    <a:pt x="2569" y="225"/>
                    <a:pt x="2116" y="285"/>
                    <a:pt x="1663" y="285"/>
                  </a:cubicBezTo>
                  <a:cubicBezTo>
                    <a:pt x="1101" y="285"/>
                    <a:pt x="541" y="1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99;p67"/>
            <p:cNvSpPr/>
            <p:nvPr/>
          </p:nvSpPr>
          <p:spPr>
            <a:xfrm>
              <a:off x="6665408" y="4208316"/>
              <a:ext cx="564018" cy="91320"/>
            </a:xfrm>
            <a:custGeom>
              <a:avLst/>
              <a:gdLst/>
              <a:ahLst/>
              <a:cxnLst/>
              <a:rect l="l" t="t" r="r" b="b"/>
              <a:pathLst>
                <a:path w="3644" h="590" extrusionOk="0">
                  <a:moveTo>
                    <a:pt x="3621" y="0"/>
                  </a:moveTo>
                  <a:lnTo>
                    <a:pt x="3513" y="66"/>
                  </a:lnTo>
                  <a:lnTo>
                    <a:pt x="3426" y="87"/>
                  </a:lnTo>
                  <a:cubicBezTo>
                    <a:pt x="2773" y="394"/>
                    <a:pt x="2062" y="545"/>
                    <a:pt x="1349" y="545"/>
                  </a:cubicBezTo>
                  <a:cubicBezTo>
                    <a:pt x="903" y="545"/>
                    <a:pt x="456" y="486"/>
                    <a:pt x="22" y="369"/>
                  </a:cubicBezTo>
                  <a:cubicBezTo>
                    <a:pt x="22" y="369"/>
                    <a:pt x="1" y="391"/>
                    <a:pt x="1" y="412"/>
                  </a:cubicBezTo>
                  <a:cubicBezTo>
                    <a:pt x="439" y="530"/>
                    <a:pt x="887" y="589"/>
                    <a:pt x="1335" y="589"/>
                  </a:cubicBezTo>
                  <a:cubicBezTo>
                    <a:pt x="2039" y="589"/>
                    <a:pt x="2742" y="444"/>
                    <a:pt x="3405" y="152"/>
                  </a:cubicBezTo>
                  <a:cubicBezTo>
                    <a:pt x="3470" y="131"/>
                    <a:pt x="3556" y="87"/>
                    <a:pt x="3643" y="44"/>
                  </a:cubicBezTo>
                  <a:cubicBezTo>
                    <a:pt x="3643" y="44"/>
                    <a:pt x="3643" y="22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000;p67"/>
            <p:cNvSpPr/>
            <p:nvPr/>
          </p:nvSpPr>
          <p:spPr>
            <a:xfrm>
              <a:off x="7205745" y="4147952"/>
              <a:ext cx="53863" cy="104167"/>
            </a:xfrm>
            <a:custGeom>
              <a:avLst/>
              <a:gdLst/>
              <a:ahLst/>
              <a:cxnLst/>
              <a:rect l="l" t="t" r="r" b="b"/>
              <a:pathLst>
                <a:path w="348" h="673" fill="none" extrusionOk="0">
                  <a:moveTo>
                    <a:pt x="109" y="0"/>
                  </a:moveTo>
                  <a:cubicBezTo>
                    <a:pt x="44" y="44"/>
                    <a:pt x="0" y="130"/>
                    <a:pt x="22" y="217"/>
                  </a:cubicBezTo>
                  <a:cubicBezTo>
                    <a:pt x="44" y="282"/>
                    <a:pt x="87" y="347"/>
                    <a:pt x="152" y="369"/>
                  </a:cubicBezTo>
                  <a:cubicBezTo>
                    <a:pt x="152" y="499"/>
                    <a:pt x="217" y="629"/>
                    <a:pt x="347" y="672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001;p67"/>
            <p:cNvSpPr/>
            <p:nvPr/>
          </p:nvSpPr>
          <p:spPr>
            <a:xfrm>
              <a:off x="6823129" y="4117770"/>
              <a:ext cx="396082" cy="90701"/>
            </a:xfrm>
            <a:custGeom>
              <a:avLst/>
              <a:gdLst/>
              <a:ahLst/>
              <a:cxnLst/>
              <a:rect l="l" t="t" r="r" b="b"/>
              <a:pathLst>
                <a:path w="2559" h="586" fill="none" extrusionOk="0">
                  <a:moveTo>
                    <a:pt x="1" y="0"/>
                  </a:moveTo>
                  <a:cubicBezTo>
                    <a:pt x="781" y="390"/>
                    <a:pt x="1670" y="585"/>
                    <a:pt x="2559" y="542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002;p67"/>
            <p:cNvSpPr/>
            <p:nvPr/>
          </p:nvSpPr>
          <p:spPr>
            <a:xfrm>
              <a:off x="7017842" y="4214972"/>
              <a:ext cx="208179" cy="100917"/>
            </a:xfrm>
            <a:custGeom>
              <a:avLst/>
              <a:gdLst/>
              <a:ahLst/>
              <a:cxnLst/>
              <a:rect l="l" t="t" r="r" b="b"/>
              <a:pathLst>
                <a:path w="1345" h="652" fill="none" extrusionOk="0">
                  <a:moveTo>
                    <a:pt x="0" y="651"/>
                  </a:moveTo>
                  <a:cubicBezTo>
                    <a:pt x="477" y="499"/>
                    <a:pt x="932" y="283"/>
                    <a:pt x="1344" y="1"/>
                  </a:cubicBezTo>
                </a:path>
              </a:pathLst>
            </a:custGeom>
            <a:noFill/>
            <a:ln w="3250" cap="rnd" cmpd="sng">
              <a:solidFill>
                <a:srgbClr val="4E404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003;p67"/>
            <p:cNvSpPr/>
            <p:nvPr/>
          </p:nvSpPr>
          <p:spPr>
            <a:xfrm>
              <a:off x="5863493" y="3533166"/>
              <a:ext cx="912892" cy="739075"/>
            </a:xfrm>
            <a:custGeom>
              <a:avLst/>
              <a:gdLst/>
              <a:ahLst/>
              <a:cxnLst/>
              <a:rect l="l" t="t" r="r" b="b"/>
              <a:pathLst>
                <a:path w="5898" h="4775" extrusionOk="0">
                  <a:moveTo>
                    <a:pt x="1880" y="1"/>
                  </a:moveTo>
                  <a:cubicBezTo>
                    <a:pt x="1517" y="1"/>
                    <a:pt x="1155" y="49"/>
                    <a:pt x="802" y="156"/>
                  </a:cubicBezTo>
                  <a:cubicBezTo>
                    <a:pt x="585" y="221"/>
                    <a:pt x="369" y="330"/>
                    <a:pt x="217" y="503"/>
                  </a:cubicBezTo>
                  <a:cubicBezTo>
                    <a:pt x="43" y="698"/>
                    <a:pt x="0" y="959"/>
                    <a:pt x="130" y="1175"/>
                  </a:cubicBezTo>
                  <a:cubicBezTo>
                    <a:pt x="173" y="1240"/>
                    <a:pt x="239" y="1306"/>
                    <a:pt x="325" y="1371"/>
                  </a:cubicBezTo>
                  <a:lnTo>
                    <a:pt x="369" y="1414"/>
                  </a:lnTo>
                  <a:cubicBezTo>
                    <a:pt x="412" y="1457"/>
                    <a:pt x="434" y="1501"/>
                    <a:pt x="455" y="1566"/>
                  </a:cubicBezTo>
                  <a:cubicBezTo>
                    <a:pt x="542" y="1804"/>
                    <a:pt x="325" y="2086"/>
                    <a:pt x="390" y="2325"/>
                  </a:cubicBezTo>
                  <a:cubicBezTo>
                    <a:pt x="390" y="2325"/>
                    <a:pt x="412" y="2346"/>
                    <a:pt x="412" y="2368"/>
                  </a:cubicBezTo>
                  <a:cubicBezTo>
                    <a:pt x="564" y="2563"/>
                    <a:pt x="911" y="2520"/>
                    <a:pt x="1019" y="2736"/>
                  </a:cubicBezTo>
                  <a:cubicBezTo>
                    <a:pt x="1041" y="2780"/>
                    <a:pt x="1062" y="2845"/>
                    <a:pt x="1062" y="2910"/>
                  </a:cubicBezTo>
                  <a:cubicBezTo>
                    <a:pt x="1062" y="2932"/>
                    <a:pt x="1062" y="2953"/>
                    <a:pt x="1062" y="2975"/>
                  </a:cubicBezTo>
                  <a:cubicBezTo>
                    <a:pt x="1041" y="3062"/>
                    <a:pt x="997" y="3170"/>
                    <a:pt x="954" y="3257"/>
                  </a:cubicBezTo>
                  <a:cubicBezTo>
                    <a:pt x="889" y="3539"/>
                    <a:pt x="954" y="3842"/>
                    <a:pt x="1127" y="4081"/>
                  </a:cubicBezTo>
                  <a:lnTo>
                    <a:pt x="1171" y="4146"/>
                  </a:lnTo>
                  <a:lnTo>
                    <a:pt x="1192" y="4146"/>
                  </a:lnTo>
                  <a:cubicBezTo>
                    <a:pt x="1388" y="4406"/>
                    <a:pt x="1648" y="4579"/>
                    <a:pt x="1973" y="4666"/>
                  </a:cubicBezTo>
                  <a:cubicBezTo>
                    <a:pt x="2016" y="4688"/>
                    <a:pt x="2081" y="4731"/>
                    <a:pt x="2125" y="4731"/>
                  </a:cubicBezTo>
                  <a:cubicBezTo>
                    <a:pt x="2255" y="4753"/>
                    <a:pt x="2407" y="4774"/>
                    <a:pt x="2558" y="4774"/>
                  </a:cubicBezTo>
                  <a:cubicBezTo>
                    <a:pt x="3079" y="4753"/>
                    <a:pt x="3599" y="4601"/>
                    <a:pt x="4054" y="4319"/>
                  </a:cubicBezTo>
                  <a:cubicBezTo>
                    <a:pt x="4618" y="4037"/>
                    <a:pt x="5095" y="3604"/>
                    <a:pt x="5464" y="3083"/>
                  </a:cubicBezTo>
                  <a:cubicBezTo>
                    <a:pt x="5702" y="2693"/>
                    <a:pt x="5854" y="2238"/>
                    <a:pt x="5875" y="1782"/>
                  </a:cubicBezTo>
                  <a:cubicBezTo>
                    <a:pt x="5875" y="1631"/>
                    <a:pt x="5897" y="1371"/>
                    <a:pt x="5767" y="1284"/>
                  </a:cubicBezTo>
                  <a:cubicBezTo>
                    <a:pt x="5724" y="1262"/>
                    <a:pt x="5659" y="1240"/>
                    <a:pt x="5594" y="1240"/>
                  </a:cubicBezTo>
                  <a:lnTo>
                    <a:pt x="5485" y="1240"/>
                  </a:lnTo>
                  <a:cubicBezTo>
                    <a:pt x="5355" y="1219"/>
                    <a:pt x="5247" y="1175"/>
                    <a:pt x="5117" y="1110"/>
                  </a:cubicBezTo>
                  <a:cubicBezTo>
                    <a:pt x="4878" y="1002"/>
                    <a:pt x="4640" y="872"/>
                    <a:pt x="4423" y="720"/>
                  </a:cubicBezTo>
                  <a:cubicBezTo>
                    <a:pt x="3654" y="290"/>
                    <a:pt x="2765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004;p67"/>
            <p:cNvSpPr/>
            <p:nvPr/>
          </p:nvSpPr>
          <p:spPr>
            <a:xfrm>
              <a:off x="6695590" y="3725093"/>
              <a:ext cx="27087" cy="134349"/>
            </a:xfrm>
            <a:custGeom>
              <a:avLst/>
              <a:gdLst/>
              <a:ahLst/>
              <a:cxnLst/>
              <a:rect l="l" t="t" r="r" b="b"/>
              <a:pathLst>
                <a:path w="175" h="868" extrusionOk="0">
                  <a:moveTo>
                    <a:pt x="109" y="0"/>
                  </a:moveTo>
                  <a:lnTo>
                    <a:pt x="88" y="66"/>
                  </a:lnTo>
                  <a:cubicBezTo>
                    <a:pt x="44" y="131"/>
                    <a:pt x="23" y="217"/>
                    <a:pt x="23" y="282"/>
                  </a:cubicBezTo>
                  <a:cubicBezTo>
                    <a:pt x="1" y="304"/>
                    <a:pt x="1" y="326"/>
                    <a:pt x="23" y="347"/>
                  </a:cubicBezTo>
                  <a:cubicBezTo>
                    <a:pt x="1" y="412"/>
                    <a:pt x="1" y="477"/>
                    <a:pt x="23" y="564"/>
                  </a:cubicBezTo>
                  <a:cubicBezTo>
                    <a:pt x="1" y="586"/>
                    <a:pt x="1" y="608"/>
                    <a:pt x="23" y="629"/>
                  </a:cubicBezTo>
                  <a:cubicBezTo>
                    <a:pt x="23" y="694"/>
                    <a:pt x="23" y="781"/>
                    <a:pt x="44" y="846"/>
                  </a:cubicBezTo>
                  <a:cubicBezTo>
                    <a:pt x="66" y="868"/>
                    <a:pt x="66" y="868"/>
                    <a:pt x="88" y="868"/>
                  </a:cubicBezTo>
                  <a:cubicBezTo>
                    <a:pt x="109" y="868"/>
                    <a:pt x="109" y="846"/>
                    <a:pt x="109" y="824"/>
                  </a:cubicBezTo>
                  <a:cubicBezTo>
                    <a:pt x="23" y="542"/>
                    <a:pt x="44" y="261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005;p67"/>
            <p:cNvSpPr/>
            <p:nvPr/>
          </p:nvSpPr>
          <p:spPr>
            <a:xfrm>
              <a:off x="5913797" y="3682528"/>
              <a:ext cx="805475" cy="69496"/>
            </a:xfrm>
            <a:custGeom>
              <a:avLst/>
              <a:gdLst/>
              <a:ahLst/>
              <a:cxnLst/>
              <a:rect l="l" t="t" r="r" b="b"/>
              <a:pathLst>
                <a:path w="5204" h="449" extrusionOk="0">
                  <a:moveTo>
                    <a:pt x="2385" y="0"/>
                  </a:moveTo>
                  <a:cubicBezTo>
                    <a:pt x="1573" y="0"/>
                    <a:pt x="766" y="135"/>
                    <a:pt x="0" y="406"/>
                  </a:cubicBezTo>
                  <a:lnTo>
                    <a:pt x="44" y="449"/>
                  </a:lnTo>
                  <a:cubicBezTo>
                    <a:pt x="790" y="185"/>
                    <a:pt x="1567" y="60"/>
                    <a:pt x="2346" y="60"/>
                  </a:cubicBezTo>
                  <a:cubicBezTo>
                    <a:pt x="2721" y="60"/>
                    <a:pt x="3096" y="89"/>
                    <a:pt x="3469" y="145"/>
                  </a:cubicBezTo>
                  <a:cubicBezTo>
                    <a:pt x="3621" y="167"/>
                    <a:pt x="3794" y="189"/>
                    <a:pt x="3946" y="210"/>
                  </a:cubicBezTo>
                  <a:cubicBezTo>
                    <a:pt x="4336" y="297"/>
                    <a:pt x="4748" y="341"/>
                    <a:pt x="5160" y="341"/>
                  </a:cubicBezTo>
                  <a:cubicBezTo>
                    <a:pt x="5182" y="341"/>
                    <a:pt x="5204" y="319"/>
                    <a:pt x="5204" y="319"/>
                  </a:cubicBezTo>
                  <a:cubicBezTo>
                    <a:pt x="5204" y="297"/>
                    <a:pt x="5182" y="297"/>
                    <a:pt x="5182" y="297"/>
                  </a:cubicBezTo>
                  <a:cubicBezTo>
                    <a:pt x="5182" y="286"/>
                    <a:pt x="5176" y="281"/>
                    <a:pt x="5171" y="281"/>
                  </a:cubicBezTo>
                  <a:cubicBezTo>
                    <a:pt x="5166" y="281"/>
                    <a:pt x="5160" y="286"/>
                    <a:pt x="5160" y="297"/>
                  </a:cubicBezTo>
                  <a:cubicBezTo>
                    <a:pt x="4748" y="275"/>
                    <a:pt x="4336" y="232"/>
                    <a:pt x="3946" y="167"/>
                  </a:cubicBezTo>
                  <a:lnTo>
                    <a:pt x="3469" y="80"/>
                  </a:lnTo>
                  <a:cubicBezTo>
                    <a:pt x="3109" y="27"/>
                    <a:pt x="2747" y="0"/>
                    <a:pt x="2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006;p67"/>
            <p:cNvSpPr/>
            <p:nvPr/>
          </p:nvSpPr>
          <p:spPr>
            <a:xfrm>
              <a:off x="5923857" y="3765181"/>
              <a:ext cx="785354" cy="134504"/>
            </a:xfrm>
            <a:custGeom>
              <a:avLst/>
              <a:gdLst/>
              <a:ahLst/>
              <a:cxnLst/>
              <a:rect l="l" t="t" r="r" b="b"/>
              <a:pathLst>
                <a:path w="5074" h="869" extrusionOk="0">
                  <a:moveTo>
                    <a:pt x="4287" y="1"/>
                  </a:moveTo>
                  <a:cubicBezTo>
                    <a:pt x="2817" y="1"/>
                    <a:pt x="1361" y="282"/>
                    <a:pt x="0" y="804"/>
                  </a:cubicBezTo>
                  <a:cubicBezTo>
                    <a:pt x="0" y="826"/>
                    <a:pt x="22" y="847"/>
                    <a:pt x="22" y="869"/>
                  </a:cubicBezTo>
                  <a:cubicBezTo>
                    <a:pt x="1407" y="338"/>
                    <a:pt x="2875" y="72"/>
                    <a:pt x="4367" y="72"/>
                  </a:cubicBezTo>
                  <a:cubicBezTo>
                    <a:pt x="4581" y="72"/>
                    <a:pt x="4794" y="78"/>
                    <a:pt x="5009" y="88"/>
                  </a:cubicBezTo>
                  <a:lnTo>
                    <a:pt x="5030" y="88"/>
                  </a:lnTo>
                  <a:cubicBezTo>
                    <a:pt x="5052" y="88"/>
                    <a:pt x="5074" y="67"/>
                    <a:pt x="5074" y="67"/>
                  </a:cubicBezTo>
                  <a:cubicBezTo>
                    <a:pt x="5074" y="45"/>
                    <a:pt x="5052" y="23"/>
                    <a:pt x="5030" y="23"/>
                  </a:cubicBezTo>
                  <a:lnTo>
                    <a:pt x="5009" y="23"/>
                  </a:lnTo>
                  <a:cubicBezTo>
                    <a:pt x="4768" y="8"/>
                    <a:pt x="4527" y="1"/>
                    <a:pt x="4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007;p67"/>
            <p:cNvSpPr/>
            <p:nvPr/>
          </p:nvSpPr>
          <p:spPr>
            <a:xfrm>
              <a:off x="6024464" y="3808984"/>
              <a:ext cx="681342" cy="181402"/>
            </a:xfrm>
            <a:custGeom>
              <a:avLst/>
              <a:gdLst/>
              <a:ahLst/>
              <a:cxnLst/>
              <a:rect l="l" t="t" r="r" b="b"/>
              <a:pathLst>
                <a:path w="4402" h="1172" extrusionOk="0">
                  <a:moveTo>
                    <a:pt x="4337" y="0"/>
                  </a:moveTo>
                  <a:cubicBezTo>
                    <a:pt x="2928" y="499"/>
                    <a:pt x="1475" y="868"/>
                    <a:pt x="1" y="1106"/>
                  </a:cubicBezTo>
                  <a:cubicBezTo>
                    <a:pt x="1" y="1128"/>
                    <a:pt x="1" y="1150"/>
                    <a:pt x="1" y="1171"/>
                  </a:cubicBezTo>
                  <a:cubicBezTo>
                    <a:pt x="1475" y="933"/>
                    <a:pt x="2928" y="564"/>
                    <a:pt x="4337" y="66"/>
                  </a:cubicBezTo>
                  <a:lnTo>
                    <a:pt x="4380" y="66"/>
                  </a:lnTo>
                  <a:cubicBezTo>
                    <a:pt x="4380" y="66"/>
                    <a:pt x="4402" y="44"/>
                    <a:pt x="4380" y="22"/>
                  </a:cubicBezTo>
                  <a:cubicBezTo>
                    <a:pt x="4380" y="0"/>
                    <a:pt x="4359" y="0"/>
                    <a:pt x="4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008;p67"/>
            <p:cNvSpPr/>
            <p:nvPr/>
          </p:nvSpPr>
          <p:spPr>
            <a:xfrm>
              <a:off x="6037930" y="3881885"/>
              <a:ext cx="683354" cy="292999"/>
            </a:xfrm>
            <a:custGeom>
              <a:avLst/>
              <a:gdLst/>
              <a:ahLst/>
              <a:cxnLst/>
              <a:rect l="l" t="t" r="r" b="b"/>
              <a:pathLst>
                <a:path w="4415" h="1893" extrusionOk="0">
                  <a:moveTo>
                    <a:pt x="4361" y="1"/>
                  </a:moveTo>
                  <a:cubicBezTo>
                    <a:pt x="4353" y="1"/>
                    <a:pt x="4345" y="2"/>
                    <a:pt x="4337" y="6"/>
                  </a:cubicBezTo>
                  <a:cubicBezTo>
                    <a:pt x="3187" y="1156"/>
                    <a:pt x="1626" y="1806"/>
                    <a:pt x="0" y="1828"/>
                  </a:cubicBezTo>
                  <a:lnTo>
                    <a:pt x="44" y="1893"/>
                  </a:lnTo>
                  <a:lnTo>
                    <a:pt x="65" y="1893"/>
                  </a:lnTo>
                  <a:cubicBezTo>
                    <a:pt x="1692" y="1849"/>
                    <a:pt x="3231" y="1199"/>
                    <a:pt x="4402" y="50"/>
                  </a:cubicBezTo>
                  <a:lnTo>
                    <a:pt x="4380" y="50"/>
                  </a:lnTo>
                  <a:cubicBezTo>
                    <a:pt x="4415" y="32"/>
                    <a:pt x="4393" y="1"/>
                    <a:pt x="4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009;p67"/>
            <p:cNvSpPr/>
            <p:nvPr/>
          </p:nvSpPr>
          <p:spPr>
            <a:xfrm>
              <a:off x="6168719" y="3893648"/>
              <a:ext cx="570674" cy="371936"/>
            </a:xfrm>
            <a:custGeom>
              <a:avLst/>
              <a:gdLst/>
              <a:ahLst/>
              <a:cxnLst/>
              <a:rect l="l" t="t" r="r" b="b"/>
              <a:pathLst>
                <a:path w="3687" h="2403" extrusionOk="0">
                  <a:moveTo>
                    <a:pt x="3657" y="1"/>
                  </a:moveTo>
                  <a:cubicBezTo>
                    <a:pt x="3649" y="1"/>
                    <a:pt x="3643" y="6"/>
                    <a:pt x="3643" y="17"/>
                  </a:cubicBezTo>
                  <a:cubicBezTo>
                    <a:pt x="2841" y="1318"/>
                    <a:pt x="1497" y="2164"/>
                    <a:pt x="1" y="2337"/>
                  </a:cubicBezTo>
                  <a:cubicBezTo>
                    <a:pt x="44" y="2359"/>
                    <a:pt x="109" y="2402"/>
                    <a:pt x="153" y="2402"/>
                  </a:cubicBezTo>
                  <a:cubicBezTo>
                    <a:pt x="1627" y="2164"/>
                    <a:pt x="2906" y="1318"/>
                    <a:pt x="3687" y="61"/>
                  </a:cubicBezTo>
                  <a:cubicBezTo>
                    <a:pt x="3687" y="39"/>
                    <a:pt x="3687" y="17"/>
                    <a:pt x="3687" y="17"/>
                  </a:cubicBezTo>
                  <a:cubicBezTo>
                    <a:pt x="3676" y="6"/>
                    <a:pt x="3665" y="1"/>
                    <a:pt x="3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010;p67"/>
            <p:cNvSpPr/>
            <p:nvPr/>
          </p:nvSpPr>
          <p:spPr>
            <a:xfrm>
              <a:off x="7568085" y="4047190"/>
              <a:ext cx="174747" cy="104167"/>
            </a:xfrm>
            <a:custGeom>
              <a:avLst/>
              <a:gdLst/>
              <a:ahLst/>
              <a:cxnLst/>
              <a:rect l="l" t="t" r="r" b="b"/>
              <a:pathLst>
                <a:path w="1129" h="673" fill="none" extrusionOk="0">
                  <a:moveTo>
                    <a:pt x="673" y="630"/>
                  </a:moveTo>
                  <a:cubicBezTo>
                    <a:pt x="1128" y="608"/>
                    <a:pt x="846" y="1"/>
                    <a:pt x="478" y="1"/>
                  </a:cubicBezTo>
                  <a:cubicBezTo>
                    <a:pt x="1" y="22"/>
                    <a:pt x="283" y="673"/>
                    <a:pt x="673" y="63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011;p67"/>
            <p:cNvSpPr/>
            <p:nvPr/>
          </p:nvSpPr>
          <p:spPr>
            <a:xfrm>
              <a:off x="7672097" y="4171324"/>
              <a:ext cx="110977" cy="67329"/>
            </a:xfrm>
            <a:custGeom>
              <a:avLst/>
              <a:gdLst/>
              <a:ahLst/>
              <a:cxnLst/>
              <a:rect l="l" t="t" r="r" b="b"/>
              <a:pathLst>
                <a:path w="717" h="435" fill="none" extrusionOk="0">
                  <a:moveTo>
                    <a:pt x="434" y="413"/>
                  </a:moveTo>
                  <a:cubicBezTo>
                    <a:pt x="716" y="391"/>
                    <a:pt x="543" y="1"/>
                    <a:pt x="304" y="23"/>
                  </a:cubicBezTo>
                  <a:cubicBezTo>
                    <a:pt x="1" y="23"/>
                    <a:pt x="174" y="435"/>
                    <a:pt x="434" y="4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012;p67"/>
            <p:cNvSpPr/>
            <p:nvPr/>
          </p:nvSpPr>
          <p:spPr>
            <a:xfrm>
              <a:off x="7524437" y="3859287"/>
              <a:ext cx="167936" cy="127693"/>
            </a:xfrm>
            <a:custGeom>
              <a:avLst/>
              <a:gdLst/>
              <a:ahLst/>
              <a:cxnLst/>
              <a:rect l="l" t="t" r="r" b="b"/>
              <a:pathLst>
                <a:path w="1085" h="825" fill="none" extrusionOk="0">
                  <a:moveTo>
                    <a:pt x="846" y="499"/>
                  </a:moveTo>
                  <a:cubicBezTo>
                    <a:pt x="1085" y="131"/>
                    <a:pt x="478" y="1"/>
                    <a:pt x="261" y="283"/>
                  </a:cubicBezTo>
                  <a:cubicBezTo>
                    <a:pt x="1" y="673"/>
                    <a:pt x="651" y="825"/>
                    <a:pt x="846" y="4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013;p67"/>
            <p:cNvSpPr/>
            <p:nvPr/>
          </p:nvSpPr>
          <p:spPr>
            <a:xfrm>
              <a:off x="7648725" y="3923057"/>
              <a:ext cx="198118" cy="161281"/>
            </a:xfrm>
            <a:custGeom>
              <a:avLst/>
              <a:gdLst/>
              <a:ahLst/>
              <a:cxnLst/>
              <a:rect l="l" t="t" r="r" b="b"/>
              <a:pathLst>
                <a:path w="1280" h="1042" fill="none" extrusionOk="0">
                  <a:moveTo>
                    <a:pt x="390" y="694"/>
                  </a:moveTo>
                  <a:cubicBezTo>
                    <a:pt x="455" y="716"/>
                    <a:pt x="520" y="738"/>
                    <a:pt x="585" y="781"/>
                  </a:cubicBezTo>
                  <a:cubicBezTo>
                    <a:pt x="651" y="846"/>
                    <a:pt x="672" y="933"/>
                    <a:pt x="737" y="976"/>
                  </a:cubicBezTo>
                  <a:cubicBezTo>
                    <a:pt x="824" y="1041"/>
                    <a:pt x="954" y="1041"/>
                    <a:pt x="1041" y="998"/>
                  </a:cubicBezTo>
                  <a:cubicBezTo>
                    <a:pt x="1128" y="933"/>
                    <a:pt x="1193" y="846"/>
                    <a:pt x="1214" y="738"/>
                  </a:cubicBezTo>
                  <a:cubicBezTo>
                    <a:pt x="1279" y="391"/>
                    <a:pt x="1019" y="44"/>
                    <a:pt x="672" y="1"/>
                  </a:cubicBezTo>
                  <a:cubicBezTo>
                    <a:pt x="304" y="1"/>
                    <a:pt x="0" y="478"/>
                    <a:pt x="390" y="6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014;p67"/>
            <p:cNvSpPr/>
            <p:nvPr/>
          </p:nvSpPr>
          <p:spPr>
            <a:xfrm>
              <a:off x="7598267" y="3694911"/>
              <a:ext cx="312346" cy="161281"/>
            </a:xfrm>
            <a:custGeom>
              <a:avLst/>
              <a:gdLst/>
              <a:ahLst/>
              <a:cxnLst/>
              <a:rect l="l" t="t" r="r" b="b"/>
              <a:pathLst>
                <a:path w="2018" h="1042" fill="none" extrusionOk="0">
                  <a:moveTo>
                    <a:pt x="369" y="803"/>
                  </a:moveTo>
                  <a:cubicBezTo>
                    <a:pt x="500" y="911"/>
                    <a:pt x="651" y="976"/>
                    <a:pt x="825" y="976"/>
                  </a:cubicBezTo>
                  <a:cubicBezTo>
                    <a:pt x="1020" y="998"/>
                    <a:pt x="1215" y="1019"/>
                    <a:pt x="1432" y="1019"/>
                  </a:cubicBezTo>
                  <a:cubicBezTo>
                    <a:pt x="1800" y="1041"/>
                    <a:pt x="2017" y="586"/>
                    <a:pt x="1757" y="304"/>
                  </a:cubicBezTo>
                  <a:cubicBezTo>
                    <a:pt x="1605" y="152"/>
                    <a:pt x="1410" y="44"/>
                    <a:pt x="1215" y="22"/>
                  </a:cubicBezTo>
                  <a:cubicBezTo>
                    <a:pt x="890" y="0"/>
                    <a:pt x="1" y="347"/>
                    <a:pt x="369" y="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216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23" y="837789"/>
            <a:ext cx="8360673" cy="4305711"/>
          </a:xfrm>
          <a:prstGeom prst="rect">
            <a:avLst/>
          </a:prstGeom>
        </p:spPr>
      </p:pic>
      <p:pic>
        <p:nvPicPr>
          <p:cNvPr id="3" name="Track 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557" y="125293"/>
            <a:ext cx="712496" cy="71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63"/>
          <p:cNvSpPr txBox="1">
            <a:spLocks noGrp="1"/>
          </p:cNvSpPr>
          <p:nvPr>
            <p:ph type="title"/>
          </p:nvPr>
        </p:nvSpPr>
        <p:spPr>
          <a:xfrm>
            <a:off x="5064558" y="2681235"/>
            <a:ext cx="3435836" cy="1237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  <p:sp>
        <p:nvSpPr>
          <p:cNvPr id="3080" name="Google Shape;3080;p63"/>
          <p:cNvSpPr txBox="1">
            <a:spLocks noGrp="1"/>
          </p:cNvSpPr>
          <p:nvPr>
            <p:ph type="title" idx="2"/>
          </p:nvPr>
        </p:nvSpPr>
        <p:spPr>
          <a:xfrm>
            <a:off x="6449694" y="1373906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3081" name="Google Shape;3081;p63"/>
          <p:cNvGrpSpPr/>
          <p:nvPr/>
        </p:nvGrpSpPr>
        <p:grpSpPr>
          <a:xfrm>
            <a:off x="2245702" y="2753606"/>
            <a:ext cx="3025037" cy="2042219"/>
            <a:chOff x="3061675" y="1092775"/>
            <a:chExt cx="2624078" cy="1771530"/>
          </a:xfrm>
        </p:grpSpPr>
        <p:sp>
          <p:nvSpPr>
            <p:cNvPr id="3082" name="Google Shape;3082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85" y="444608"/>
            <a:ext cx="1845754" cy="1420057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4061" y="444609"/>
            <a:ext cx="1852698" cy="1399690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/>
          <a:srcRect r="19947"/>
          <a:stretch/>
        </p:blipFill>
        <p:spPr>
          <a:xfrm>
            <a:off x="4711969" y="444608"/>
            <a:ext cx="1874326" cy="1399691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/>
          <a:srcRect l="3599" t="2634" r="5642" b="8437"/>
          <a:stretch/>
        </p:blipFill>
        <p:spPr>
          <a:xfrm>
            <a:off x="592885" y="2055934"/>
            <a:ext cx="1845754" cy="1390030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5179" y="2055934"/>
            <a:ext cx="1916232" cy="1397631"/>
          </a:xfrm>
          <a:prstGeom prst="rect">
            <a:avLst/>
          </a:prstGeom>
        </p:spPr>
      </p:pic>
      <p:pic>
        <p:nvPicPr>
          <p:cNvPr id="7" name="Picture 6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/>
          <a:srcRect l="2614" t="6397" r="3480" b="5291"/>
          <a:stretch/>
        </p:blipFill>
        <p:spPr>
          <a:xfrm>
            <a:off x="4727951" y="2055934"/>
            <a:ext cx="1906292" cy="1383120"/>
          </a:xfrm>
          <a:prstGeom prst="rect">
            <a:avLst/>
          </a:prstGeom>
        </p:spPr>
      </p:pic>
      <p:pic>
        <p:nvPicPr>
          <p:cNvPr id="8" name="Picture 7">
            <a:hlinkClick r:id="rId17" action="ppaction://hlinksldjump"/>
          </p:cNvPr>
          <p:cNvPicPr>
            <a:picLocks noChangeAspect="1"/>
          </p:cNvPicPr>
          <p:nvPr/>
        </p:nvPicPr>
        <p:blipFill rotWithShape="1">
          <a:blip r:embed="rId18"/>
          <a:srcRect l="1790" t="4117" r="6811" b="2997"/>
          <a:stretch/>
        </p:blipFill>
        <p:spPr>
          <a:xfrm>
            <a:off x="602241" y="3572359"/>
            <a:ext cx="1836398" cy="1397779"/>
          </a:xfrm>
          <a:prstGeom prst="rect">
            <a:avLst/>
          </a:prstGeom>
        </p:spPr>
      </p:pic>
      <p:pic>
        <p:nvPicPr>
          <p:cNvPr id="9" name="Picture 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/>
          <a:srcRect l="3317" t="2215" r="7966"/>
          <a:stretch/>
        </p:blipFill>
        <p:spPr>
          <a:xfrm>
            <a:off x="2625180" y="3572359"/>
            <a:ext cx="1916232" cy="1397779"/>
          </a:xfrm>
          <a:prstGeom prst="rect">
            <a:avLst/>
          </a:prstGeom>
        </p:spPr>
      </p:pic>
      <p:pic>
        <p:nvPicPr>
          <p:cNvPr id="10" name="Picture 9">
            <a:hlinkClick r:id="rId21" action="ppaction://hlinksldjump"/>
          </p:cNvPr>
          <p:cNvPicPr>
            <a:picLocks noChangeAspect="1"/>
          </p:cNvPicPr>
          <p:nvPr/>
        </p:nvPicPr>
        <p:blipFill rotWithShape="1">
          <a:blip r:embed="rId22"/>
          <a:srcRect l="3307" t="3952" r="6977" b="3485"/>
          <a:stretch/>
        </p:blipFill>
        <p:spPr>
          <a:xfrm>
            <a:off x="4711969" y="3572359"/>
            <a:ext cx="1922274" cy="139777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87184" y="381110"/>
            <a:ext cx="1508746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1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53521" y="1692480"/>
            <a:ext cx="1576072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2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75775" y="2779358"/>
            <a:ext cx="1731564" cy="58477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IcielCrocante" panose="02000000000000000000" pitchFamily="2" charset="0"/>
              </a:rPr>
              <a:t>TEAM 3 </a:t>
            </a:r>
            <a:endParaRPr lang="en-US" sz="3200" b="0" cap="none" spc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IcielCrocante" panose="02000000000000000000" pitchFamily="2" charset="0"/>
            </a:endParaRPr>
          </a:p>
        </p:txBody>
      </p:sp>
      <p:pic>
        <p:nvPicPr>
          <p:cNvPr id="2054" name="Picture 6" descr="kids pizza maker by mehran - App Lab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05" y="4118949"/>
            <a:ext cx="1492234" cy="7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990720" imgH="380880"/>
        </mc:Choice>
        <mc:Fallback>
          <p:control name="TextBox1" r:id="rId1" imgW="990720" imgH="380880">
            <p:pic>
              <p:nvPicPr>
                <p:cNvPr id="11" name="TextBox1">
                  <a:extLst>
                    <a:ext uri="{FF2B5EF4-FFF2-40B4-BE49-F238E27FC236}">
                      <a16:creationId xmlns:a16="http://schemas.microsoft.com/office/drawing/2014/main" id="{9A77F5DA-53B1-4EBE-9EBF-4004438029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7443836" y="118065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990720" imgH="380880"/>
        </mc:Choice>
        <mc:Fallback>
          <p:control name="TextBox2" r:id="rId2" imgW="990720" imgH="380880">
            <p:pic>
              <p:nvPicPr>
                <p:cNvPr id="12" name="TextBox2">
                  <a:extLst>
                    <a:ext uri="{FF2B5EF4-FFF2-40B4-BE49-F238E27FC236}">
                      <a16:creationId xmlns:a16="http://schemas.microsoft.com/office/drawing/2014/main" id="{9A77F5DA-53B1-4EBE-9EBF-4004438029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7443836" y="2317108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990720" imgH="380880"/>
        </mc:Choice>
        <mc:Fallback>
          <p:control name="TextBox3" r:id="rId3" imgW="990720" imgH="380880">
            <p:pic>
              <p:nvPicPr>
                <p:cNvPr id="13" name="TextBox3">
                  <a:extLst>
                    <a:ext uri="{FF2B5EF4-FFF2-40B4-BE49-F238E27FC236}">
                      <a16:creationId xmlns:a16="http://schemas.microsoft.com/office/drawing/2014/main" id="{9A77F5DA-53B1-4EBE-9EBF-4004438029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7443836" y="3439054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598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6303" y="1022980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1 points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5827" y="2414900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- 2 points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57422" y="3685194"/>
            <a:ext cx="3435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= 5 points</a:t>
            </a:r>
          </a:p>
        </p:txBody>
      </p:sp>
      <p:pic>
        <p:nvPicPr>
          <p:cNvPr id="8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20" y="3303088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83" y="757443"/>
            <a:ext cx="1207684" cy="118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lackrose #freetoedit - Black Rose Flower Png, Transparent Png ,  Transparent Png Image - PNGite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19" y="2295423"/>
            <a:ext cx="1311012" cy="11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ichael tricca – WA Ghostwriter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3"/>
          <a:stretch/>
        </p:blipFill>
        <p:spPr bwMode="auto">
          <a:xfrm>
            <a:off x="1226506" y="3206873"/>
            <a:ext cx="1709674" cy="14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dogs?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067702" y="3652129"/>
            <a:ext cx="6659738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 I have one dog.</a:t>
            </a:r>
            <a:endParaRPr lang="en-US" sz="4800" dirty="0"/>
          </a:p>
        </p:txBody>
      </p:sp>
      <p:pic>
        <p:nvPicPr>
          <p:cNvPr id="7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1" y="1864498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98" y="1834207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69" y="2667872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233640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85" y="1322253"/>
            <a:ext cx="1989619" cy="23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fish?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778861" y="3710003"/>
            <a:ext cx="7527184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have. I have 2 rabbits.</a:t>
            </a:r>
            <a:endParaRPr lang="en-US" sz="4800" dirty="0"/>
          </a:p>
        </p:txBody>
      </p:sp>
      <p:pic>
        <p:nvPicPr>
          <p:cNvPr id="9" name="Picture 2" descr="michael tricca – WA Ghostwrite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3"/>
          <a:stretch/>
        </p:blipFill>
        <p:spPr bwMode="auto">
          <a:xfrm>
            <a:off x="428004" y="1876875"/>
            <a:ext cx="1709674" cy="14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131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491 Rabbit Family Illustrations &amp;amp; Clip Art - iSto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34" y="1141793"/>
            <a:ext cx="1872869" cy="27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cats?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394488" y="3814755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have one cat.</a:t>
            </a:r>
            <a:endParaRPr lang="en-US" sz="4800" dirty="0"/>
          </a:p>
        </p:txBody>
      </p:sp>
      <p:pic>
        <p:nvPicPr>
          <p:cNvPr id="8" name="Picture 2" descr="blackrose #freetoedit - Black Rose Flower Png, Transparent Png ,  Transparent Png Image - PNGi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2" y="1906049"/>
            <a:ext cx="1311012" cy="11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233640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at clipart. Free download transparent .PNG | Creazi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34" y="1131008"/>
            <a:ext cx="1703705" cy="27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rabbits?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526387" y="3613156"/>
            <a:ext cx="7617613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No, I don’t. I have three cats.</a:t>
            </a:r>
            <a:endParaRPr lang="en-US" sz="4800" dirty="0"/>
          </a:p>
        </p:txBody>
      </p:sp>
      <p:pic>
        <p:nvPicPr>
          <p:cNvPr id="11" name="Picture 2" descr="michael tricca – WA Ghostwrite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3"/>
          <a:stretch/>
        </p:blipFill>
        <p:spPr bwMode="auto">
          <a:xfrm>
            <a:off x="0" y="1748281"/>
            <a:ext cx="1709674" cy="14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ichael tricca – WA Ghostwrite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3"/>
          <a:stretch/>
        </p:blipFill>
        <p:spPr bwMode="auto">
          <a:xfrm>
            <a:off x="1329202" y="1876875"/>
            <a:ext cx="1709674" cy="14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599" y="3389956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itty Clipart Pet Cat - Cat Png Clip Art PNG Image | Transparent PNG Free  Download on Seek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40" y="1022341"/>
            <a:ext cx="4223593" cy="25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0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dogs?</a:t>
            </a:r>
            <a:endParaRPr lang="en-US" sz="4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136456" y="3652129"/>
            <a:ext cx="6944810" cy="1278686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No, I don’t. I have one rabbit.</a:t>
            </a:r>
            <a:endParaRPr lang="en-US" sz="4800" dirty="0"/>
          </a:p>
        </p:txBody>
      </p:sp>
      <p:pic>
        <p:nvPicPr>
          <p:cNvPr id="3076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2" y="1864498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29" y="1834207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64" y="2564493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2" y="2640248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71" y="3328204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6" y="3352713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1" y="1864498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98" y="1834207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33" y="2564493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1" y="2640248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40" y="3328204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5" y="3352713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233640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bunny clipart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41" y="1265153"/>
            <a:ext cx="2499272" cy="24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3"/>
          <p:cNvSpPr txBox="1">
            <a:spLocks noGrp="1"/>
          </p:cNvSpPr>
          <p:nvPr>
            <p:ph type="title"/>
          </p:nvPr>
        </p:nvSpPr>
        <p:spPr>
          <a:xfrm>
            <a:off x="3107191" y="2515016"/>
            <a:ext cx="2953191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>
                <a:latin typeface=".VnCourier New" panose="02027200000000000000" pitchFamily="18" charset="0"/>
                <a:cs typeface="Times New Roman" panose="02020603050405020304" pitchFamily="18" charset="0"/>
              </a:rPr>
              <a:t>Warm-up and review</a:t>
            </a:r>
          </a:p>
        </p:txBody>
      </p:sp>
      <p:sp>
        <p:nvSpPr>
          <p:cNvPr id="1776" name="Google Shape;1776;p43"/>
          <p:cNvSpPr txBox="1">
            <a:spLocks noGrp="1"/>
          </p:cNvSpPr>
          <p:nvPr>
            <p:ph type="title" idx="2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778" name="Google Shape;1778;p43"/>
          <p:cNvGrpSpPr/>
          <p:nvPr/>
        </p:nvGrpSpPr>
        <p:grpSpPr>
          <a:xfrm>
            <a:off x="6336582" y="2157568"/>
            <a:ext cx="2019247" cy="2985928"/>
            <a:chOff x="875223" y="1775436"/>
            <a:chExt cx="619116" cy="990555"/>
          </a:xfrm>
        </p:grpSpPr>
        <p:sp>
          <p:nvSpPr>
            <p:cNvPr id="1779" name="Google Shape;1779;p43"/>
            <p:cNvSpPr/>
            <p:nvPr/>
          </p:nvSpPr>
          <p:spPr>
            <a:xfrm>
              <a:off x="987952" y="2242026"/>
              <a:ext cx="463895" cy="391471"/>
            </a:xfrm>
            <a:custGeom>
              <a:avLst/>
              <a:gdLst/>
              <a:ahLst/>
              <a:cxnLst/>
              <a:rect l="l" t="t" r="r" b="b"/>
              <a:pathLst>
                <a:path w="8045" h="6789" extrusionOk="0">
                  <a:moveTo>
                    <a:pt x="4322" y="1"/>
                  </a:moveTo>
                  <a:cubicBezTo>
                    <a:pt x="3124" y="1"/>
                    <a:pt x="2516" y="330"/>
                    <a:pt x="2516" y="330"/>
                  </a:cubicBezTo>
                  <a:cubicBezTo>
                    <a:pt x="2516" y="330"/>
                    <a:pt x="890" y="634"/>
                    <a:pt x="348" y="3062"/>
                  </a:cubicBezTo>
                  <a:cubicBezTo>
                    <a:pt x="1" y="4450"/>
                    <a:pt x="543" y="5902"/>
                    <a:pt x="1692" y="6748"/>
                  </a:cubicBezTo>
                  <a:cubicBezTo>
                    <a:pt x="1692" y="6748"/>
                    <a:pt x="2869" y="6789"/>
                    <a:pt x="4061" y="6789"/>
                  </a:cubicBezTo>
                  <a:cubicBezTo>
                    <a:pt x="5167" y="6789"/>
                    <a:pt x="6285" y="6753"/>
                    <a:pt x="6483" y="6618"/>
                  </a:cubicBezTo>
                  <a:cubicBezTo>
                    <a:pt x="8044" y="5620"/>
                    <a:pt x="7632" y="439"/>
                    <a:pt x="5595" y="114"/>
                  </a:cubicBezTo>
                  <a:cubicBezTo>
                    <a:pt x="5115" y="32"/>
                    <a:pt x="4691" y="1"/>
                    <a:pt x="4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1236761" y="1807957"/>
              <a:ext cx="257578" cy="203145"/>
            </a:xfrm>
            <a:custGeom>
              <a:avLst/>
              <a:gdLst/>
              <a:ahLst/>
              <a:cxnLst/>
              <a:rect l="l" t="t" r="r" b="b"/>
              <a:pathLst>
                <a:path w="4467" h="3523" extrusionOk="0">
                  <a:moveTo>
                    <a:pt x="2718" y="1"/>
                  </a:moveTo>
                  <a:cubicBezTo>
                    <a:pt x="2700" y="1"/>
                    <a:pt x="2683" y="4"/>
                    <a:pt x="2667" y="10"/>
                  </a:cubicBezTo>
                  <a:cubicBezTo>
                    <a:pt x="2580" y="32"/>
                    <a:pt x="2472" y="118"/>
                    <a:pt x="2515" y="465"/>
                  </a:cubicBezTo>
                  <a:cubicBezTo>
                    <a:pt x="2624" y="1354"/>
                    <a:pt x="1930" y="1918"/>
                    <a:pt x="1670" y="2091"/>
                  </a:cubicBezTo>
                  <a:cubicBezTo>
                    <a:pt x="1843" y="1679"/>
                    <a:pt x="1778" y="1181"/>
                    <a:pt x="1496" y="834"/>
                  </a:cubicBezTo>
                  <a:cubicBezTo>
                    <a:pt x="1449" y="770"/>
                    <a:pt x="1378" y="730"/>
                    <a:pt x="1301" y="730"/>
                  </a:cubicBezTo>
                  <a:cubicBezTo>
                    <a:pt x="1273" y="730"/>
                    <a:pt x="1244" y="736"/>
                    <a:pt x="1214" y="747"/>
                  </a:cubicBezTo>
                  <a:cubicBezTo>
                    <a:pt x="1106" y="812"/>
                    <a:pt x="1041" y="1029"/>
                    <a:pt x="1063" y="1354"/>
                  </a:cubicBezTo>
                  <a:cubicBezTo>
                    <a:pt x="1106" y="2048"/>
                    <a:pt x="759" y="2698"/>
                    <a:pt x="130" y="3045"/>
                  </a:cubicBezTo>
                  <a:cubicBezTo>
                    <a:pt x="130" y="3067"/>
                    <a:pt x="109" y="3089"/>
                    <a:pt x="130" y="3110"/>
                  </a:cubicBezTo>
                  <a:cubicBezTo>
                    <a:pt x="130" y="3132"/>
                    <a:pt x="152" y="3132"/>
                    <a:pt x="174" y="3132"/>
                  </a:cubicBezTo>
                  <a:cubicBezTo>
                    <a:pt x="824" y="2764"/>
                    <a:pt x="1193" y="2070"/>
                    <a:pt x="1149" y="1333"/>
                  </a:cubicBezTo>
                  <a:cubicBezTo>
                    <a:pt x="1128" y="921"/>
                    <a:pt x="1214" y="856"/>
                    <a:pt x="1258" y="834"/>
                  </a:cubicBezTo>
                  <a:cubicBezTo>
                    <a:pt x="1271" y="821"/>
                    <a:pt x="1285" y="816"/>
                    <a:pt x="1301" y="816"/>
                  </a:cubicBezTo>
                  <a:cubicBezTo>
                    <a:pt x="1339" y="816"/>
                    <a:pt x="1385" y="847"/>
                    <a:pt x="1431" y="877"/>
                  </a:cubicBezTo>
                  <a:cubicBezTo>
                    <a:pt x="1713" y="1268"/>
                    <a:pt x="1756" y="1766"/>
                    <a:pt x="1540" y="2178"/>
                  </a:cubicBezTo>
                  <a:cubicBezTo>
                    <a:pt x="1518" y="2178"/>
                    <a:pt x="1518" y="2200"/>
                    <a:pt x="1540" y="2222"/>
                  </a:cubicBezTo>
                  <a:lnTo>
                    <a:pt x="1583" y="2222"/>
                  </a:lnTo>
                  <a:cubicBezTo>
                    <a:pt x="1583" y="2222"/>
                    <a:pt x="2732" y="1614"/>
                    <a:pt x="2602" y="444"/>
                  </a:cubicBezTo>
                  <a:cubicBezTo>
                    <a:pt x="2559" y="249"/>
                    <a:pt x="2624" y="118"/>
                    <a:pt x="2667" y="75"/>
                  </a:cubicBezTo>
                  <a:cubicBezTo>
                    <a:pt x="2675" y="73"/>
                    <a:pt x="2684" y="71"/>
                    <a:pt x="2694" y="71"/>
                  </a:cubicBezTo>
                  <a:cubicBezTo>
                    <a:pt x="2769" y="71"/>
                    <a:pt x="2900" y="142"/>
                    <a:pt x="3014" y="314"/>
                  </a:cubicBezTo>
                  <a:cubicBezTo>
                    <a:pt x="3274" y="769"/>
                    <a:pt x="3231" y="1354"/>
                    <a:pt x="2927" y="1788"/>
                  </a:cubicBezTo>
                  <a:cubicBezTo>
                    <a:pt x="2754" y="2005"/>
                    <a:pt x="2624" y="2156"/>
                    <a:pt x="2602" y="2178"/>
                  </a:cubicBezTo>
                  <a:cubicBezTo>
                    <a:pt x="2584" y="2214"/>
                    <a:pt x="2624" y="2249"/>
                    <a:pt x="2652" y="2249"/>
                  </a:cubicBezTo>
                  <a:cubicBezTo>
                    <a:pt x="2658" y="2249"/>
                    <a:pt x="2663" y="2247"/>
                    <a:pt x="2667" y="2243"/>
                  </a:cubicBezTo>
                  <a:cubicBezTo>
                    <a:pt x="2797" y="2113"/>
                    <a:pt x="2906" y="1983"/>
                    <a:pt x="2992" y="1831"/>
                  </a:cubicBezTo>
                  <a:cubicBezTo>
                    <a:pt x="3289" y="1492"/>
                    <a:pt x="3773" y="1007"/>
                    <a:pt x="4058" y="1007"/>
                  </a:cubicBezTo>
                  <a:cubicBezTo>
                    <a:pt x="4064" y="1007"/>
                    <a:pt x="4070" y="1007"/>
                    <a:pt x="4076" y="1007"/>
                  </a:cubicBezTo>
                  <a:cubicBezTo>
                    <a:pt x="4163" y="1007"/>
                    <a:pt x="4228" y="1072"/>
                    <a:pt x="4250" y="1137"/>
                  </a:cubicBezTo>
                  <a:cubicBezTo>
                    <a:pt x="4336" y="1419"/>
                    <a:pt x="4293" y="1723"/>
                    <a:pt x="4098" y="1961"/>
                  </a:cubicBezTo>
                  <a:cubicBezTo>
                    <a:pt x="3631" y="2713"/>
                    <a:pt x="2440" y="3446"/>
                    <a:pt x="454" y="3446"/>
                  </a:cubicBezTo>
                  <a:cubicBezTo>
                    <a:pt x="321" y="3446"/>
                    <a:pt x="184" y="3442"/>
                    <a:pt x="44" y="3436"/>
                  </a:cubicBezTo>
                  <a:cubicBezTo>
                    <a:pt x="22" y="3436"/>
                    <a:pt x="0" y="3457"/>
                    <a:pt x="0" y="3479"/>
                  </a:cubicBezTo>
                  <a:cubicBezTo>
                    <a:pt x="0" y="3501"/>
                    <a:pt x="22" y="3522"/>
                    <a:pt x="44" y="3522"/>
                  </a:cubicBezTo>
                  <a:lnTo>
                    <a:pt x="477" y="3522"/>
                  </a:lnTo>
                  <a:cubicBezTo>
                    <a:pt x="2472" y="3522"/>
                    <a:pt x="3686" y="2764"/>
                    <a:pt x="4185" y="2026"/>
                  </a:cubicBezTo>
                  <a:cubicBezTo>
                    <a:pt x="4402" y="1679"/>
                    <a:pt x="4467" y="1333"/>
                    <a:pt x="4358" y="1094"/>
                  </a:cubicBezTo>
                  <a:cubicBezTo>
                    <a:pt x="4315" y="1007"/>
                    <a:pt x="4206" y="942"/>
                    <a:pt x="4120" y="942"/>
                  </a:cubicBezTo>
                  <a:cubicBezTo>
                    <a:pt x="4111" y="942"/>
                    <a:pt x="4102" y="941"/>
                    <a:pt x="4093" y="941"/>
                  </a:cubicBezTo>
                  <a:cubicBezTo>
                    <a:pt x="3814" y="941"/>
                    <a:pt x="3460" y="1256"/>
                    <a:pt x="3166" y="1549"/>
                  </a:cubicBezTo>
                  <a:cubicBezTo>
                    <a:pt x="3339" y="1137"/>
                    <a:pt x="3317" y="682"/>
                    <a:pt x="3079" y="292"/>
                  </a:cubicBezTo>
                  <a:cubicBezTo>
                    <a:pt x="2968" y="107"/>
                    <a:pt x="2825" y="1"/>
                    <a:pt x="2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920488" y="1775436"/>
              <a:ext cx="253830" cy="209430"/>
            </a:xfrm>
            <a:custGeom>
              <a:avLst/>
              <a:gdLst/>
              <a:ahLst/>
              <a:cxnLst/>
              <a:rect l="l" t="t" r="r" b="b"/>
              <a:pathLst>
                <a:path w="4402" h="3632" extrusionOk="0">
                  <a:moveTo>
                    <a:pt x="1805" y="1"/>
                  </a:moveTo>
                  <a:cubicBezTo>
                    <a:pt x="1684" y="1"/>
                    <a:pt x="1542" y="104"/>
                    <a:pt x="1431" y="271"/>
                  </a:cubicBezTo>
                  <a:cubicBezTo>
                    <a:pt x="1193" y="661"/>
                    <a:pt x="1149" y="1116"/>
                    <a:pt x="1301" y="1550"/>
                  </a:cubicBezTo>
                  <a:cubicBezTo>
                    <a:pt x="1019" y="1203"/>
                    <a:pt x="651" y="899"/>
                    <a:pt x="390" y="899"/>
                  </a:cubicBezTo>
                  <a:cubicBezTo>
                    <a:pt x="282" y="899"/>
                    <a:pt x="174" y="964"/>
                    <a:pt x="130" y="1051"/>
                  </a:cubicBezTo>
                  <a:cubicBezTo>
                    <a:pt x="0" y="1268"/>
                    <a:pt x="65" y="1615"/>
                    <a:pt x="260" y="1983"/>
                  </a:cubicBezTo>
                  <a:cubicBezTo>
                    <a:pt x="737" y="2786"/>
                    <a:pt x="1995" y="3631"/>
                    <a:pt x="4163" y="3631"/>
                  </a:cubicBezTo>
                  <a:lnTo>
                    <a:pt x="4358" y="3588"/>
                  </a:lnTo>
                  <a:cubicBezTo>
                    <a:pt x="4380" y="3588"/>
                    <a:pt x="4401" y="3566"/>
                    <a:pt x="4401" y="3544"/>
                  </a:cubicBezTo>
                  <a:cubicBezTo>
                    <a:pt x="4401" y="3523"/>
                    <a:pt x="4380" y="3501"/>
                    <a:pt x="4358" y="3501"/>
                  </a:cubicBezTo>
                  <a:cubicBezTo>
                    <a:pt x="4302" y="3502"/>
                    <a:pt x="4247" y="3503"/>
                    <a:pt x="4192" y="3503"/>
                  </a:cubicBezTo>
                  <a:cubicBezTo>
                    <a:pt x="2081" y="3503"/>
                    <a:pt x="834" y="2700"/>
                    <a:pt x="369" y="1897"/>
                  </a:cubicBezTo>
                  <a:cubicBezTo>
                    <a:pt x="195" y="1658"/>
                    <a:pt x="130" y="1355"/>
                    <a:pt x="239" y="1073"/>
                  </a:cubicBezTo>
                  <a:cubicBezTo>
                    <a:pt x="282" y="1008"/>
                    <a:pt x="347" y="964"/>
                    <a:pt x="412" y="943"/>
                  </a:cubicBezTo>
                  <a:cubicBezTo>
                    <a:pt x="716" y="943"/>
                    <a:pt x="1171" y="1441"/>
                    <a:pt x="1474" y="1810"/>
                  </a:cubicBezTo>
                  <a:cubicBezTo>
                    <a:pt x="1561" y="1962"/>
                    <a:pt x="1670" y="2092"/>
                    <a:pt x="1778" y="2222"/>
                  </a:cubicBezTo>
                  <a:cubicBezTo>
                    <a:pt x="1789" y="2233"/>
                    <a:pt x="1800" y="2238"/>
                    <a:pt x="1810" y="2238"/>
                  </a:cubicBezTo>
                  <a:cubicBezTo>
                    <a:pt x="1821" y="2238"/>
                    <a:pt x="1832" y="2233"/>
                    <a:pt x="1843" y="2222"/>
                  </a:cubicBezTo>
                  <a:cubicBezTo>
                    <a:pt x="1865" y="2200"/>
                    <a:pt x="1865" y="2178"/>
                    <a:pt x="1843" y="2157"/>
                  </a:cubicBezTo>
                  <a:cubicBezTo>
                    <a:pt x="1821" y="2135"/>
                    <a:pt x="1713" y="1962"/>
                    <a:pt x="1539" y="1767"/>
                  </a:cubicBezTo>
                  <a:cubicBezTo>
                    <a:pt x="1236" y="1311"/>
                    <a:pt x="1236" y="748"/>
                    <a:pt x="1518" y="292"/>
                  </a:cubicBezTo>
                  <a:cubicBezTo>
                    <a:pt x="1613" y="121"/>
                    <a:pt x="1742" y="50"/>
                    <a:pt x="1816" y="50"/>
                  </a:cubicBezTo>
                  <a:cubicBezTo>
                    <a:pt x="1826" y="50"/>
                    <a:pt x="1835" y="51"/>
                    <a:pt x="1843" y="54"/>
                  </a:cubicBezTo>
                  <a:cubicBezTo>
                    <a:pt x="1908" y="97"/>
                    <a:pt x="1951" y="227"/>
                    <a:pt x="1908" y="422"/>
                  </a:cubicBezTo>
                  <a:cubicBezTo>
                    <a:pt x="1735" y="1593"/>
                    <a:pt x="2862" y="2243"/>
                    <a:pt x="2862" y="2243"/>
                  </a:cubicBezTo>
                  <a:lnTo>
                    <a:pt x="2905" y="2243"/>
                  </a:lnTo>
                  <a:cubicBezTo>
                    <a:pt x="2927" y="2222"/>
                    <a:pt x="2927" y="2200"/>
                    <a:pt x="2905" y="2200"/>
                  </a:cubicBezTo>
                  <a:cubicBezTo>
                    <a:pt x="2667" y="1571"/>
                    <a:pt x="2862" y="1073"/>
                    <a:pt x="3057" y="899"/>
                  </a:cubicBezTo>
                  <a:cubicBezTo>
                    <a:pt x="3105" y="868"/>
                    <a:pt x="3164" y="847"/>
                    <a:pt x="3201" y="847"/>
                  </a:cubicBezTo>
                  <a:cubicBezTo>
                    <a:pt x="3214" y="847"/>
                    <a:pt x="3225" y="850"/>
                    <a:pt x="3231" y="856"/>
                  </a:cubicBezTo>
                  <a:cubicBezTo>
                    <a:pt x="3274" y="878"/>
                    <a:pt x="3382" y="964"/>
                    <a:pt x="3317" y="1376"/>
                  </a:cubicBezTo>
                  <a:cubicBezTo>
                    <a:pt x="3252" y="2113"/>
                    <a:pt x="3621" y="2807"/>
                    <a:pt x="4228" y="3197"/>
                  </a:cubicBezTo>
                  <a:lnTo>
                    <a:pt x="4293" y="3197"/>
                  </a:lnTo>
                  <a:cubicBezTo>
                    <a:pt x="4315" y="3176"/>
                    <a:pt x="4293" y="3132"/>
                    <a:pt x="4271" y="3132"/>
                  </a:cubicBezTo>
                  <a:cubicBezTo>
                    <a:pt x="3686" y="2764"/>
                    <a:pt x="3339" y="2092"/>
                    <a:pt x="3404" y="1398"/>
                  </a:cubicBezTo>
                  <a:cubicBezTo>
                    <a:pt x="3447" y="1073"/>
                    <a:pt x="3404" y="856"/>
                    <a:pt x="3274" y="791"/>
                  </a:cubicBezTo>
                  <a:cubicBezTo>
                    <a:pt x="3250" y="779"/>
                    <a:pt x="3224" y="773"/>
                    <a:pt x="3198" y="773"/>
                  </a:cubicBezTo>
                  <a:cubicBezTo>
                    <a:pt x="3130" y="773"/>
                    <a:pt x="3061" y="809"/>
                    <a:pt x="3014" y="856"/>
                  </a:cubicBezTo>
                  <a:cubicBezTo>
                    <a:pt x="2710" y="1203"/>
                    <a:pt x="2624" y="1701"/>
                    <a:pt x="2797" y="2113"/>
                  </a:cubicBezTo>
                  <a:cubicBezTo>
                    <a:pt x="2515" y="1940"/>
                    <a:pt x="1843" y="1355"/>
                    <a:pt x="1973" y="466"/>
                  </a:cubicBezTo>
                  <a:cubicBezTo>
                    <a:pt x="2038" y="119"/>
                    <a:pt x="1930" y="32"/>
                    <a:pt x="1865" y="10"/>
                  </a:cubicBezTo>
                  <a:cubicBezTo>
                    <a:pt x="1846" y="4"/>
                    <a:pt x="1825" y="1"/>
                    <a:pt x="1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875223" y="1949456"/>
              <a:ext cx="446596" cy="391009"/>
            </a:xfrm>
            <a:custGeom>
              <a:avLst/>
              <a:gdLst/>
              <a:ahLst/>
              <a:cxnLst/>
              <a:rect l="l" t="t" r="r" b="b"/>
              <a:pathLst>
                <a:path w="7745" h="6781" extrusionOk="0">
                  <a:moveTo>
                    <a:pt x="5694" y="0"/>
                  </a:moveTo>
                  <a:cubicBezTo>
                    <a:pt x="4128" y="0"/>
                    <a:pt x="1" y="1722"/>
                    <a:pt x="156" y="2326"/>
                  </a:cubicBezTo>
                  <a:cubicBezTo>
                    <a:pt x="330" y="3020"/>
                    <a:pt x="720" y="4689"/>
                    <a:pt x="1154" y="4732"/>
                  </a:cubicBezTo>
                  <a:cubicBezTo>
                    <a:pt x="1162" y="4733"/>
                    <a:pt x="1172" y="4734"/>
                    <a:pt x="1182" y="4734"/>
                  </a:cubicBezTo>
                  <a:cubicBezTo>
                    <a:pt x="1700" y="4734"/>
                    <a:pt x="4492" y="3692"/>
                    <a:pt x="4493" y="3692"/>
                  </a:cubicBezTo>
                  <a:lnTo>
                    <a:pt x="4493" y="3692"/>
                  </a:lnTo>
                  <a:cubicBezTo>
                    <a:pt x="4493" y="3692"/>
                    <a:pt x="4232" y="6228"/>
                    <a:pt x="4449" y="6358"/>
                  </a:cubicBezTo>
                  <a:cubicBezTo>
                    <a:pt x="4580" y="6430"/>
                    <a:pt x="5452" y="6781"/>
                    <a:pt x="6271" y="6781"/>
                  </a:cubicBezTo>
                  <a:cubicBezTo>
                    <a:pt x="6948" y="6781"/>
                    <a:pt x="7588" y="6541"/>
                    <a:pt x="7745" y="5708"/>
                  </a:cubicBezTo>
                  <a:cubicBezTo>
                    <a:pt x="7745" y="5708"/>
                    <a:pt x="7116" y="570"/>
                    <a:pt x="6119" y="71"/>
                  </a:cubicBezTo>
                  <a:cubicBezTo>
                    <a:pt x="6017" y="22"/>
                    <a:pt x="5872" y="0"/>
                    <a:pt x="5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1236242" y="1994777"/>
              <a:ext cx="165664" cy="65389"/>
            </a:xfrm>
            <a:custGeom>
              <a:avLst/>
              <a:gdLst/>
              <a:ahLst/>
              <a:cxnLst/>
              <a:rect l="l" t="t" r="r" b="b"/>
              <a:pathLst>
                <a:path w="2873" h="1134" extrusionOk="0">
                  <a:moveTo>
                    <a:pt x="303" y="0"/>
                  </a:moveTo>
                  <a:cubicBezTo>
                    <a:pt x="0" y="0"/>
                    <a:pt x="578" y="978"/>
                    <a:pt x="1028" y="1106"/>
                  </a:cubicBezTo>
                  <a:cubicBezTo>
                    <a:pt x="1084" y="1125"/>
                    <a:pt x="1154" y="1133"/>
                    <a:pt x="1233" y="1133"/>
                  </a:cubicBezTo>
                  <a:cubicBezTo>
                    <a:pt x="1806" y="1133"/>
                    <a:pt x="2872" y="690"/>
                    <a:pt x="2568" y="347"/>
                  </a:cubicBezTo>
                  <a:cubicBezTo>
                    <a:pt x="2257" y="18"/>
                    <a:pt x="697" y="0"/>
                    <a:pt x="372" y="0"/>
                  </a:cubicBezTo>
                  <a:cubicBezTo>
                    <a:pt x="334" y="0"/>
                    <a:pt x="313" y="0"/>
                    <a:pt x="313" y="0"/>
                  </a:cubicBezTo>
                  <a:cubicBezTo>
                    <a:pt x="309" y="0"/>
                    <a:pt x="306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1058010" y="2011038"/>
              <a:ext cx="31311" cy="40075"/>
            </a:xfrm>
            <a:custGeom>
              <a:avLst/>
              <a:gdLst/>
              <a:ahLst/>
              <a:cxnLst/>
              <a:rect l="l" t="t" r="r" b="b"/>
              <a:pathLst>
                <a:path w="543" h="695" extrusionOk="0">
                  <a:moveTo>
                    <a:pt x="108" y="0"/>
                  </a:moveTo>
                  <a:cubicBezTo>
                    <a:pt x="87" y="0"/>
                    <a:pt x="65" y="22"/>
                    <a:pt x="65" y="44"/>
                  </a:cubicBezTo>
                  <a:cubicBezTo>
                    <a:pt x="43" y="174"/>
                    <a:pt x="0" y="586"/>
                    <a:pt x="87" y="672"/>
                  </a:cubicBezTo>
                  <a:cubicBezTo>
                    <a:pt x="87" y="694"/>
                    <a:pt x="108" y="694"/>
                    <a:pt x="130" y="694"/>
                  </a:cubicBezTo>
                  <a:cubicBezTo>
                    <a:pt x="260" y="694"/>
                    <a:pt x="434" y="326"/>
                    <a:pt x="520" y="109"/>
                  </a:cubicBezTo>
                  <a:cubicBezTo>
                    <a:pt x="542" y="87"/>
                    <a:pt x="520" y="44"/>
                    <a:pt x="499" y="44"/>
                  </a:cubicBezTo>
                  <a:cubicBezTo>
                    <a:pt x="477" y="44"/>
                    <a:pt x="455" y="44"/>
                    <a:pt x="434" y="65"/>
                  </a:cubicBezTo>
                  <a:cubicBezTo>
                    <a:pt x="369" y="261"/>
                    <a:pt x="282" y="456"/>
                    <a:pt x="130" y="607"/>
                  </a:cubicBezTo>
                  <a:cubicBezTo>
                    <a:pt x="108" y="434"/>
                    <a:pt x="108" y="239"/>
                    <a:pt x="130" y="65"/>
                  </a:cubicBezTo>
                  <a:cubicBezTo>
                    <a:pt x="152" y="22"/>
                    <a:pt x="130" y="22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1115499" y="2024761"/>
              <a:ext cx="30042" cy="38807"/>
            </a:xfrm>
            <a:custGeom>
              <a:avLst/>
              <a:gdLst/>
              <a:ahLst/>
              <a:cxnLst/>
              <a:rect l="l" t="t" r="r" b="b"/>
              <a:pathLst>
                <a:path w="521" h="673" extrusionOk="0">
                  <a:moveTo>
                    <a:pt x="109" y="1"/>
                  </a:moveTo>
                  <a:cubicBezTo>
                    <a:pt x="87" y="1"/>
                    <a:pt x="65" y="1"/>
                    <a:pt x="65" y="23"/>
                  </a:cubicBezTo>
                  <a:cubicBezTo>
                    <a:pt x="44" y="153"/>
                    <a:pt x="0" y="565"/>
                    <a:pt x="65" y="651"/>
                  </a:cubicBezTo>
                  <a:cubicBezTo>
                    <a:pt x="87" y="673"/>
                    <a:pt x="109" y="673"/>
                    <a:pt x="130" y="673"/>
                  </a:cubicBezTo>
                  <a:cubicBezTo>
                    <a:pt x="239" y="673"/>
                    <a:pt x="434" y="326"/>
                    <a:pt x="521" y="109"/>
                  </a:cubicBezTo>
                  <a:cubicBezTo>
                    <a:pt x="521" y="88"/>
                    <a:pt x="521" y="66"/>
                    <a:pt x="499" y="44"/>
                  </a:cubicBezTo>
                  <a:cubicBezTo>
                    <a:pt x="477" y="44"/>
                    <a:pt x="456" y="44"/>
                    <a:pt x="434" y="66"/>
                  </a:cubicBezTo>
                  <a:cubicBezTo>
                    <a:pt x="369" y="261"/>
                    <a:pt x="260" y="434"/>
                    <a:pt x="130" y="608"/>
                  </a:cubicBezTo>
                  <a:cubicBezTo>
                    <a:pt x="109" y="413"/>
                    <a:pt x="109" y="218"/>
                    <a:pt x="130" y="44"/>
                  </a:cubicBezTo>
                  <a:cubicBezTo>
                    <a:pt x="152" y="23"/>
                    <a:pt x="130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1265534" y="2013863"/>
              <a:ext cx="94451" cy="34713"/>
            </a:xfrm>
            <a:custGeom>
              <a:avLst/>
              <a:gdLst/>
              <a:ahLst/>
              <a:cxnLst/>
              <a:rect l="l" t="t" r="r" b="b"/>
              <a:pathLst>
                <a:path w="1638" h="602" extrusionOk="0">
                  <a:moveTo>
                    <a:pt x="35" y="0"/>
                  </a:moveTo>
                  <a:cubicBezTo>
                    <a:pt x="27" y="0"/>
                    <a:pt x="22" y="6"/>
                    <a:pt x="22" y="16"/>
                  </a:cubicBezTo>
                  <a:cubicBezTo>
                    <a:pt x="0" y="16"/>
                    <a:pt x="0" y="60"/>
                    <a:pt x="22" y="60"/>
                  </a:cubicBezTo>
                  <a:cubicBezTo>
                    <a:pt x="22" y="81"/>
                    <a:pt x="499" y="602"/>
                    <a:pt x="1019" y="602"/>
                  </a:cubicBezTo>
                  <a:cubicBezTo>
                    <a:pt x="1236" y="602"/>
                    <a:pt x="1453" y="515"/>
                    <a:pt x="1604" y="342"/>
                  </a:cubicBezTo>
                  <a:cubicBezTo>
                    <a:pt x="1638" y="308"/>
                    <a:pt x="1607" y="262"/>
                    <a:pt x="1571" y="262"/>
                  </a:cubicBezTo>
                  <a:cubicBezTo>
                    <a:pt x="1561" y="262"/>
                    <a:pt x="1549" y="266"/>
                    <a:pt x="1539" y="277"/>
                  </a:cubicBezTo>
                  <a:cubicBezTo>
                    <a:pt x="1409" y="428"/>
                    <a:pt x="1214" y="515"/>
                    <a:pt x="997" y="515"/>
                  </a:cubicBezTo>
                  <a:cubicBezTo>
                    <a:pt x="520" y="515"/>
                    <a:pt x="65" y="16"/>
                    <a:pt x="65" y="16"/>
                  </a:cubicBezTo>
                  <a:cubicBezTo>
                    <a:pt x="54" y="6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1334267" y="2506458"/>
              <a:ext cx="156265" cy="89723"/>
            </a:xfrm>
            <a:custGeom>
              <a:avLst/>
              <a:gdLst/>
              <a:ahLst/>
              <a:cxnLst/>
              <a:rect l="l" t="t" r="r" b="b"/>
              <a:pathLst>
                <a:path w="2710" h="1556" extrusionOk="0">
                  <a:moveTo>
                    <a:pt x="2493" y="0"/>
                  </a:moveTo>
                  <a:cubicBezTo>
                    <a:pt x="2211" y="0"/>
                    <a:pt x="911" y="904"/>
                    <a:pt x="911" y="904"/>
                  </a:cubicBezTo>
                  <a:cubicBezTo>
                    <a:pt x="911" y="904"/>
                    <a:pt x="0" y="1490"/>
                    <a:pt x="1366" y="1555"/>
                  </a:cubicBezTo>
                  <a:cubicBezTo>
                    <a:pt x="1387" y="1555"/>
                    <a:pt x="1407" y="1556"/>
                    <a:pt x="1426" y="1556"/>
                  </a:cubicBezTo>
                  <a:cubicBezTo>
                    <a:pt x="2709" y="1556"/>
                    <a:pt x="2665" y="186"/>
                    <a:pt x="2537" y="16"/>
                  </a:cubicBezTo>
                  <a:cubicBezTo>
                    <a:pt x="2528" y="5"/>
                    <a:pt x="2513" y="0"/>
                    <a:pt x="2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1257981" y="2569654"/>
              <a:ext cx="113826" cy="195245"/>
            </a:xfrm>
            <a:custGeom>
              <a:avLst/>
              <a:gdLst/>
              <a:ahLst/>
              <a:cxnLst/>
              <a:rect l="l" t="t" r="r" b="b"/>
              <a:pathLst>
                <a:path w="1974" h="3386" extrusionOk="0">
                  <a:moveTo>
                    <a:pt x="1644" y="0"/>
                  </a:moveTo>
                  <a:cubicBezTo>
                    <a:pt x="1416" y="0"/>
                    <a:pt x="66" y="372"/>
                    <a:pt x="66" y="372"/>
                  </a:cubicBezTo>
                  <a:cubicBezTo>
                    <a:pt x="66" y="372"/>
                    <a:pt x="1" y="3386"/>
                    <a:pt x="88" y="3386"/>
                  </a:cubicBezTo>
                  <a:cubicBezTo>
                    <a:pt x="174" y="3386"/>
                    <a:pt x="1800" y="3321"/>
                    <a:pt x="1887" y="3126"/>
                  </a:cubicBezTo>
                  <a:cubicBezTo>
                    <a:pt x="1974" y="2930"/>
                    <a:pt x="1779" y="69"/>
                    <a:pt x="1670" y="4"/>
                  </a:cubicBezTo>
                  <a:cubicBezTo>
                    <a:pt x="1665" y="1"/>
                    <a:pt x="1656" y="0"/>
                    <a:pt x="16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1055473" y="2573921"/>
              <a:ext cx="132566" cy="184808"/>
            </a:xfrm>
            <a:custGeom>
              <a:avLst/>
              <a:gdLst/>
              <a:ahLst/>
              <a:cxnLst/>
              <a:rect l="l" t="t" r="r" b="b"/>
              <a:pathLst>
                <a:path w="2299" h="3205" extrusionOk="0">
                  <a:moveTo>
                    <a:pt x="2037" y="0"/>
                  </a:moveTo>
                  <a:cubicBezTo>
                    <a:pt x="1608" y="0"/>
                    <a:pt x="564" y="103"/>
                    <a:pt x="564" y="103"/>
                  </a:cubicBezTo>
                  <a:cubicBezTo>
                    <a:pt x="564" y="103"/>
                    <a:pt x="1" y="3052"/>
                    <a:pt x="87" y="3073"/>
                  </a:cubicBezTo>
                  <a:cubicBezTo>
                    <a:pt x="134" y="3089"/>
                    <a:pt x="986" y="3205"/>
                    <a:pt x="1503" y="3205"/>
                  </a:cubicBezTo>
                  <a:cubicBezTo>
                    <a:pt x="1705" y="3205"/>
                    <a:pt x="1856" y="3187"/>
                    <a:pt x="1887" y="3138"/>
                  </a:cubicBezTo>
                  <a:cubicBezTo>
                    <a:pt x="2017" y="2965"/>
                    <a:pt x="2299" y="103"/>
                    <a:pt x="2212" y="16"/>
                  </a:cubicBezTo>
                  <a:cubicBezTo>
                    <a:pt x="2193" y="5"/>
                    <a:pt x="2129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1006749" y="2311507"/>
              <a:ext cx="311147" cy="323890"/>
            </a:xfrm>
            <a:custGeom>
              <a:avLst/>
              <a:gdLst/>
              <a:ahLst/>
              <a:cxnLst/>
              <a:rect l="l" t="t" r="r" b="b"/>
              <a:pathLst>
                <a:path w="5396" h="5617" extrusionOk="0">
                  <a:moveTo>
                    <a:pt x="3694" y="0"/>
                  </a:moveTo>
                  <a:cubicBezTo>
                    <a:pt x="3539" y="0"/>
                    <a:pt x="3370" y="46"/>
                    <a:pt x="3187" y="144"/>
                  </a:cubicBezTo>
                  <a:cubicBezTo>
                    <a:pt x="0" y="1857"/>
                    <a:pt x="3014" y="5608"/>
                    <a:pt x="3014" y="5608"/>
                  </a:cubicBezTo>
                  <a:cubicBezTo>
                    <a:pt x="3130" y="5614"/>
                    <a:pt x="3248" y="5616"/>
                    <a:pt x="3367" y="5616"/>
                  </a:cubicBezTo>
                  <a:cubicBezTo>
                    <a:pt x="3691" y="5616"/>
                    <a:pt x="4025" y="5596"/>
                    <a:pt x="4358" y="5565"/>
                  </a:cubicBezTo>
                  <a:cubicBezTo>
                    <a:pt x="5396" y="3959"/>
                    <a:pt x="5142" y="0"/>
                    <a:pt x="3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1112962" y="2304819"/>
              <a:ext cx="350127" cy="150211"/>
            </a:xfrm>
            <a:custGeom>
              <a:avLst/>
              <a:gdLst/>
              <a:ahLst/>
              <a:cxnLst/>
              <a:rect l="l" t="t" r="r" b="b"/>
              <a:pathLst>
                <a:path w="6072" h="2605" extrusionOk="0">
                  <a:moveTo>
                    <a:pt x="3860" y="0"/>
                  </a:moveTo>
                  <a:cubicBezTo>
                    <a:pt x="3860" y="0"/>
                    <a:pt x="2714" y="1018"/>
                    <a:pt x="1215" y="1018"/>
                  </a:cubicBezTo>
                  <a:cubicBezTo>
                    <a:pt x="977" y="1018"/>
                    <a:pt x="730" y="992"/>
                    <a:pt x="478" y="933"/>
                  </a:cubicBezTo>
                  <a:lnTo>
                    <a:pt x="1" y="2233"/>
                  </a:lnTo>
                  <a:cubicBezTo>
                    <a:pt x="1" y="2233"/>
                    <a:pt x="841" y="2604"/>
                    <a:pt x="1938" y="2604"/>
                  </a:cubicBezTo>
                  <a:cubicBezTo>
                    <a:pt x="2620" y="2604"/>
                    <a:pt x="3402" y="2461"/>
                    <a:pt x="4142" y="1995"/>
                  </a:cubicBezTo>
                  <a:cubicBezTo>
                    <a:pt x="6072" y="802"/>
                    <a:pt x="3860" y="0"/>
                    <a:pt x="3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1160475" y="2292710"/>
              <a:ext cx="180772" cy="74731"/>
            </a:xfrm>
            <a:custGeom>
              <a:avLst/>
              <a:gdLst/>
              <a:ahLst/>
              <a:cxnLst/>
              <a:rect l="l" t="t" r="r" b="b"/>
              <a:pathLst>
                <a:path w="3135" h="1296" extrusionOk="0">
                  <a:moveTo>
                    <a:pt x="3059" y="1"/>
                  </a:moveTo>
                  <a:cubicBezTo>
                    <a:pt x="3050" y="1"/>
                    <a:pt x="3041" y="5"/>
                    <a:pt x="3036" y="15"/>
                  </a:cubicBezTo>
                  <a:cubicBezTo>
                    <a:pt x="2412" y="772"/>
                    <a:pt x="1474" y="1215"/>
                    <a:pt x="497" y="1215"/>
                  </a:cubicBezTo>
                  <a:cubicBezTo>
                    <a:pt x="354" y="1215"/>
                    <a:pt x="210" y="1205"/>
                    <a:pt x="66" y="1186"/>
                  </a:cubicBezTo>
                  <a:cubicBezTo>
                    <a:pt x="44" y="1186"/>
                    <a:pt x="23" y="1208"/>
                    <a:pt x="1" y="1229"/>
                  </a:cubicBezTo>
                  <a:cubicBezTo>
                    <a:pt x="1" y="1251"/>
                    <a:pt x="23" y="1273"/>
                    <a:pt x="44" y="1273"/>
                  </a:cubicBezTo>
                  <a:cubicBezTo>
                    <a:pt x="174" y="1294"/>
                    <a:pt x="326" y="1294"/>
                    <a:pt x="456" y="1294"/>
                  </a:cubicBezTo>
                  <a:cubicBezTo>
                    <a:pt x="479" y="1295"/>
                    <a:pt x="503" y="1295"/>
                    <a:pt x="526" y="1295"/>
                  </a:cubicBezTo>
                  <a:cubicBezTo>
                    <a:pt x="1519" y="1295"/>
                    <a:pt x="2466" y="843"/>
                    <a:pt x="3101" y="80"/>
                  </a:cubicBezTo>
                  <a:cubicBezTo>
                    <a:pt x="3134" y="47"/>
                    <a:pt x="3091" y="1"/>
                    <a:pt x="3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1136718" y="2382718"/>
              <a:ext cx="252043" cy="72136"/>
            </a:xfrm>
            <a:custGeom>
              <a:avLst/>
              <a:gdLst/>
              <a:ahLst/>
              <a:cxnLst/>
              <a:rect l="l" t="t" r="r" b="b"/>
              <a:pathLst>
                <a:path w="4371" h="1251" extrusionOk="0">
                  <a:moveTo>
                    <a:pt x="4295" y="1"/>
                  </a:moveTo>
                  <a:cubicBezTo>
                    <a:pt x="4286" y="1"/>
                    <a:pt x="4277" y="5"/>
                    <a:pt x="4272" y="15"/>
                  </a:cubicBezTo>
                  <a:cubicBezTo>
                    <a:pt x="3549" y="767"/>
                    <a:pt x="2557" y="1171"/>
                    <a:pt x="1551" y="1171"/>
                  </a:cubicBezTo>
                  <a:cubicBezTo>
                    <a:pt x="1049" y="1171"/>
                    <a:pt x="543" y="1070"/>
                    <a:pt x="66" y="861"/>
                  </a:cubicBezTo>
                  <a:cubicBezTo>
                    <a:pt x="60" y="854"/>
                    <a:pt x="53" y="852"/>
                    <a:pt x="47" y="852"/>
                  </a:cubicBezTo>
                  <a:cubicBezTo>
                    <a:pt x="32" y="852"/>
                    <a:pt x="16" y="867"/>
                    <a:pt x="1" y="882"/>
                  </a:cubicBezTo>
                  <a:cubicBezTo>
                    <a:pt x="1" y="904"/>
                    <a:pt x="1" y="926"/>
                    <a:pt x="23" y="926"/>
                  </a:cubicBezTo>
                  <a:cubicBezTo>
                    <a:pt x="478" y="1121"/>
                    <a:pt x="933" y="1229"/>
                    <a:pt x="1432" y="1251"/>
                  </a:cubicBezTo>
                  <a:lnTo>
                    <a:pt x="1584" y="1251"/>
                  </a:lnTo>
                  <a:cubicBezTo>
                    <a:pt x="2624" y="1251"/>
                    <a:pt x="3600" y="817"/>
                    <a:pt x="4337" y="80"/>
                  </a:cubicBezTo>
                  <a:cubicBezTo>
                    <a:pt x="4370" y="47"/>
                    <a:pt x="4327" y="1"/>
                    <a:pt x="4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1055473" y="2711096"/>
              <a:ext cx="120053" cy="51435"/>
            </a:xfrm>
            <a:custGeom>
              <a:avLst/>
              <a:gdLst/>
              <a:ahLst/>
              <a:cxnLst/>
              <a:rect l="l" t="t" r="r" b="b"/>
              <a:pathLst>
                <a:path w="2082" h="892" extrusionOk="0">
                  <a:moveTo>
                    <a:pt x="174" y="0"/>
                  </a:moveTo>
                  <a:lnTo>
                    <a:pt x="1" y="846"/>
                  </a:lnTo>
                  <a:cubicBezTo>
                    <a:pt x="1" y="846"/>
                    <a:pt x="998" y="892"/>
                    <a:pt x="1576" y="892"/>
                  </a:cubicBezTo>
                  <a:cubicBezTo>
                    <a:pt x="1792" y="892"/>
                    <a:pt x="1950" y="885"/>
                    <a:pt x="1974" y="868"/>
                  </a:cubicBezTo>
                  <a:cubicBezTo>
                    <a:pt x="2082" y="824"/>
                    <a:pt x="1974" y="0"/>
                    <a:pt x="1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1254233" y="2716805"/>
              <a:ext cx="115094" cy="49186"/>
            </a:xfrm>
            <a:custGeom>
              <a:avLst/>
              <a:gdLst/>
              <a:ahLst/>
              <a:cxnLst/>
              <a:rect l="l" t="t" r="r" b="b"/>
              <a:pathLst>
                <a:path w="1996" h="853" extrusionOk="0">
                  <a:moveTo>
                    <a:pt x="1518" y="1"/>
                  </a:moveTo>
                  <a:cubicBezTo>
                    <a:pt x="980" y="1"/>
                    <a:pt x="109" y="75"/>
                    <a:pt x="109" y="75"/>
                  </a:cubicBezTo>
                  <a:cubicBezTo>
                    <a:pt x="109" y="75"/>
                    <a:pt x="1" y="769"/>
                    <a:pt x="153" y="834"/>
                  </a:cubicBezTo>
                  <a:cubicBezTo>
                    <a:pt x="210" y="848"/>
                    <a:pt x="432" y="853"/>
                    <a:pt x="702" y="853"/>
                  </a:cubicBezTo>
                  <a:cubicBezTo>
                    <a:pt x="1241" y="853"/>
                    <a:pt x="1974" y="834"/>
                    <a:pt x="1974" y="834"/>
                  </a:cubicBezTo>
                  <a:cubicBezTo>
                    <a:pt x="1995" y="574"/>
                    <a:pt x="1974" y="292"/>
                    <a:pt x="1930" y="53"/>
                  </a:cubicBezTo>
                  <a:cubicBezTo>
                    <a:pt x="1917" y="14"/>
                    <a:pt x="1748" y="1"/>
                    <a:pt x="1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900479" y="2096721"/>
              <a:ext cx="240049" cy="125704"/>
            </a:xfrm>
            <a:custGeom>
              <a:avLst/>
              <a:gdLst/>
              <a:ahLst/>
              <a:cxnLst/>
              <a:rect l="l" t="t" r="r" b="b"/>
              <a:pathLst>
                <a:path w="4163" h="2180" extrusionOk="0">
                  <a:moveTo>
                    <a:pt x="3196" y="0"/>
                  </a:moveTo>
                  <a:cubicBezTo>
                    <a:pt x="2277" y="0"/>
                    <a:pt x="521" y="487"/>
                    <a:pt x="521" y="487"/>
                  </a:cubicBezTo>
                  <a:cubicBezTo>
                    <a:pt x="521" y="487"/>
                    <a:pt x="152" y="682"/>
                    <a:pt x="87" y="834"/>
                  </a:cubicBezTo>
                  <a:cubicBezTo>
                    <a:pt x="0" y="986"/>
                    <a:pt x="369" y="2135"/>
                    <a:pt x="781" y="2178"/>
                  </a:cubicBezTo>
                  <a:cubicBezTo>
                    <a:pt x="789" y="2179"/>
                    <a:pt x="799" y="2180"/>
                    <a:pt x="809" y="2180"/>
                  </a:cubicBezTo>
                  <a:cubicBezTo>
                    <a:pt x="1326" y="2180"/>
                    <a:pt x="4076" y="1138"/>
                    <a:pt x="4076" y="1138"/>
                  </a:cubicBezTo>
                  <a:cubicBezTo>
                    <a:pt x="4076" y="1138"/>
                    <a:pt x="4163" y="401"/>
                    <a:pt x="3643" y="75"/>
                  </a:cubicBezTo>
                  <a:cubicBezTo>
                    <a:pt x="3548" y="22"/>
                    <a:pt x="3390" y="0"/>
                    <a:pt x="3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951740" y="2141754"/>
              <a:ext cx="51320" cy="58124"/>
            </a:xfrm>
            <a:custGeom>
              <a:avLst/>
              <a:gdLst/>
              <a:ahLst/>
              <a:cxnLst/>
              <a:rect l="l" t="t" r="r" b="b"/>
              <a:pathLst>
                <a:path w="890" h="1008" extrusionOk="0">
                  <a:moveTo>
                    <a:pt x="827" y="1"/>
                  </a:moveTo>
                  <a:cubicBezTo>
                    <a:pt x="813" y="1"/>
                    <a:pt x="802" y="16"/>
                    <a:pt x="802" y="31"/>
                  </a:cubicBezTo>
                  <a:cubicBezTo>
                    <a:pt x="716" y="812"/>
                    <a:pt x="586" y="920"/>
                    <a:pt x="521" y="920"/>
                  </a:cubicBezTo>
                  <a:cubicBezTo>
                    <a:pt x="390" y="920"/>
                    <a:pt x="195" y="530"/>
                    <a:pt x="87" y="270"/>
                  </a:cubicBezTo>
                  <a:cubicBezTo>
                    <a:pt x="87" y="255"/>
                    <a:pt x="76" y="239"/>
                    <a:pt x="62" y="239"/>
                  </a:cubicBezTo>
                  <a:cubicBezTo>
                    <a:pt x="56" y="239"/>
                    <a:pt x="50" y="242"/>
                    <a:pt x="44" y="248"/>
                  </a:cubicBezTo>
                  <a:cubicBezTo>
                    <a:pt x="22" y="248"/>
                    <a:pt x="0" y="270"/>
                    <a:pt x="22" y="292"/>
                  </a:cubicBezTo>
                  <a:cubicBezTo>
                    <a:pt x="65" y="422"/>
                    <a:pt x="282" y="1007"/>
                    <a:pt x="521" y="1007"/>
                  </a:cubicBezTo>
                  <a:lnTo>
                    <a:pt x="542" y="1007"/>
                  </a:lnTo>
                  <a:cubicBezTo>
                    <a:pt x="716" y="985"/>
                    <a:pt x="824" y="682"/>
                    <a:pt x="889" y="53"/>
                  </a:cubicBezTo>
                  <a:cubicBezTo>
                    <a:pt x="889" y="31"/>
                    <a:pt x="867" y="10"/>
                    <a:pt x="846" y="10"/>
                  </a:cubicBezTo>
                  <a:cubicBezTo>
                    <a:pt x="839" y="3"/>
                    <a:pt x="833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902959" y="2138525"/>
              <a:ext cx="266343" cy="90069"/>
            </a:xfrm>
            <a:custGeom>
              <a:avLst/>
              <a:gdLst/>
              <a:ahLst/>
              <a:cxnLst/>
              <a:rect l="l" t="t" r="r" b="b"/>
              <a:pathLst>
                <a:path w="4619" h="1562" extrusionOk="0">
                  <a:moveTo>
                    <a:pt x="44" y="1"/>
                  </a:moveTo>
                  <a:cubicBezTo>
                    <a:pt x="22" y="22"/>
                    <a:pt x="1" y="22"/>
                    <a:pt x="1" y="66"/>
                  </a:cubicBezTo>
                  <a:cubicBezTo>
                    <a:pt x="1" y="109"/>
                    <a:pt x="66" y="1280"/>
                    <a:pt x="781" y="1540"/>
                  </a:cubicBezTo>
                  <a:cubicBezTo>
                    <a:pt x="868" y="1562"/>
                    <a:pt x="955" y="1562"/>
                    <a:pt x="1041" y="1562"/>
                  </a:cubicBezTo>
                  <a:cubicBezTo>
                    <a:pt x="1605" y="1562"/>
                    <a:pt x="2602" y="1193"/>
                    <a:pt x="2928" y="1063"/>
                  </a:cubicBezTo>
                  <a:cubicBezTo>
                    <a:pt x="3708" y="760"/>
                    <a:pt x="4532" y="326"/>
                    <a:pt x="4619" y="131"/>
                  </a:cubicBezTo>
                  <a:cubicBezTo>
                    <a:pt x="4619" y="109"/>
                    <a:pt x="4619" y="87"/>
                    <a:pt x="4597" y="66"/>
                  </a:cubicBezTo>
                  <a:cubicBezTo>
                    <a:pt x="4575" y="66"/>
                    <a:pt x="4554" y="66"/>
                    <a:pt x="4532" y="87"/>
                  </a:cubicBezTo>
                  <a:cubicBezTo>
                    <a:pt x="4432" y="387"/>
                    <a:pt x="1939" y="1478"/>
                    <a:pt x="1005" y="1478"/>
                  </a:cubicBezTo>
                  <a:cubicBezTo>
                    <a:pt x="926" y="1478"/>
                    <a:pt x="857" y="1470"/>
                    <a:pt x="803" y="1453"/>
                  </a:cubicBezTo>
                  <a:cubicBezTo>
                    <a:pt x="131" y="1215"/>
                    <a:pt x="87" y="44"/>
                    <a:pt x="87" y="44"/>
                  </a:cubicBezTo>
                  <a:cubicBezTo>
                    <a:pt x="87" y="22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877991" y="2038542"/>
              <a:ext cx="125012" cy="127549"/>
            </a:xfrm>
            <a:custGeom>
              <a:avLst/>
              <a:gdLst/>
              <a:ahLst/>
              <a:cxnLst/>
              <a:rect l="l" t="t" r="r" b="b"/>
              <a:pathLst>
                <a:path w="2168" h="2212" extrusionOk="0">
                  <a:moveTo>
                    <a:pt x="954" y="0"/>
                  </a:moveTo>
                  <a:cubicBezTo>
                    <a:pt x="954" y="0"/>
                    <a:pt x="65" y="347"/>
                    <a:pt x="43" y="716"/>
                  </a:cubicBezTo>
                  <a:cubicBezTo>
                    <a:pt x="0" y="1084"/>
                    <a:pt x="520" y="2212"/>
                    <a:pt x="520" y="2212"/>
                  </a:cubicBezTo>
                  <a:cubicBezTo>
                    <a:pt x="2168" y="1952"/>
                    <a:pt x="954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3"/>
            <p:cNvSpPr/>
            <p:nvPr/>
          </p:nvSpPr>
          <p:spPr>
            <a:xfrm>
              <a:off x="1275510" y="2147520"/>
              <a:ext cx="12570" cy="22315"/>
            </a:xfrm>
            <a:custGeom>
              <a:avLst/>
              <a:gdLst/>
              <a:ahLst/>
              <a:cxnLst/>
              <a:rect l="l" t="t" r="r" b="b"/>
              <a:pathLst>
                <a:path w="218" h="387" extrusionOk="0">
                  <a:moveTo>
                    <a:pt x="50" y="0"/>
                  </a:moveTo>
                  <a:cubicBezTo>
                    <a:pt x="22" y="0"/>
                    <a:pt x="0" y="31"/>
                    <a:pt x="0" y="62"/>
                  </a:cubicBezTo>
                  <a:cubicBezTo>
                    <a:pt x="44" y="127"/>
                    <a:pt x="109" y="278"/>
                    <a:pt x="65" y="343"/>
                  </a:cubicBezTo>
                  <a:cubicBezTo>
                    <a:pt x="65" y="343"/>
                    <a:pt x="65" y="387"/>
                    <a:pt x="65" y="387"/>
                  </a:cubicBezTo>
                  <a:lnTo>
                    <a:pt x="152" y="387"/>
                  </a:lnTo>
                  <a:cubicBezTo>
                    <a:pt x="217" y="257"/>
                    <a:pt x="87" y="40"/>
                    <a:pt x="87" y="18"/>
                  </a:cubicBezTo>
                  <a:cubicBezTo>
                    <a:pt x="74" y="5"/>
                    <a:pt x="62" y="0"/>
                    <a:pt x="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3"/>
            <p:cNvSpPr/>
            <p:nvPr/>
          </p:nvSpPr>
          <p:spPr>
            <a:xfrm>
              <a:off x="1280526" y="2122265"/>
              <a:ext cx="13781" cy="22604"/>
            </a:xfrm>
            <a:custGeom>
              <a:avLst/>
              <a:gdLst/>
              <a:ahLst/>
              <a:cxnLst/>
              <a:rect l="l" t="t" r="r" b="b"/>
              <a:pathLst>
                <a:path w="239" h="392" extrusionOk="0">
                  <a:moveTo>
                    <a:pt x="44" y="1"/>
                  </a:moveTo>
                  <a:cubicBezTo>
                    <a:pt x="22" y="23"/>
                    <a:pt x="0" y="44"/>
                    <a:pt x="22" y="66"/>
                  </a:cubicBezTo>
                  <a:cubicBezTo>
                    <a:pt x="65" y="131"/>
                    <a:pt x="130" y="283"/>
                    <a:pt x="87" y="348"/>
                  </a:cubicBezTo>
                  <a:cubicBezTo>
                    <a:pt x="65" y="348"/>
                    <a:pt x="65" y="369"/>
                    <a:pt x="87" y="391"/>
                  </a:cubicBezTo>
                  <a:lnTo>
                    <a:pt x="152" y="391"/>
                  </a:lnTo>
                  <a:cubicBezTo>
                    <a:pt x="239" y="261"/>
                    <a:pt x="87" y="44"/>
                    <a:pt x="87" y="23"/>
                  </a:cubicBezTo>
                  <a:cubicBezTo>
                    <a:pt x="87" y="1"/>
                    <a:pt x="6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>
              <a:off x="1291770" y="2177273"/>
              <a:ext cx="12570" cy="22604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0" y="1"/>
                  </a:moveTo>
                  <a:cubicBezTo>
                    <a:pt x="0" y="23"/>
                    <a:pt x="0" y="44"/>
                    <a:pt x="0" y="66"/>
                  </a:cubicBezTo>
                  <a:cubicBezTo>
                    <a:pt x="44" y="131"/>
                    <a:pt x="109" y="283"/>
                    <a:pt x="65" y="326"/>
                  </a:cubicBezTo>
                  <a:cubicBezTo>
                    <a:pt x="65" y="348"/>
                    <a:pt x="65" y="369"/>
                    <a:pt x="65" y="391"/>
                  </a:cubicBezTo>
                  <a:lnTo>
                    <a:pt x="130" y="391"/>
                  </a:lnTo>
                  <a:cubicBezTo>
                    <a:pt x="217" y="261"/>
                    <a:pt x="65" y="44"/>
                    <a:pt x="65" y="23"/>
                  </a:cubicBezTo>
                  <a:cubicBezTo>
                    <a:pt x="65" y="1"/>
                    <a:pt x="22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>
              <a:off x="1269282" y="2192611"/>
              <a:ext cx="12513" cy="22777"/>
            </a:xfrm>
            <a:custGeom>
              <a:avLst/>
              <a:gdLst/>
              <a:ahLst/>
              <a:cxnLst/>
              <a:rect l="l" t="t" r="r" b="b"/>
              <a:pathLst>
                <a:path w="217" h="395" extrusionOk="0">
                  <a:moveTo>
                    <a:pt x="54" y="0"/>
                  </a:moveTo>
                  <a:cubicBezTo>
                    <a:pt x="43" y="0"/>
                    <a:pt x="33" y="6"/>
                    <a:pt x="22" y="17"/>
                  </a:cubicBezTo>
                  <a:cubicBezTo>
                    <a:pt x="0" y="17"/>
                    <a:pt x="0" y="38"/>
                    <a:pt x="0" y="60"/>
                  </a:cubicBezTo>
                  <a:cubicBezTo>
                    <a:pt x="43" y="125"/>
                    <a:pt x="108" y="277"/>
                    <a:pt x="65" y="342"/>
                  </a:cubicBezTo>
                  <a:cubicBezTo>
                    <a:pt x="65" y="342"/>
                    <a:pt x="65" y="385"/>
                    <a:pt x="65" y="385"/>
                  </a:cubicBezTo>
                  <a:lnTo>
                    <a:pt x="87" y="385"/>
                  </a:lnTo>
                  <a:cubicBezTo>
                    <a:pt x="94" y="392"/>
                    <a:pt x="101" y="395"/>
                    <a:pt x="108" y="395"/>
                  </a:cubicBezTo>
                  <a:cubicBezTo>
                    <a:pt x="120" y="395"/>
                    <a:pt x="130" y="385"/>
                    <a:pt x="130" y="385"/>
                  </a:cubicBezTo>
                  <a:cubicBezTo>
                    <a:pt x="217" y="255"/>
                    <a:pt x="87" y="38"/>
                    <a:pt x="87" y="17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>
              <a:off x="1290502" y="2209275"/>
              <a:ext cx="12570" cy="23065"/>
            </a:xfrm>
            <a:custGeom>
              <a:avLst/>
              <a:gdLst/>
              <a:ahLst/>
              <a:cxnLst/>
              <a:rect l="l" t="t" r="r" b="b"/>
              <a:pathLst>
                <a:path w="218" h="400" extrusionOk="0">
                  <a:moveTo>
                    <a:pt x="41" y="1"/>
                  </a:moveTo>
                  <a:cubicBezTo>
                    <a:pt x="35" y="1"/>
                    <a:pt x="29" y="3"/>
                    <a:pt x="22" y="10"/>
                  </a:cubicBezTo>
                  <a:cubicBezTo>
                    <a:pt x="1" y="31"/>
                    <a:pt x="1" y="53"/>
                    <a:pt x="22" y="75"/>
                  </a:cubicBezTo>
                  <a:cubicBezTo>
                    <a:pt x="44" y="140"/>
                    <a:pt x="109" y="291"/>
                    <a:pt x="87" y="335"/>
                  </a:cubicBezTo>
                  <a:cubicBezTo>
                    <a:pt x="66" y="356"/>
                    <a:pt x="66" y="378"/>
                    <a:pt x="87" y="400"/>
                  </a:cubicBezTo>
                  <a:lnTo>
                    <a:pt x="109" y="400"/>
                  </a:lnTo>
                  <a:cubicBezTo>
                    <a:pt x="109" y="400"/>
                    <a:pt x="131" y="400"/>
                    <a:pt x="152" y="378"/>
                  </a:cubicBezTo>
                  <a:cubicBezTo>
                    <a:pt x="217" y="270"/>
                    <a:pt x="109" y="53"/>
                    <a:pt x="87" y="31"/>
                  </a:cubicBezTo>
                  <a:cubicBezTo>
                    <a:pt x="72" y="16"/>
                    <a:pt x="57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>
              <a:off x="1260518" y="2158015"/>
              <a:ext cx="13781" cy="23065"/>
            </a:xfrm>
            <a:custGeom>
              <a:avLst/>
              <a:gdLst/>
              <a:ahLst/>
              <a:cxnLst/>
              <a:rect l="l" t="t" r="r" b="b"/>
              <a:pathLst>
                <a:path w="239" h="400" extrusionOk="0">
                  <a:moveTo>
                    <a:pt x="62" y="1"/>
                  </a:moveTo>
                  <a:cubicBezTo>
                    <a:pt x="56" y="1"/>
                    <a:pt x="50" y="3"/>
                    <a:pt x="44" y="10"/>
                  </a:cubicBezTo>
                  <a:cubicBezTo>
                    <a:pt x="22" y="10"/>
                    <a:pt x="0" y="53"/>
                    <a:pt x="22" y="75"/>
                  </a:cubicBezTo>
                  <a:cubicBezTo>
                    <a:pt x="65" y="140"/>
                    <a:pt x="130" y="270"/>
                    <a:pt x="87" y="335"/>
                  </a:cubicBezTo>
                  <a:cubicBezTo>
                    <a:pt x="65" y="357"/>
                    <a:pt x="65" y="378"/>
                    <a:pt x="87" y="400"/>
                  </a:cubicBezTo>
                  <a:lnTo>
                    <a:pt x="109" y="400"/>
                  </a:lnTo>
                  <a:cubicBezTo>
                    <a:pt x="130" y="400"/>
                    <a:pt x="130" y="400"/>
                    <a:pt x="152" y="378"/>
                  </a:cubicBezTo>
                  <a:cubicBezTo>
                    <a:pt x="239" y="270"/>
                    <a:pt x="109" y="53"/>
                    <a:pt x="87" y="31"/>
                  </a:cubicBezTo>
                  <a:cubicBezTo>
                    <a:pt x="87" y="16"/>
                    <a:pt x="76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>
              <a:off x="1260518" y="2118863"/>
              <a:ext cx="13781" cy="23469"/>
            </a:xfrm>
            <a:custGeom>
              <a:avLst/>
              <a:gdLst/>
              <a:ahLst/>
              <a:cxnLst/>
              <a:rect l="l" t="t" r="r" b="b"/>
              <a:pathLst>
                <a:path w="239" h="407" extrusionOk="0">
                  <a:moveTo>
                    <a:pt x="65" y="0"/>
                  </a:moveTo>
                  <a:cubicBezTo>
                    <a:pt x="54" y="0"/>
                    <a:pt x="44" y="6"/>
                    <a:pt x="44" y="17"/>
                  </a:cubicBezTo>
                  <a:cubicBezTo>
                    <a:pt x="22" y="38"/>
                    <a:pt x="0" y="60"/>
                    <a:pt x="22" y="82"/>
                  </a:cubicBezTo>
                  <a:cubicBezTo>
                    <a:pt x="65" y="147"/>
                    <a:pt x="130" y="298"/>
                    <a:pt x="87" y="342"/>
                  </a:cubicBezTo>
                  <a:cubicBezTo>
                    <a:pt x="65" y="363"/>
                    <a:pt x="65" y="385"/>
                    <a:pt x="87" y="407"/>
                  </a:cubicBezTo>
                  <a:lnTo>
                    <a:pt x="109" y="407"/>
                  </a:lnTo>
                  <a:cubicBezTo>
                    <a:pt x="130" y="407"/>
                    <a:pt x="152" y="385"/>
                    <a:pt x="152" y="385"/>
                  </a:cubicBezTo>
                  <a:cubicBezTo>
                    <a:pt x="239" y="255"/>
                    <a:pt x="109" y="38"/>
                    <a:pt x="87" y="17"/>
                  </a:cubicBezTo>
                  <a:cubicBezTo>
                    <a:pt x="87" y="6"/>
                    <a:pt x="76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>
              <a:off x="1319275" y="2388254"/>
              <a:ext cx="22315" cy="12859"/>
            </a:xfrm>
            <a:custGeom>
              <a:avLst/>
              <a:gdLst/>
              <a:ahLst/>
              <a:cxnLst/>
              <a:rect l="l" t="t" r="r" b="b"/>
              <a:pathLst>
                <a:path w="387" h="223" extrusionOk="0">
                  <a:moveTo>
                    <a:pt x="327" y="0"/>
                  </a:moveTo>
                  <a:cubicBezTo>
                    <a:pt x="320" y="0"/>
                    <a:pt x="312" y="2"/>
                    <a:pt x="304" y="6"/>
                  </a:cubicBezTo>
                  <a:cubicBezTo>
                    <a:pt x="265" y="64"/>
                    <a:pt x="157" y="139"/>
                    <a:pt x="88" y="139"/>
                  </a:cubicBezTo>
                  <a:cubicBezTo>
                    <a:pt x="80" y="139"/>
                    <a:pt x="72" y="138"/>
                    <a:pt x="65" y="136"/>
                  </a:cubicBezTo>
                  <a:cubicBezTo>
                    <a:pt x="44" y="136"/>
                    <a:pt x="22" y="136"/>
                    <a:pt x="22" y="158"/>
                  </a:cubicBezTo>
                  <a:cubicBezTo>
                    <a:pt x="0" y="179"/>
                    <a:pt x="22" y="201"/>
                    <a:pt x="44" y="223"/>
                  </a:cubicBezTo>
                  <a:lnTo>
                    <a:pt x="87" y="223"/>
                  </a:lnTo>
                  <a:cubicBezTo>
                    <a:pt x="195" y="201"/>
                    <a:pt x="282" y="136"/>
                    <a:pt x="369" y="71"/>
                  </a:cubicBezTo>
                  <a:cubicBezTo>
                    <a:pt x="387" y="35"/>
                    <a:pt x="361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>
              <a:off x="1344242" y="2386466"/>
              <a:ext cx="23238" cy="13378"/>
            </a:xfrm>
            <a:custGeom>
              <a:avLst/>
              <a:gdLst/>
              <a:ahLst/>
              <a:cxnLst/>
              <a:rect l="l" t="t" r="r" b="b"/>
              <a:pathLst>
                <a:path w="403" h="232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4" y="148"/>
                    <a:pt x="85" y="148"/>
                  </a:cubicBezTo>
                  <a:cubicBezTo>
                    <a:pt x="78" y="148"/>
                    <a:pt x="72" y="147"/>
                    <a:pt x="66" y="145"/>
                  </a:cubicBezTo>
                  <a:cubicBezTo>
                    <a:pt x="44" y="145"/>
                    <a:pt x="23" y="145"/>
                    <a:pt x="23" y="167"/>
                  </a:cubicBezTo>
                  <a:cubicBezTo>
                    <a:pt x="1" y="189"/>
                    <a:pt x="23" y="210"/>
                    <a:pt x="44" y="232"/>
                  </a:cubicBezTo>
                  <a:lnTo>
                    <a:pt x="88" y="232"/>
                  </a:lnTo>
                  <a:cubicBezTo>
                    <a:pt x="218" y="232"/>
                    <a:pt x="348" y="80"/>
                    <a:pt x="369" y="80"/>
                  </a:cubicBezTo>
                  <a:cubicBezTo>
                    <a:pt x="403" y="47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>
              <a:off x="1295518" y="2411376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28" y="1"/>
                  </a:moveTo>
                  <a:cubicBezTo>
                    <a:pt x="315" y="1"/>
                    <a:pt x="304" y="6"/>
                    <a:pt x="304" y="17"/>
                  </a:cubicBezTo>
                  <a:cubicBezTo>
                    <a:pt x="264" y="56"/>
                    <a:pt x="153" y="150"/>
                    <a:pt x="84" y="150"/>
                  </a:cubicBezTo>
                  <a:cubicBezTo>
                    <a:pt x="78" y="150"/>
                    <a:pt x="71" y="149"/>
                    <a:pt x="65" y="147"/>
                  </a:cubicBezTo>
                  <a:cubicBezTo>
                    <a:pt x="59" y="141"/>
                    <a:pt x="53" y="138"/>
                    <a:pt x="46" y="138"/>
                  </a:cubicBezTo>
                  <a:cubicBezTo>
                    <a:pt x="31" y="138"/>
                    <a:pt x="16" y="153"/>
                    <a:pt x="0" y="169"/>
                  </a:cubicBezTo>
                  <a:cubicBezTo>
                    <a:pt x="0" y="190"/>
                    <a:pt x="0" y="212"/>
                    <a:pt x="22" y="234"/>
                  </a:cubicBezTo>
                  <a:lnTo>
                    <a:pt x="87" y="234"/>
                  </a:lnTo>
                  <a:cubicBezTo>
                    <a:pt x="174" y="212"/>
                    <a:pt x="282" y="147"/>
                    <a:pt x="369" y="82"/>
                  </a:cubicBezTo>
                  <a:cubicBezTo>
                    <a:pt x="369" y="60"/>
                    <a:pt x="369" y="38"/>
                    <a:pt x="369" y="17"/>
                  </a:cubicBezTo>
                  <a:cubicBezTo>
                    <a:pt x="358" y="6"/>
                    <a:pt x="342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>
              <a:off x="1274241" y="2392751"/>
              <a:ext cx="22258" cy="13378"/>
            </a:xfrm>
            <a:custGeom>
              <a:avLst/>
              <a:gdLst/>
              <a:ahLst/>
              <a:cxnLst/>
              <a:rect l="l" t="t" r="r" b="b"/>
              <a:pathLst>
                <a:path w="386" h="232" extrusionOk="0">
                  <a:moveTo>
                    <a:pt x="334" y="0"/>
                  </a:moveTo>
                  <a:cubicBezTo>
                    <a:pt x="324" y="0"/>
                    <a:pt x="314" y="4"/>
                    <a:pt x="304" y="15"/>
                  </a:cubicBezTo>
                  <a:cubicBezTo>
                    <a:pt x="266" y="73"/>
                    <a:pt x="158" y="148"/>
                    <a:pt x="89" y="148"/>
                  </a:cubicBezTo>
                  <a:cubicBezTo>
                    <a:pt x="80" y="148"/>
                    <a:pt x="73" y="147"/>
                    <a:pt x="66" y="145"/>
                  </a:cubicBezTo>
                  <a:cubicBezTo>
                    <a:pt x="44" y="145"/>
                    <a:pt x="22" y="166"/>
                    <a:pt x="1" y="188"/>
                  </a:cubicBezTo>
                  <a:cubicBezTo>
                    <a:pt x="1" y="210"/>
                    <a:pt x="22" y="231"/>
                    <a:pt x="44" y="231"/>
                  </a:cubicBezTo>
                  <a:lnTo>
                    <a:pt x="87" y="231"/>
                  </a:lnTo>
                  <a:cubicBezTo>
                    <a:pt x="196" y="210"/>
                    <a:pt x="283" y="166"/>
                    <a:pt x="369" y="80"/>
                  </a:cubicBezTo>
                  <a:cubicBezTo>
                    <a:pt x="386" y="46"/>
                    <a:pt x="36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>
              <a:off x="1264266" y="2418872"/>
              <a:ext cx="21277" cy="13493"/>
            </a:xfrm>
            <a:custGeom>
              <a:avLst/>
              <a:gdLst/>
              <a:ahLst/>
              <a:cxnLst/>
              <a:rect l="l" t="t" r="r" b="b"/>
              <a:pathLst>
                <a:path w="369" h="234" extrusionOk="0">
                  <a:moveTo>
                    <a:pt x="336" y="1"/>
                  </a:moveTo>
                  <a:cubicBezTo>
                    <a:pt x="326" y="1"/>
                    <a:pt x="315" y="6"/>
                    <a:pt x="304" y="17"/>
                  </a:cubicBezTo>
                  <a:cubicBezTo>
                    <a:pt x="265" y="75"/>
                    <a:pt x="157" y="150"/>
                    <a:pt x="88" y="150"/>
                  </a:cubicBezTo>
                  <a:cubicBezTo>
                    <a:pt x="80" y="150"/>
                    <a:pt x="72" y="149"/>
                    <a:pt x="65" y="147"/>
                  </a:cubicBezTo>
                  <a:cubicBezTo>
                    <a:pt x="44" y="147"/>
                    <a:pt x="22" y="147"/>
                    <a:pt x="0" y="169"/>
                  </a:cubicBezTo>
                  <a:cubicBezTo>
                    <a:pt x="0" y="190"/>
                    <a:pt x="0" y="234"/>
                    <a:pt x="44" y="234"/>
                  </a:cubicBezTo>
                  <a:lnTo>
                    <a:pt x="87" y="234"/>
                  </a:lnTo>
                  <a:cubicBezTo>
                    <a:pt x="195" y="212"/>
                    <a:pt x="282" y="147"/>
                    <a:pt x="369" y="82"/>
                  </a:cubicBezTo>
                  <a:cubicBezTo>
                    <a:pt x="369" y="60"/>
                    <a:pt x="369" y="39"/>
                    <a:pt x="369" y="17"/>
                  </a:cubicBezTo>
                  <a:cubicBezTo>
                    <a:pt x="358" y="6"/>
                    <a:pt x="347" y="1"/>
                    <a:pt x="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>
              <a:off x="1305494" y="2378221"/>
              <a:ext cx="22373" cy="12916"/>
            </a:xfrm>
            <a:custGeom>
              <a:avLst/>
              <a:gdLst/>
              <a:ahLst/>
              <a:cxnLst/>
              <a:rect l="l" t="t" r="r" b="b"/>
              <a:pathLst>
                <a:path w="388" h="224" extrusionOk="0">
                  <a:moveTo>
                    <a:pt x="328" y="1"/>
                  </a:moveTo>
                  <a:cubicBezTo>
                    <a:pt x="320" y="1"/>
                    <a:pt x="312" y="2"/>
                    <a:pt x="304" y="6"/>
                  </a:cubicBezTo>
                  <a:cubicBezTo>
                    <a:pt x="265" y="46"/>
                    <a:pt x="153" y="139"/>
                    <a:pt x="85" y="139"/>
                  </a:cubicBezTo>
                  <a:cubicBezTo>
                    <a:pt x="78" y="139"/>
                    <a:pt x="72" y="138"/>
                    <a:pt x="66" y="136"/>
                  </a:cubicBezTo>
                  <a:cubicBezTo>
                    <a:pt x="59" y="130"/>
                    <a:pt x="53" y="128"/>
                    <a:pt x="47" y="128"/>
                  </a:cubicBezTo>
                  <a:cubicBezTo>
                    <a:pt x="31" y="128"/>
                    <a:pt x="16" y="143"/>
                    <a:pt x="1" y="158"/>
                  </a:cubicBezTo>
                  <a:cubicBezTo>
                    <a:pt x="1" y="180"/>
                    <a:pt x="1" y="202"/>
                    <a:pt x="44" y="223"/>
                  </a:cubicBezTo>
                  <a:lnTo>
                    <a:pt x="88" y="223"/>
                  </a:lnTo>
                  <a:cubicBezTo>
                    <a:pt x="196" y="202"/>
                    <a:pt x="283" y="136"/>
                    <a:pt x="369" y="71"/>
                  </a:cubicBezTo>
                  <a:cubicBezTo>
                    <a:pt x="387" y="36"/>
                    <a:pt x="361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>
              <a:off x="1341763" y="2366458"/>
              <a:ext cx="23180" cy="13435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337" y="1"/>
                  </a:moveTo>
                  <a:cubicBezTo>
                    <a:pt x="326" y="1"/>
                    <a:pt x="314" y="5"/>
                    <a:pt x="304" y="15"/>
                  </a:cubicBezTo>
                  <a:cubicBezTo>
                    <a:pt x="265" y="55"/>
                    <a:pt x="153" y="148"/>
                    <a:pt x="84" y="148"/>
                  </a:cubicBezTo>
                  <a:cubicBezTo>
                    <a:pt x="78" y="148"/>
                    <a:pt x="71" y="147"/>
                    <a:pt x="66" y="145"/>
                  </a:cubicBezTo>
                  <a:cubicBezTo>
                    <a:pt x="44" y="145"/>
                    <a:pt x="22" y="145"/>
                    <a:pt x="22" y="167"/>
                  </a:cubicBezTo>
                  <a:cubicBezTo>
                    <a:pt x="1" y="189"/>
                    <a:pt x="22" y="210"/>
                    <a:pt x="44" y="232"/>
                  </a:cubicBezTo>
                  <a:lnTo>
                    <a:pt x="87" y="232"/>
                  </a:lnTo>
                  <a:cubicBezTo>
                    <a:pt x="196" y="210"/>
                    <a:pt x="304" y="145"/>
                    <a:pt x="369" y="59"/>
                  </a:cubicBezTo>
                  <a:cubicBezTo>
                    <a:pt x="402" y="42"/>
                    <a:pt x="372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3"/>
            <p:cNvSpPr/>
            <p:nvPr/>
          </p:nvSpPr>
          <p:spPr>
            <a:xfrm>
              <a:off x="1161744" y="2568444"/>
              <a:ext cx="16318" cy="21450"/>
            </a:xfrm>
            <a:custGeom>
              <a:avLst/>
              <a:gdLst/>
              <a:ahLst/>
              <a:cxnLst/>
              <a:rect l="l" t="t" r="r" b="b"/>
              <a:pathLst>
                <a:path w="283" h="372" extrusionOk="0">
                  <a:moveTo>
                    <a:pt x="96" y="1"/>
                  </a:moveTo>
                  <a:cubicBezTo>
                    <a:pt x="85" y="1"/>
                    <a:pt x="74" y="8"/>
                    <a:pt x="66" y="25"/>
                  </a:cubicBezTo>
                  <a:cubicBezTo>
                    <a:pt x="1" y="155"/>
                    <a:pt x="174" y="350"/>
                    <a:pt x="196" y="350"/>
                  </a:cubicBezTo>
                  <a:cubicBezTo>
                    <a:pt x="206" y="361"/>
                    <a:pt x="212" y="366"/>
                    <a:pt x="217" y="366"/>
                  </a:cubicBezTo>
                  <a:cubicBezTo>
                    <a:pt x="223" y="366"/>
                    <a:pt x="228" y="361"/>
                    <a:pt x="239" y="350"/>
                  </a:cubicBezTo>
                  <a:cubicBezTo>
                    <a:pt x="239" y="371"/>
                    <a:pt x="239" y="371"/>
                    <a:pt x="261" y="371"/>
                  </a:cubicBezTo>
                  <a:cubicBezTo>
                    <a:pt x="282" y="350"/>
                    <a:pt x="282" y="328"/>
                    <a:pt x="261" y="306"/>
                  </a:cubicBezTo>
                  <a:cubicBezTo>
                    <a:pt x="217" y="241"/>
                    <a:pt x="109" y="111"/>
                    <a:pt x="131" y="46"/>
                  </a:cubicBezTo>
                  <a:cubicBezTo>
                    <a:pt x="131" y="19"/>
                    <a:pt x="114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3"/>
            <p:cNvSpPr/>
            <p:nvPr/>
          </p:nvSpPr>
          <p:spPr>
            <a:xfrm>
              <a:off x="1163012" y="2594333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8" y="1"/>
                  </a:moveTo>
                  <a:cubicBezTo>
                    <a:pt x="58" y="1"/>
                    <a:pt x="49" y="3"/>
                    <a:pt x="44" y="9"/>
                  </a:cubicBezTo>
                  <a:cubicBezTo>
                    <a:pt x="0" y="139"/>
                    <a:pt x="174" y="334"/>
                    <a:pt x="195" y="356"/>
                  </a:cubicBezTo>
                  <a:lnTo>
                    <a:pt x="260" y="356"/>
                  </a:lnTo>
                  <a:cubicBezTo>
                    <a:pt x="260" y="334"/>
                    <a:pt x="260" y="313"/>
                    <a:pt x="260" y="291"/>
                  </a:cubicBezTo>
                  <a:cubicBezTo>
                    <a:pt x="195" y="248"/>
                    <a:pt x="109" y="118"/>
                    <a:pt x="130" y="52"/>
                  </a:cubicBezTo>
                  <a:cubicBezTo>
                    <a:pt x="130" y="21"/>
                    <a:pt x="95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1139256" y="2542266"/>
              <a:ext cx="16318" cy="21393"/>
            </a:xfrm>
            <a:custGeom>
              <a:avLst/>
              <a:gdLst/>
              <a:ahLst/>
              <a:cxnLst/>
              <a:rect l="l" t="t" r="r" b="b"/>
              <a:pathLst>
                <a:path w="283" h="371" extrusionOk="0">
                  <a:moveTo>
                    <a:pt x="99" y="1"/>
                  </a:moveTo>
                  <a:cubicBezTo>
                    <a:pt x="86" y="1"/>
                    <a:pt x="73" y="8"/>
                    <a:pt x="65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60" y="370"/>
                  </a:lnTo>
                  <a:cubicBezTo>
                    <a:pt x="282" y="348"/>
                    <a:pt x="282" y="327"/>
                    <a:pt x="260" y="305"/>
                  </a:cubicBezTo>
                  <a:cubicBezTo>
                    <a:pt x="217" y="262"/>
                    <a:pt x="109" y="132"/>
                    <a:pt x="130" y="67"/>
                  </a:cubicBezTo>
                  <a:cubicBezTo>
                    <a:pt x="144" y="25"/>
                    <a:pt x="122" y="1"/>
                    <a:pt x="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1157996" y="2522892"/>
              <a:ext cx="15050" cy="20758"/>
            </a:xfrm>
            <a:custGeom>
              <a:avLst/>
              <a:gdLst/>
              <a:ahLst/>
              <a:cxnLst/>
              <a:rect l="l" t="t" r="r" b="b"/>
              <a:pathLst>
                <a:path w="261" h="360" extrusionOk="0">
                  <a:moveTo>
                    <a:pt x="76" y="1"/>
                  </a:moveTo>
                  <a:cubicBezTo>
                    <a:pt x="58" y="1"/>
                    <a:pt x="44" y="10"/>
                    <a:pt x="44" y="34"/>
                  </a:cubicBezTo>
                  <a:cubicBezTo>
                    <a:pt x="0" y="164"/>
                    <a:pt x="174" y="338"/>
                    <a:pt x="196" y="359"/>
                  </a:cubicBezTo>
                  <a:lnTo>
                    <a:pt x="261" y="359"/>
                  </a:lnTo>
                  <a:cubicBezTo>
                    <a:pt x="261" y="338"/>
                    <a:pt x="261" y="316"/>
                    <a:pt x="261" y="294"/>
                  </a:cubicBezTo>
                  <a:cubicBezTo>
                    <a:pt x="196" y="251"/>
                    <a:pt x="109" y="121"/>
                    <a:pt x="131" y="56"/>
                  </a:cubicBezTo>
                  <a:cubicBezTo>
                    <a:pt x="144" y="28"/>
                    <a:pt x="106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1132970" y="2511821"/>
              <a:ext cx="15050" cy="2058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69" y="1"/>
                  </a:moveTo>
                  <a:cubicBezTo>
                    <a:pt x="59" y="1"/>
                    <a:pt x="50" y="3"/>
                    <a:pt x="44" y="9"/>
                  </a:cubicBezTo>
                  <a:cubicBezTo>
                    <a:pt x="1" y="139"/>
                    <a:pt x="174" y="334"/>
                    <a:pt x="196" y="356"/>
                  </a:cubicBezTo>
                  <a:lnTo>
                    <a:pt x="239" y="356"/>
                  </a:lnTo>
                  <a:cubicBezTo>
                    <a:pt x="261" y="334"/>
                    <a:pt x="261" y="313"/>
                    <a:pt x="239" y="291"/>
                  </a:cubicBezTo>
                  <a:cubicBezTo>
                    <a:pt x="196" y="248"/>
                    <a:pt x="109" y="118"/>
                    <a:pt x="131" y="53"/>
                  </a:cubicBezTo>
                  <a:cubicBezTo>
                    <a:pt x="131" y="21"/>
                    <a:pt x="96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1174256" y="2554778"/>
              <a:ext cx="15050" cy="21335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78" y="0"/>
                  </a:moveTo>
                  <a:cubicBezTo>
                    <a:pt x="64" y="0"/>
                    <a:pt x="51" y="8"/>
                    <a:pt x="44" y="23"/>
                  </a:cubicBezTo>
                  <a:cubicBezTo>
                    <a:pt x="0" y="153"/>
                    <a:pt x="174" y="348"/>
                    <a:pt x="195" y="370"/>
                  </a:cubicBezTo>
                  <a:lnTo>
                    <a:pt x="239" y="370"/>
                  </a:lnTo>
                  <a:cubicBezTo>
                    <a:pt x="260" y="348"/>
                    <a:pt x="260" y="327"/>
                    <a:pt x="239" y="305"/>
                  </a:cubicBezTo>
                  <a:cubicBezTo>
                    <a:pt x="195" y="240"/>
                    <a:pt x="109" y="110"/>
                    <a:pt x="130" y="66"/>
                  </a:cubicBezTo>
                  <a:cubicBezTo>
                    <a:pt x="130" y="24"/>
                    <a:pt x="103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1183021" y="2592200"/>
              <a:ext cx="15050" cy="21450"/>
            </a:xfrm>
            <a:custGeom>
              <a:avLst/>
              <a:gdLst/>
              <a:ahLst/>
              <a:cxnLst/>
              <a:rect l="l" t="t" r="r" b="b"/>
              <a:pathLst>
                <a:path w="261" h="372" extrusionOk="0">
                  <a:moveTo>
                    <a:pt x="91" y="1"/>
                  </a:moveTo>
                  <a:cubicBezTo>
                    <a:pt x="77" y="1"/>
                    <a:pt x="60" y="8"/>
                    <a:pt x="43" y="24"/>
                  </a:cubicBezTo>
                  <a:cubicBezTo>
                    <a:pt x="0" y="155"/>
                    <a:pt x="174" y="328"/>
                    <a:pt x="195" y="350"/>
                  </a:cubicBezTo>
                  <a:cubicBezTo>
                    <a:pt x="195" y="350"/>
                    <a:pt x="217" y="350"/>
                    <a:pt x="217" y="371"/>
                  </a:cubicBezTo>
                  <a:cubicBezTo>
                    <a:pt x="239" y="350"/>
                    <a:pt x="239" y="350"/>
                    <a:pt x="260" y="350"/>
                  </a:cubicBezTo>
                  <a:cubicBezTo>
                    <a:pt x="260" y="328"/>
                    <a:pt x="260" y="306"/>
                    <a:pt x="260" y="285"/>
                  </a:cubicBezTo>
                  <a:cubicBezTo>
                    <a:pt x="195" y="241"/>
                    <a:pt x="108" y="111"/>
                    <a:pt x="130" y="46"/>
                  </a:cubicBezTo>
                  <a:cubicBezTo>
                    <a:pt x="130" y="19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939228" y="2438592"/>
              <a:ext cx="87532" cy="70060"/>
            </a:xfrm>
            <a:custGeom>
              <a:avLst/>
              <a:gdLst/>
              <a:ahLst/>
              <a:cxnLst/>
              <a:rect l="l" t="t" r="r" b="b"/>
              <a:pathLst>
                <a:path w="1518" h="1215" extrusionOk="0">
                  <a:moveTo>
                    <a:pt x="109" y="0"/>
                  </a:moveTo>
                  <a:lnTo>
                    <a:pt x="0" y="802"/>
                  </a:lnTo>
                  <a:lnTo>
                    <a:pt x="1171" y="1214"/>
                  </a:lnTo>
                  <a:lnTo>
                    <a:pt x="1518" y="217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1081709" y="2348526"/>
              <a:ext cx="93817" cy="98891"/>
            </a:xfrm>
            <a:custGeom>
              <a:avLst/>
              <a:gdLst/>
              <a:ahLst/>
              <a:cxnLst/>
              <a:rect l="l" t="t" r="r" b="b"/>
              <a:pathLst>
                <a:path w="1627" h="1715" extrusionOk="0">
                  <a:moveTo>
                    <a:pt x="688" y="0"/>
                  </a:moveTo>
                  <a:cubicBezTo>
                    <a:pt x="527" y="0"/>
                    <a:pt x="1" y="1367"/>
                    <a:pt x="1" y="1367"/>
                  </a:cubicBezTo>
                  <a:cubicBezTo>
                    <a:pt x="1" y="1367"/>
                    <a:pt x="803" y="1692"/>
                    <a:pt x="977" y="1714"/>
                  </a:cubicBezTo>
                  <a:cubicBezTo>
                    <a:pt x="978" y="1714"/>
                    <a:pt x="979" y="1714"/>
                    <a:pt x="980" y="1714"/>
                  </a:cubicBezTo>
                  <a:cubicBezTo>
                    <a:pt x="1157" y="1714"/>
                    <a:pt x="1627" y="283"/>
                    <a:pt x="1627" y="283"/>
                  </a:cubicBezTo>
                  <a:cubicBezTo>
                    <a:pt x="1627" y="283"/>
                    <a:pt x="846" y="44"/>
                    <a:pt x="695" y="1"/>
                  </a:cubicBezTo>
                  <a:cubicBezTo>
                    <a:pt x="692" y="0"/>
                    <a:pt x="690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1148020" y="2621376"/>
              <a:ext cx="141273" cy="19778"/>
            </a:xfrm>
            <a:custGeom>
              <a:avLst/>
              <a:gdLst/>
              <a:ahLst/>
              <a:cxnLst/>
              <a:rect l="l" t="t" r="r" b="b"/>
              <a:pathLst>
                <a:path w="2450" h="343" extrusionOk="0">
                  <a:moveTo>
                    <a:pt x="2415" y="1"/>
                  </a:moveTo>
                  <a:cubicBezTo>
                    <a:pt x="2407" y="1"/>
                    <a:pt x="2396" y="6"/>
                    <a:pt x="2385" y="17"/>
                  </a:cubicBezTo>
                  <a:cubicBezTo>
                    <a:pt x="2028" y="196"/>
                    <a:pt x="1643" y="254"/>
                    <a:pt x="1292" y="254"/>
                  </a:cubicBezTo>
                  <a:cubicBezTo>
                    <a:pt x="617" y="254"/>
                    <a:pt x="65" y="39"/>
                    <a:pt x="65" y="39"/>
                  </a:cubicBezTo>
                  <a:cubicBezTo>
                    <a:pt x="59" y="32"/>
                    <a:pt x="52" y="30"/>
                    <a:pt x="46" y="30"/>
                  </a:cubicBezTo>
                  <a:cubicBezTo>
                    <a:pt x="31" y="30"/>
                    <a:pt x="15" y="45"/>
                    <a:pt x="0" y="60"/>
                  </a:cubicBezTo>
                  <a:cubicBezTo>
                    <a:pt x="0" y="82"/>
                    <a:pt x="0" y="104"/>
                    <a:pt x="22" y="104"/>
                  </a:cubicBezTo>
                  <a:cubicBezTo>
                    <a:pt x="434" y="256"/>
                    <a:pt x="846" y="321"/>
                    <a:pt x="1279" y="342"/>
                  </a:cubicBezTo>
                  <a:cubicBezTo>
                    <a:pt x="1669" y="342"/>
                    <a:pt x="2060" y="256"/>
                    <a:pt x="2428" y="82"/>
                  </a:cubicBezTo>
                  <a:cubicBezTo>
                    <a:pt x="2450" y="60"/>
                    <a:pt x="2450" y="39"/>
                    <a:pt x="2428" y="17"/>
                  </a:cubicBezTo>
                  <a:cubicBezTo>
                    <a:pt x="2428" y="6"/>
                    <a:pt x="2423" y="1"/>
                    <a:pt x="2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1413032" y="2538575"/>
              <a:ext cx="58816" cy="43824"/>
            </a:xfrm>
            <a:custGeom>
              <a:avLst/>
              <a:gdLst/>
              <a:ahLst/>
              <a:cxnLst/>
              <a:rect l="l" t="t" r="r" b="b"/>
              <a:pathLst>
                <a:path w="1020" h="760" extrusionOk="0">
                  <a:moveTo>
                    <a:pt x="998" y="1"/>
                  </a:moveTo>
                  <a:cubicBezTo>
                    <a:pt x="976" y="1"/>
                    <a:pt x="954" y="22"/>
                    <a:pt x="933" y="44"/>
                  </a:cubicBezTo>
                  <a:cubicBezTo>
                    <a:pt x="824" y="564"/>
                    <a:pt x="130" y="673"/>
                    <a:pt x="65" y="673"/>
                  </a:cubicBezTo>
                  <a:lnTo>
                    <a:pt x="44" y="673"/>
                  </a:lnTo>
                  <a:cubicBezTo>
                    <a:pt x="0" y="694"/>
                    <a:pt x="0" y="759"/>
                    <a:pt x="65" y="759"/>
                  </a:cubicBezTo>
                  <a:cubicBezTo>
                    <a:pt x="152" y="759"/>
                    <a:pt x="889" y="629"/>
                    <a:pt x="1019" y="66"/>
                  </a:cubicBezTo>
                  <a:cubicBezTo>
                    <a:pt x="1019" y="44"/>
                    <a:pt x="1019" y="22"/>
                    <a:pt x="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1106734" y="1949744"/>
              <a:ext cx="137583" cy="72597"/>
            </a:xfrm>
            <a:custGeom>
              <a:avLst/>
              <a:gdLst/>
              <a:ahLst/>
              <a:cxnLst/>
              <a:rect l="l" t="t" r="r" b="b"/>
              <a:pathLst>
                <a:path w="2386" h="1259" extrusionOk="0">
                  <a:moveTo>
                    <a:pt x="586" y="586"/>
                  </a:moveTo>
                  <a:lnTo>
                    <a:pt x="586" y="608"/>
                  </a:lnTo>
                  <a:cubicBezTo>
                    <a:pt x="586" y="630"/>
                    <a:pt x="564" y="673"/>
                    <a:pt x="521" y="673"/>
                  </a:cubicBezTo>
                  <a:cubicBezTo>
                    <a:pt x="543" y="630"/>
                    <a:pt x="564" y="608"/>
                    <a:pt x="586" y="586"/>
                  </a:cubicBezTo>
                  <a:close/>
                  <a:moveTo>
                    <a:pt x="1280" y="760"/>
                  </a:moveTo>
                  <a:cubicBezTo>
                    <a:pt x="1301" y="760"/>
                    <a:pt x="1345" y="781"/>
                    <a:pt x="1345" y="803"/>
                  </a:cubicBezTo>
                  <a:cubicBezTo>
                    <a:pt x="1410" y="890"/>
                    <a:pt x="1388" y="977"/>
                    <a:pt x="1301" y="1042"/>
                  </a:cubicBezTo>
                  <a:cubicBezTo>
                    <a:pt x="1193" y="977"/>
                    <a:pt x="1193" y="912"/>
                    <a:pt x="1193" y="890"/>
                  </a:cubicBezTo>
                  <a:cubicBezTo>
                    <a:pt x="1171" y="825"/>
                    <a:pt x="1215" y="781"/>
                    <a:pt x="1258" y="760"/>
                  </a:cubicBezTo>
                  <a:close/>
                  <a:moveTo>
                    <a:pt x="434" y="1"/>
                  </a:moveTo>
                  <a:cubicBezTo>
                    <a:pt x="196" y="23"/>
                    <a:pt x="1" y="218"/>
                    <a:pt x="1" y="456"/>
                  </a:cubicBezTo>
                  <a:cubicBezTo>
                    <a:pt x="1" y="565"/>
                    <a:pt x="44" y="673"/>
                    <a:pt x="152" y="738"/>
                  </a:cubicBezTo>
                  <a:cubicBezTo>
                    <a:pt x="239" y="781"/>
                    <a:pt x="326" y="803"/>
                    <a:pt x="412" y="803"/>
                  </a:cubicBezTo>
                  <a:cubicBezTo>
                    <a:pt x="434" y="933"/>
                    <a:pt x="521" y="1063"/>
                    <a:pt x="651" y="1150"/>
                  </a:cubicBezTo>
                  <a:cubicBezTo>
                    <a:pt x="738" y="1215"/>
                    <a:pt x="868" y="1258"/>
                    <a:pt x="998" y="1258"/>
                  </a:cubicBezTo>
                  <a:cubicBezTo>
                    <a:pt x="1128" y="1258"/>
                    <a:pt x="1236" y="1237"/>
                    <a:pt x="1323" y="1172"/>
                  </a:cubicBezTo>
                  <a:cubicBezTo>
                    <a:pt x="1366" y="1172"/>
                    <a:pt x="1410" y="1193"/>
                    <a:pt x="1475" y="1215"/>
                  </a:cubicBezTo>
                  <a:cubicBezTo>
                    <a:pt x="1582" y="1240"/>
                    <a:pt x="1688" y="1253"/>
                    <a:pt x="1787" y="1253"/>
                  </a:cubicBezTo>
                  <a:cubicBezTo>
                    <a:pt x="2027" y="1253"/>
                    <a:pt x="2228" y="1180"/>
                    <a:pt x="2320" y="1042"/>
                  </a:cubicBezTo>
                  <a:cubicBezTo>
                    <a:pt x="2364" y="912"/>
                    <a:pt x="2385" y="716"/>
                    <a:pt x="2082" y="435"/>
                  </a:cubicBezTo>
                  <a:cubicBezTo>
                    <a:pt x="2077" y="424"/>
                    <a:pt x="2069" y="420"/>
                    <a:pt x="2061" y="420"/>
                  </a:cubicBezTo>
                  <a:cubicBezTo>
                    <a:pt x="2035" y="420"/>
                    <a:pt x="2006" y="461"/>
                    <a:pt x="2039" y="478"/>
                  </a:cubicBezTo>
                  <a:cubicBezTo>
                    <a:pt x="2234" y="695"/>
                    <a:pt x="2320" y="825"/>
                    <a:pt x="2234" y="998"/>
                  </a:cubicBezTo>
                  <a:cubicBezTo>
                    <a:pt x="2173" y="1104"/>
                    <a:pt x="1998" y="1167"/>
                    <a:pt x="1788" y="1167"/>
                  </a:cubicBezTo>
                  <a:cubicBezTo>
                    <a:pt x="1695" y="1167"/>
                    <a:pt x="1596" y="1155"/>
                    <a:pt x="1497" y="1128"/>
                  </a:cubicBezTo>
                  <a:cubicBezTo>
                    <a:pt x="1453" y="1128"/>
                    <a:pt x="1431" y="1107"/>
                    <a:pt x="1388" y="1107"/>
                  </a:cubicBezTo>
                  <a:cubicBezTo>
                    <a:pt x="1475" y="1020"/>
                    <a:pt x="1497" y="868"/>
                    <a:pt x="1431" y="760"/>
                  </a:cubicBezTo>
                  <a:cubicBezTo>
                    <a:pt x="1399" y="711"/>
                    <a:pt x="1342" y="687"/>
                    <a:pt x="1288" y="687"/>
                  </a:cubicBezTo>
                  <a:cubicBezTo>
                    <a:pt x="1270" y="687"/>
                    <a:pt x="1253" y="689"/>
                    <a:pt x="1236" y="695"/>
                  </a:cubicBezTo>
                  <a:cubicBezTo>
                    <a:pt x="1150" y="738"/>
                    <a:pt x="1106" y="803"/>
                    <a:pt x="1106" y="912"/>
                  </a:cubicBezTo>
                  <a:cubicBezTo>
                    <a:pt x="1106" y="998"/>
                    <a:pt x="1171" y="1063"/>
                    <a:pt x="1236" y="1128"/>
                  </a:cubicBezTo>
                  <a:cubicBezTo>
                    <a:pt x="1167" y="1163"/>
                    <a:pt x="1091" y="1180"/>
                    <a:pt x="1014" y="1180"/>
                  </a:cubicBezTo>
                  <a:cubicBezTo>
                    <a:pt x="900" y="1180"/>
                    <a:pt x="785" y="1141"/>
                    <a:pt x="694" y="1063"/>
                  </a:cubicBezTo>
                  <a:cubicBezTo>
                    <a:pt x="586" y="1020"/>
                    <a:pt x="521" y="912"/>
                    <a:pt x="521" y="781"/>
                  </a:cubicBezTo>
                  <a:lnTo>
                    <a:pt x="564" y="760"/>
                  </a:lnTo>
                  <a:cubicBezTo>
                    <a:pt x="629" y="738"/>
                    <a:pt x="673" y="673"/>
                    <a:pt x="673" y="608"/>
                  </a:cubicBezTo>
                  <a:cubicBezTo>
                    <a:pt x="673" y="521"/>
                    <a:pt x="673" y="521"/>
                    <a:pt x="608" y="500"/>
                  </a:cubicBezTo>
                  <a:cubicBezTo>
                    <a:pt x="564" y="500"/>
                    <a:pt x="499" y="543"/>
                    <a:pt x="456" y="630"/>
                  </a:cubicBezTo>
                  <a:cubicBezTo>
                    <a:pt x="434" y="651"/>
                    <a:pt x="434" y="695"/>
                    <a:pt x="434" y="716"/>
                  </a:cubicBezTo>
                  <a:cubicBezTo>
                    <a:pt x="347" y="716"/>
                    <a:pt x="261" y="716"/>
                    <a:pt x="196" y="673"/>
                  </a:cubicBezTo>
                  <a:cubicBezTo>
                    <a:pt x="109" y="630"/>
                    <a:pt x="87" y="543"/>
                    <a:pt x="87" y="456"/>
                  </a:cubicBezTo>
                  <a:cubicBezTo>
                    <a:pt x="87" y="261"/>
                    <a:pt x="239" y="109"/>
                    <a:pt x="434" y="88"/>
                  </a:cubicBezTo>
                  <a:cubicBezTo>
                    <a:pt x="456" y="88"/>
                    <a:pt x="478" y="66"/>
                    <a:pt x="456" y="44"/>
                  </a:cubicBezTo>
                  <a:cubicBezTo>
                    <a:pt x="456" y="23"/>
                    <a:pt x="456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7" name="Google Shape;1827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parrots?</a:t>
            </a:r>
            <a:endParaRPr lang="en-US" sz="4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</a:t>
            </a:r>
            <a:endParaRPr lang="en-US" sz="4800" dirty="0"/>
          </a:p>
        </p:txBody>
      </p:sp>
      <p:pic>
        <p:nvPicPr>
          <p:cNvPr id="7170" name="Picture 2" descr="michael tricca – WA Ghostwrite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3"/>
          <a:stretch/>
        </p:blipFill>
        <p:spPr bwMode="auto">
          <a:xfrm>
            <a:off x="428004" y="1876875"/>
            <a:ext cx="1709674" cy="14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233640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ip Art Cartoon Parrots - Red Animals Names Clipart, HD Png Download -  kind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12" y="1342553"/>
            <a:ext cx="3193304" cy="23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GIFs - Get the best GIF on GIPHY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birds?</a:t>
            </a:r>
            <a:endParaRPr lang="en-US" sz="4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070397" y="3706021"/>
            <a:ext cx="7073603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 I have 2 parrots.</a:t>
            </a:r>
            <a:endParaRPr lang="en-US" sz="4800" dirty="0"/>
          </a:p>
        </p:txBody>
      </p:sp>
      <p:pic>
        <p:nvPicPr>
          <p:cNvPr id="7" name="Picture 2" descr="michael tricca – WA Ghostwri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3"/>
          <a:stretch/>
        </p:blipFill>
        <p:spPr bwMode="auto">
          <a:xfrm>
            <a:off x="127631" y="1519832"/>
            <a:ext cx="1709674" cy="14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ichael tricca – WA Ghostwri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3"/>
          <a:stretch/>
        </p:blipFill>
        <p:spPr bwMode="auto">
          <a:xfrm>
            <a:off x="748275" y="2443255"/>
            <a:ext cx="1709674" cy="14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ichael tricca – WA Ghostwri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3"/>
          <a:stretch/>
        </p:blipFill>
        <p:spPr bwMode="auto">
          <a:xfrm>
            <a:off x="1539651" y="1484652"/>
            <a:ext cx="1709674" cy="14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ownload Parrot Clipart, Parrot Animals Clip Art Black And - Hardcover:  Parrots Of The World By Forshaw Joseph M - Full Size PNG Image - PNGki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0701" y="1519832"/>
            <a:ext cx="2896297" cy="27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dogs?</a:t>
            </a:r>
            <a:endParaRPr lang="en-US" sz="48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394488" y="3652129"/>
            <a:ext cx="6332952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Yes, I do.</a:t>
            </a:r>
            <a:endParaRPr lang="en-US" sz="4800" dirty="0"/>
          </a:p>
        </p:txBody>
      </p:sp>
      <p:pic>
        <p:nvPicPr>
          <p:cNvPr id="8" name="Picture 2" descr="blackrose #freetoedit - Black Rose Flower Png, Transparent Png ,  Transparent Png Image - PNGite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7" y="1878522"/>
            <a:ext cx="1621107" cy="14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roup Of Dogs Cartoon , Free Transparent Clipart - ClipartKe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89" y="1062403"/>
            <a:ext cx="4745275" cy="28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3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70634" y="187569"/>
            <a:ext cx="7620000" cy="1134684"/>
          </a:xfrm>
          <a:prstGeom prst="wedgeRoundRectCallout">
            <a:avLst>
              <a:gd name="adj1" fmla="val -57833"/>
              <a:gd name="adj2" fmla="val 95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Do you have any cats?</a:t>
            </a:r>
            <a:endParaRPr lang="en-US" sz="4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862051" y="3724297"/>
            <a:ext cx="7166201" cy="1134684"/>
          </a:xfrm>
          <a:prstGeom prst="wedgeRoundRectCallout">
            <a:avLst>
              <a:gd name="adj1" fmla="val 42167"/>
              <a:gd name="adj2" fmla="val 704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No, I don’t. I have one bird.</a:t>
            </a:r>
            <a:endParaRPr lang="en-US" sz="4800" dirty="0"/>
          </a:p>
        </p:txBody>
      </p:sp>
      <p:pic>
        <p:nvPicPr>
          <p:cNvPr id="8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1" y="1864498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98" y="1834207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33" y="2564493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ownload HD Transparent Background Flower Daisy Png Transparent PNG Image -  NiceP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1" y="2640248"/>
            <a:ext cx="658104" cy="6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ome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384" y="3315722"/>
            <a:ext cx="2610872" cy="261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Birds Clipart, Download Free Birds Clipart png images, Free ClipArts  on Clipart Librar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78" y="1508964"/>
            <a:ext cx="2688709" cy="21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3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36" y="990794"/>
            <a:ext cx="1989619" cy="23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 Of Dogs Cartoon , Free Transparent Clipart - ClipartK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95" y="705877"/>
            <a:ext cx="5336771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36949" y="3582516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dog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dog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t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5" y="762953"/>
            <a:ext cx="1703705" cy="27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itty Clipart Pet Cat - Cat Png Clip Art PNG Image | Transparent PNG Free  Download on Seek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15" y="596313"/>
            <a:ext cx="4965065" cy="30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61662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cat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cat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3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Birds Clipart, Download Free Birds Clipart png images, Free ClipArts  on Clipart Librar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96023"/>
            <a:ext cx="2688709" cy="21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uple birds in love - Clipart Worl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15" y="472441"/>
            <a:ext cx="3999259" cy="330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1662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bird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bird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lip Art Cartoon Parrots - Red Animals Names Clipart, HD Png Download -  kind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86" y="947953"/>
            <a:ext cx="3193304" cy="23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wnload Parrot Clipart, Parrot Animals Clip Art Black And - Hardcover:  Parrots Of The World By Forshaw Joseph M - Full Size PNG Image - PNGki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6239" y="487997"/>
            <a:ext cx="4087495" cy="38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403269" y="3721230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parrot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parrot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nny clipart - Clip 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16" y="804395"/>
            <a:ext cx="2499272" cy="24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491 Rabbit Family Illustrations &amp;amp; Clip Art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58" y="0"/>
            <a:ext cx="2247701" cy="32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0389" y="3724974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a rabbit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1771" y="3724975"/>
            <a:ext cx="5742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 rabbit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</a:t>
            </a:r>
            <a:endParaRPr lang="en-US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331" y="2110085"/>
            <a:ext cx="5455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Look and guess</a:t>
            </a:r>
          </a:p>
        </p:txBody>
      </p:sp>
    </p:spTree>
    <p:extLst>
      <p:ext uri="{BB962C8B-B14F-4D97-AF65-F5344CB8AC3E}">
        <p14:creationId xmlns:p14="http://schemas.microsoft.com/office/powerpoint/2010/main" val="4023060869"/>
      </p:ext>
    </p:extLst>
  </p:cSld>
  <p:clrMapOvr>
    <a:masterClrMapping/>
  </p:clrMapOvr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301</Words>
  <Application>Microsoft Office PowerPoint</Application>
  <PresentationFormat>On-screen Show (16:9)</PresentationFormat>
  <Paragraphs>123</Paragraphs>
  <Slides>33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.VnCourier</vt:lpstr>
      <vt:lpstr>Times New Roman</vt:lpstr>
      <vt:lpstr>Ubuntu</vt:lpstr>
      <vt:lpstr>Sport Day</vt:lpstr>
      <vt:lpstr>Calibri</vt:lpstr>
      <vt:lpstr>Comfortaa Medium</vt:lpstr>
      <vt:lpstr>Fira Sans Extra Condensed Medium</vt:lpstr>
      <vt:lpstr>Arial</vt:lpstr>
      <vt:lpstr>Roboto Slab Light</vt:lpstr>
      <vt:lpstr>Vibur</vt:lpstr>
      <vt:lpstr>#9Slide07 IcielCrocante</vt:lpstr>
      <vt:lpstr>Comfortaa</vt:lpstr>
      <vt:lpstr>.VnCourier New</vt:lpstr>
      <vt:lpstr>Script MT Bold</vt:lpstr>
      <vt:lpstr>Work Sans</vt:lpstr>
      <vt:lpstr>Catamaran</vt:lpstr>
      <vt:lpstr>Learning the Days of the Week by Slidesgo </vt:lpstr>
      <vt:lpstr>My pets Lesson 1 - Period 2</vt:lpstr>
      <vt:lpstr>5</vt:lpstr>
      <vt:lpstr>Warm-up and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tick.</vt:lpstr>
      <vt:lpstr>PowerPoint Presentation</vt:lpstr>
      <vt:lpstr>Look, complete and read.</vt:lpstr>
      <vt:lpstr>PowerPoint Presentation</vt:lpstr>
      <vt:lpstr>Let’s sing.</vt:lpstr>
      <vt:lpstr>PowerPoint Presentation</vt:lpstr>
      <vt:lpstr>Fun corner and wrap-up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 lesson 1 period 1</dc:title>
  <dc:creator>DELL</dc:creator>
  <cp:lastModifiedBy>John Luong</cp:lastModifiedBy>
  <cp:revision>40</cp:revision>
  <dcterms:modified xsi:type="dcterms:W3CDTF">2025-03-15T03:35:12Z</dcterms:modified>
</cp:coreProperties>
</file>