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54" r:id="rId6"/>
  </p:sldMasterIdLst>
  <p:notesMasterIdLst>
    <p:notesMasterId r:id="rId32"/>
  </p:notesMasterIdLst>
  <p:sldIdLst>
    <p:sldId id="257" r:id="rId7"/>
    <p:sldId id="8801" r:id="rId8"/>
    <p:sldId id="8802" r:id="rId9"/>
    <p:sldId id="8733" r:id="rId10"/>
    <p:sldId id="256" r:id="rId11"/>
    <p:sldId id="3214" r:id="rId12"/>
    <p:sldId id="3215" r:id="rId13"/>
    <p:sldId id="3216" r:id="rId14"/>
    <p:sldId id="8803" r:id="rId15"/>
    <p:sldId id="286" r:id="rId16"/>
    <p:sldId id="417" r:id="rId17"/>
    <p:sldId id="418" r:id="rId18"/>
    <p:sldId id="419" r:id="rId19"/>
    <p:sldId id="291" r:id="rId20"/>
    <p:sldId id="8804" r:id="rId21"/>
    <p:sldId id="426" r:id="rId22"/>
    <p:sldId id="259" r:id="rId23"/>
    <p:sldId id="260" r:id="rId24"/>
    <p:sldId id="276" r:id="rId25"/>
    <p:sldId id="261" r:id="rId26"/>
    <p:sldId id="277" r:id="rId27"/>
    <p:sldId id="427" r:id="rId28"/>
    <p:sldId id="428" r:id="rId29"/>
    <p:sldId id="429" r:id="rId30"/>
    <p:sldId id="87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604" autoAdjust="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3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02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6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91EAF4F-2F5A-4216-B1D4-A0BCD89E23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530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11" Type="http://schemas.openxmlformats.org/officeDocument/2006/relationships/image" Target="../media/image28.emf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5.xml"/><Relationship Id="rId3" Type="http://schemas.openxmlformats.org/officeDocument/2006/relationships/image" Target="../media/image35.jpeg"/><Relationship Id="rId7" Type="http://schemas.openxmlformats.org/officeDocument/2006/relationships/slide" Target="slide20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png"/><Relationship Id="rId11" Type="http://schemas.openxmlformats.org/officeDocument/2006/relationships/slide" Target="slide21.xml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slide" Target="slide19.xml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9897162-4DBA-4CD7-AADD-8765ADE73B22}"/>
              </a:ext>
            </a:extLst>
          </p:cNvPr>
          <p:cNvSpPr txBox="1"/>
          <p:nvPr/>
        </p:nvSpPr>
        <p:spPr>
          <a:xfrm>
            <a:off x="3626100" y="811493"/>
            <a:ext cx="589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CB02F30-0156-E51C-53C2-E917988AA952}"/>
              </a:ext>
            </a:extLst>
          </p:cNvPr>
          <p:cNvSpPr/>
          <p:nvPr/>
        </p:nvSpPr>
        <p:spPr>
          <a:xfrm>
            <a:off x="-1371600" y="273013"/>
            <a:ext cx="1097280" cy="11232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189140-5EA7-CF0A-9333-AF58E8E7F88E}"/>
              </a:ext>
            </a:extLst>
          </p:cNvPr>
          <p:cNvSpPr/>
          <p:nvPr/>
        </p:nvSpPr>
        <p:spPr>
          <a:xfrm>
            <a:off x="-1371600" y="273013"/>
            <a:ext cx="1097280" cy="11232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5F7A4F-3B7B-A71D-68D1-D2C65A053ADC}"/>
              </a:ext>
            </a:extLst>
          </p:cNvPr>
          <p:cNvSpPr/>
          <p:nvPr/>
        </p:nvSpPr>
        <p:spPr>
          <a:xfrm>
            <a:off x="-1371600" y="273013"/>
            <a:ext cx="1097280" cy="11232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5527417">
            <a:hlinkClick r:id="" action="ppaction://media"/>
            <a:extLst>
              <a:ext uri="{FF2B5EF4-FFF2-40B4-BE49-F238E27FC236}">
                <a16:creationId xmlns:a16="http://schemas.microsoft.com/office/drawing/2014/main" id="{E6380BEF-88AD-40FC-95B7-238F34F9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352261C-668D-D5FB-CBDB-E8A0D50666D5}"/>
              </a:ext>
            </a:extLst>
          </p:cNvPr>
          <p:cNvSpPr/>
          <p:nvPr/>
        </p:nvSpPr>
        <p:spPr>
          <a:xfrm>
            <a:off x="-1371600" y="273013"/>
            <a:ext cx="1097280" cy="11232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8" action="ppaction://hlinksldjump"/>
            <a:extLst>
              <a:ext uri="{FF2B5EF4-FFF2-40B4-BE49-F238E27FC236}">
                <a16:creationId xmlns:a16="http://schemas.microsoft.com/office/drawing/2014/main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1223</TotalTime>
  <Words>1057</Words>
  <Application>Microsoft Office PowerPoint</Application>
  <PresentationFormat>Widescreen</PresentationFormat>
  <Paragraphs>82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UTM Cookies</vt:lpstr>
      <vt:lpstr>字魂59号-创粗黑</vt:lpstr>
      <vt:lpstr>方正静蕾简体</vt:lpstr>
      <vt:lpstr>Arial</vt:lpstr>
      <vt:lpstr>Calibri</vt:lpstr>
      <vt:lpstr>Calibri Light</vt:lpstr>
      <vt:lpstr>Times New Roman</vt:lpstr>
      <vt:lpstr>Wingdings</vt:lpstr>
      <vt:lpstr>千图网海量PPT模板www.58pic.com​​</vt:lpstr>
      <vt:lpstr>Office 主题​​</vt:lpstr>
      <vt:lpstr>4_Office Theme</vt:lpstr>
      <vt:lpstr>2_Office Theme</vt:lpstr>
      <vt:lpstr>1_千图网海量PPT模板www.58pic.com​​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Bui Nam</cp:lastModifiedBy>
  <cp:revision>23</cp:revision>
  <dcterms:created xsi:type="dcterms:W3CDTF">2022-03-10T17:39:54Z</dcterms:created>
  <dcterms:modified xsi:type="dcterms:W3CDTF">2025-03-16T00:26:34Z</dcterms:modified>
</cp:coreProperties>
</file>