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32"/>
  </p:notesMasterIdLst>
  <p:sldIdLst>
    <p:sldId id="257" r:id="rId7"/>
    <p:sldId id="8801" r:id="rId8"/>
    <p:sldId id="8802" r:id="rId9"/>
    <p:sldId id="8733" r:id="rId10"/>
    <p:sldId id="256" r:id="rId11"/>
    <p:sldId id="3214" r:id="rId12"/>
    <p:sldId id="3215" r:id="rId13"/>
    <p:sldId id="3216" r:id="rId14"/>
    <p:sldId id="8803" r:id="rId15"/>
    <p:sldId id="286" r:id="rId16"/>
    <p:sldId id="417" r:id="rId17"/>
    <p:sldId id="418" r:id="rId18"/>
    <p:sldId id="419" r:id="rId19"/>
    <p:sldId id="291" r:id="rId20"/>
    <p:sldId id="8804" r:id="rId21"/>
    <p:sldId id="426" r:id="rId22"/>
    <p:sldId id="259" r:id="rId23"/>
    <p:sldId id="260" r:id="rId24"/>
    <p:sldId id="276" r:id="rId25"/>
    <p:sldId id="261" r:id="rId26"/>
    <p:sldId id="277" r:id="rId27"/>
    <p:sldId id="427" r:id="rId28"/>
    <p:sldId id="428" r:id="rId29"/>
    <p:sldId id="429" r:id="rId30"/>
    <p:sldId id="87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60" d="100"/>
          <a:sy n="60" d="100"/>
        </p:scale>
        <p:origin x="908" y="5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16/3/2025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3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6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2025/3/16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16/3/2025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5.xml"/><Relationship Id="rId3" Type="http://schemas.openxmlformats.org/officeDocument/2006/relationships/image" Target="../media/image35.jpeg"/><Relationship Id="rId7" Type="http://schemas.openxmlformats.org/officeDocument/2006/relationships/slide" Target="slide20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slide" Target="slide19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200400" y="811493"/>
            <a:ext cx="632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tháng 3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825" y="2409584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8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1225</TotalTime>
  <Words>1057</Words>
  <Application>Microsoft Office PowerPoint</Application>
  <PresentationFormat>Màn hình rộng</PresentationFormat>
  <Paragraphs>82</Paragraphs>
  <Slides>25</Slides>
  <Notes>19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25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Times New Roman</vt:lpstr>
      <vt:lpstr>UTM Cookies</vt:lpstr>
      <vt:lpstr>Wingdings</vt:lpstr>
      <vt:lpstr>字魂59号-创粗黑</vt:lpstr>
      <vt:lpstr>方正静蕾简体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23</cp:revision>
  <dcterms:created xsi:type="dcterms:W3CDTF">2022-03-10T17:39:54Z</dcterms:created>
  <dcterms:modified xsi:type="dcterms:W3CDTF">2025-03-16T14:53:16Z</dcterms:modified>
</cp:coreProperties>
</file>