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6"/>
  </p:notesMasterIdLst>
  <p:sldIdLst>
    <p:sldId id="257" r:id="rId9"/>
    <p:sldId id="286" r:id="rId10"/>
    <p:sldId id="287" r:id="rId11"/>
    <p:sldId id="283" r:id="rId12"/>
    <p:sldId id="259" r:id="rId13"/>
    <p:sldId id="318" r:id="rId14"/>
    <p:sldId id="313" r:id="rId15"/>
    <p:sldId id="330" r:id="rId16"/>
    <p:sldId id="329" r:id="rId17"/>
    <p:sldId id="331" r:id="rId18"/>
    <p:sldId id="324" r:id="rId19"/>
    <p:sldId id="332" r:id="rId20"/>
    <p:sldId id="320" r:id="rId21"/>
    <p:sldId id="333" r:id="rId22"/>
    <p:sldId id="328" r:id="rId23"/>
    <p:sldId id="327"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B865FD4-031C-4C9A-84D4-69CEA1DFC7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
        <p:nvSpPr>
          <p:cNvPr id="4" name="Oval 3">
            <a:extLst>
              <a:ext uri="{FF2B5EF4-FFF2-40B4-BE49-F238E27FC236}">
                <a16:creationId xmlns:a16="http://schemas.microsoft.com/office/drawing/2014/main" id="{80A584AD-A498-69A4-8E0D-87B2D21AD6D9}"/>
              </a:ext>
            </a:extLst>
          </p:cNvPr>
          <p:cNvSpPr/>
          <p:nvPr/>
        </p:nvSpPr>
        <p:spPr>
          <a:xfrm>
            <a:off x="-1483567" y="377046"/>
            <a:ext cx="1250301" cy="12744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328</Words>
  <Application>Microsoft Office PowerPoint</Application>
  <PresentationFormat>Widescreen</PresentationFormat>
  <Paragraphs>46</Paragraphs>
  <Slides>17</Slides>
  <Notes>11</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17</vt:i4>
      </vt:variant>
    </vt:vector>
  </HeadingPairs>
  <TitlesOfParts>
    <vt:vector size="30" baseType="lpstr">
      <vt:lpstr>等线</vt:lpstr>
      <vt:lpstr>字魂35号-经典雅黑</vt:lpstr>
      <vt:lpstr>Arial</vt:lpstr>
      <vt:lpstr>Calibri</vt:lpstr>
      <vt:lpstr>Cambria</vt:lpstr>
      <vt:lpstr>Office 主题</vt:lpstr>
      <vt:lpstr>2_Office 主题</vt:lpstr>
      <vt:lpstr>1_Office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19</cp:revision>
  <dcterms:created xsi:type="dcterms:W3CDTF">2022-11-26T11:14:53Z</dcterms:created>
  <dcterms:modified xsi:type="dcterms:W3CDTF">2025-03-16T00:27:31Z</dcterms:modified>
</cp:coreProperties>
</file>