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76" r:id="rId3"/>
    <p:sldId id="274" r:id="rId4"/>
    <p:sldId id="290" r:id="rId5"/>
    <p:sldId id="291" r:id="rId6"/>
    <p:sldId id="284" r:id="rId7"/>
    <p:sldId id="292" r:id="rId8"/>
    <p:sldId id="285" r:id="rId9"/>
    <p:sldId id="286" r:id="rId10"/>
    <p:sldId id="293" r:id="rId11"/>
    <p:sldId id="294" r:id="rId12"/>
    <p:sldId id="287" r:id="rId13"/>
    <p:sldId id="296" r:id="rId14"/>
    <p:sldId id="297" r:id="rId15"/>
    <p:sldId id="29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05239"/>
              </p:ext>
            </p:extLst>
          </p:nvPr>
        </p:nvGraphicFramePr>
        <p:xfrm>
          <a:off x="706907" y="3489646"/>
          <a:ext cx="6364453" cy="148877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21878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359</Words>
  <Application>Microsoft Office PowerPoint</Application>
  <PresentationFormat>Widescreen</PresentationFormat>
  <Paragraphs>52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Arial-Rounded</vt:lpstr>
      <vt:lpstr>Ariston</vt:lpstr>
      <vt:lpstr>Calibri</vt:lpstr>
      <vt:lpstr>等线</vt:lpstr>
      <vt:lpstr>等线 Light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29</cp:revision>
  <dcterms:created xsi:type="dcterms:W3CDTF">2022-08-29T02:02:20Z</dcterms:created>
  <dcterms:modified xsi:type="dcterms:W3CDTF">2025-03-17T15:00:49Z</dcterms:modified>
</cp:coreProperties>
</file>