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xmlns="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svg"/><Relationship Id="rId3" Type="http://schemas.openxmlformats.org/officeDocument/2006/relationships/image" Target="../media/image27.jpe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svg"/><Relationship Id="rId3" Type="http://schemas.openxmlformats.org/officeDocument/2006/relationships/image" Target="../media/image27.jpe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xmlns="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Hai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24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3 </a:t>
            </a:r>
            <a:r>
              <a:rPr lang="en-US" sz="3200" kern="0" dirty="0" err="1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2025</a:t>
            </a:r>
            <a:endParaRPr lang="en-US" sz="3200" kern="0" dirty="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xmlns="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xmlns="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xmlns="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xmlns="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xmlns="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xmlns="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xmlns="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xmlns="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xmlns="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xmlns="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xmlns="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xmlns="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xmlns="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xmlns="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xmlns="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xmlns="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xmlns="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xmlns="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xmlns="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xmlns="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xmlns="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xmlns="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xmlns="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xmlns="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xmlns="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xmlns="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xmlns="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xmlns="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xmlns="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xmlns="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xmlns="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xmlns="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xmlns="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xmlns="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xmlns="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xmlns="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xmlns="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xmlns="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xmlns="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xmlns="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xmlns="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xmlns="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xmlns="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xmlns="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xmlns="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xmlns="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xmlns="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xmlns="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xmlns="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xmlns="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xmlns="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xmlns="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xmlns="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xmlns="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xmlns="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xmlns="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xmlns="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xmlns="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xmlns="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xmlns="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xmlns="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xmlns="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xmlns="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xmlns="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xmlns="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xmlns="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xmlns="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xmlns="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xmlns="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xmlns="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xmlns="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xmlns="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xmlns="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xmlns="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xmlns="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xmlns="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xmlns="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xmlns="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xmlns="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xmlns="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xmlns="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xmlns="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xmlns="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xmlns="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xmlns="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xmlns="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xmlns="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xmlns="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xmlns="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xmlns="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xmlns="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xmlns="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xmlns="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xmlns="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xmlns="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xmlns="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xmlns="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xmlns="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xmlns="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xmlns="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xmlns="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xmlns="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xmlns="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xmlns="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xmlns="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xmlns="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xmlns="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xmlns="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xmlns="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xmlns="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xmlns="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xmlns="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xmlns="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xmlns="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xmlns="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xmlns="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xmlns="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xmlns="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xmlns="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xmlns="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xmlns="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xmlns="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xmlns="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xmlns="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xmlns="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xmlns="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xmlns="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xmlns="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xmlns="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xmlns="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xmlns="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xmlns="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xmlns="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xmlns="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xmlns="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xmlns="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xmlns="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xmlns="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xmlns="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xmlns="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xmlns="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xmlns="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xmlns="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xmlns="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xmlns="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xmlns="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xmlns="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xmlns="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xmlns="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xmlns="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xmlns="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xmlns="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xmlns="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xmlns="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xmlns="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xmlns="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xmlns="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xmlns="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xmlns="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xmlns="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xmlns="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xmlns="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xmlns="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xmlns="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xmlns="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xmlns="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xmlns="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xmlns="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xmlns="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xmlns="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xmlns="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xmlns="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xmlns="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xmlns="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xmlns="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xmlns="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xmlns="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xmlns="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xmlns="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xmlns="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xmlns="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xmlns="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xmlns="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xmlns="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xmlns="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xmlns="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xmlns="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xmlns="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xmlns="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xmlns="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xmlns="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xmlns="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xmlns="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xmlns="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xmlns="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xmlns="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xmlns="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xmlns="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xmlns="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xmlns="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xmlns="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xmlns="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xmlns="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xmlns="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xmlns="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xmlns="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xmlns="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xmlns="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xmlns="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xmlns="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xmlns="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xmlns="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xmlns="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xmlns="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xmlns="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xmlns="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xmlns="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xmlns="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xmlns="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xmlns="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xmlns="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xmlns="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xmlns="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xmlns="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xmlns="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xmlns="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xmlns="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xmlns="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xmlns="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xmlns="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xmlns="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xmlns="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xmlns="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xmlns="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525</Words>
  <Application>Microsoft Office PowerPoint</Application>
  <PresentationFormat>Widescreen</PresentationFormat>
  <Paragraphs>38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Arial</vt:lpstr>
      <vt:lpstr>Baloo 2</vt:lpstr>
      <vt:lpstr>Calibri</vt:lpstr>
      <vt:lpstr>Calibri Light</vt:lpstr>
      <vt:lpstr>Cambria</vt:lpstr>
      <vt:lpstr>Helvetica</vt:lpstr>
      <vt:lpstr>LNTH-LuoLuoNotangYuanTi 1</vt:lpstr>
      <vt:lpstr>NUNITO BLACK</vt:lpstr>
      <vt:lpstr>Odibee Sans</vt:lpstr>
      <vt:lpstr>Times New Roman</vt:lpstr>
      <vt:lpstr>UTM Fleur</vt:lpstr>
      <vt:lpstr>Wingdings</vt:lpstr>
      <vt:lpstr>Wingdings 2</vt:lpstr>
      <vt:lpstr>Wingdings 3</vt:lpstr>
      <vt:lpstr>仓耳今楷05-6763 W05</vt:lpstr>
      <vt:lpstr>等线</vt:lpstr>
      <vt:lpstr>等线 Light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44</cp:revision>
  <dcterms:created xsi:type="dcterms:W3CDTF">2023-01-02T23:55:56Z</dcterms:created>
  <dcterms:modified xsi:type="dcterms:W3CDTF">2025-03-11T21:22:48Z</dcterms:modified>
</cp:coreProperties>
</file>