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383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521</Words>
  <Application>Microsoft Office PowerPoint</Application>
  <PresentationFormat>Màn hình rộng</PresentationFormat>
  <Paragraphs>176</Paragraphs>
  <Slides>25</Slides>
  <Notes>15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6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2022-11-14T12:52:23Z</dcterms:created>
  <dcterms:modified xsi:type="dcterms:W3CDTF">2025-03-02T15:19:55Z</dcterms:modified>
</cp:coreProperties>
</file>