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9" r:id="rId2"/>
    <p:sldId id="303" r:id="rId3"/>
    <p:sldId id="262" r:id="rId4"/>
    <p:sldId id="281" r:id="rId5"/>
    <p:sldId id="285" r:id="rId6"/>
    <p:sldId id="286" r:id="rId7"/>
    <p:sldId id="287" r:id="rId8"/>
    <p:sldId id="288" r:id="rId9"/>
    <p:sldId id="284" r:id="rId10"/>
    <p:sldId id="266" r:id="rId11"/>
    <p:sldId id="298" r:id="rId12"/>
    <p:sldId id="294" r:id="rId13"/>
    <p:sldId id="295" r:id="rId14"/>
    <p:sldId id="299" r:id="rId15"/>
    <p:sldId id="300" r:id="rId16"/>
    <p:sldId id="301" r:id="rId17"/>
    <p:sldId id="302" r:id="rId18"/>
    <p:sldId id="280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CDC5D-FBDB-4BB7-9E4C-F75A3E83D9C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E210-07B6-4284-8776-B1F2417D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4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21F3DD46-6B90-43AD-B9B1-3FF17F7B968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E4565A86-1F1F-43BE-9442-A875AC0D0330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82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3DB74911-E1E7-4D44-BFEC-C75931640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D3BF7EF6-6990-4924-9CE3-43FD5CAD9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8CB0F0BA-63B2-4D81-A9BA-89C089B836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60C39-48CD-4537-A1C1-78412FB80B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id="{99484499-666F-42EF-A480-A0D383EF6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id="{1F8692F2-0B07-40A4-A079-A9B24D5F0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id="{1DC253C0-9C20-4885-96A7-629110C3D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2063FA-BC76-4E85-A840-F97A93C4BF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94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38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53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818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25EEEBA1-7F06-41ED-85F5-3F6FC6575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88C5D8E4-7D5D-4E08-8AD1-B293796A3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4B835C24-4FED-4AA2-B756-E2C4C3EEFA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181BA-886D-4668-B552-2851631CEA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EC9141FB-5021-45CD-AB6E-C02BEFEB9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75F1FC48-A236-4E00-8F15-786F1BB11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id="{4130787B-F80D-4726-894E-6B2193358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B71FC-08D3-4A77-8108-CCCCF094B5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id="{5AA9ED31-2070-4C94-8462-B4B7D45AA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id="{68E14F19-CBDF-4026-BAAD-995E9E8E2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id="{73905769-A1E0-4BC5-BF41-63A9F0B57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4BA5FA-3DF9-40F2-A2DF-98C99C8595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ED677B1D-EDD0-44E6-A43C-AB4960B8B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E4EC5399-CCF4-47DD-9D6E-8B49542C9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018401B4-9120-48EC-9308-6ADEC33ED3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3126D1-E367-4887-905B-5F0E719341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20029632-9998-4164-97B8-2CA95B3D9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52695665-85D3-4649-AC7D-C0F4C9BDF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954A8E59-5D44-4BA1-A6CA-9C8376D676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3CF3A-35DF-4BE2-86E4-C0AFD9698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BA6FA732-8D95-4A1C-B32C-9F48C1A47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2281A732-89EE-4309-A730-480E7E4CB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792C5145-4200-4280-BFEC-A71505231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B18C9-FC12-476E-8546-730A0E51DF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92C1097E-AE49-4902-B6CA-A55E19FC6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5F53BB28-D0E1-4B7B-9CDC-30292C5B2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29877F7D-5697-40CE-8646-781C5C98B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EAD7EA-3AA3-489F-A09D-8AE37DB6E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4C6184AD-E477-438C-8E75-3999A85FD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CC7207F3-11A6-4AE3-9C9E-C8099F162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107694A1-31D0-471E-A259-65288F00F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BFF72-8FA5-4BD6-A627-E0B6508C9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4BA428C6-5519-46E8-90EB-EEFFD8612B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337F75E5-0047-40B5-A540-102EE2436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C46E552F-04E1-48A1-A7AA-E5709F7DE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DE9A59-A62C-48C3-8E7C-0241BA55F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07843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D4BC40-7AD2-4695-B6F7-38FCC32F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654E33-26D5-4D1C-9D97-BAA9831AAE0F}" type="datetimeFigureOut">
              <a:rPr lang="zh-CN" altLang="en-US"/>
              <a:pPr>
                <a:defRPr/>
              </a:pPr>
              <a:t>2025/3/2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731086-149F-4E67-8664-768547BE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39565D-9FE0-49D8-81C1-E858B7F4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D48BDD-4E24-4A8E-AF13-89BFDCB40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50273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CB9F877-B55D-48D6-BE93-1879CB7DF9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150" y="31432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>
            <a:extLst>
              <a:ext uri="{FF2B5EF4-FFF2-40B4-BE49-F238E27FC236}">
                <a16:creationId xmlns:a16="http://schemas.microsoft.com/office/drawing/2014/main" id="{F1919AB6-9B71-41A5-B92F-D46136189B9A}"/>
              </a:ext>
            </a:extLst>
          </p:cNvPr>
          <p:cNvGrpSpPr>
            <a:grpSpLocks/>
          </p:cNvGrpSpPr>
          <p:nvPr/>
        </p:nvGrpSpPr>
        <p:grpSpPr bwMode="auto">
          <a:xfrm>
            <a:off x="-561975" y="357188"/>
            <a:ext cx="4624388" cy="5716587"/>
            <a:chOff x="-562491" y="356815"/>
            <a:chExt cx="4625368" cy="5717389"/>
          </a:xfrm>
        </p:grpSpPr>
        <p:sp>
          <p:nvSpPr>
            <p:cNvPr id="4108" name="TextBox 2">
              <a:extLst>
                <a:ext uri="{FF2B5EF4-FFF2-40B4-BE49-F238E27FC236}">
                  <a16:creationId xmlns:a16="http://schemas.microsoft.com/office/drawing/2014/main" id="{6C7B55C6-4605-4C6B-822A-2488AD69F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634" y="1569177"/>
              <a:ext cx="22953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Hồ Thị Tuyết Sương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4109" name="图片 10" descr="图片包含 植物&#10;&#10;已生成高可信度的说明">
              <a:extLst>
                <a:ext uri="{FF2B5EF4-FFF2-40B4-BE49-F238E27FC236}">
                  <a16:creationId xmlns:a16="http://schemas.microsoft.com/office/drawing/2014/main" id="{38184C83-5896-4C64-8B04-BA467B26E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2491" y="356815"/>
              <a:ext cx="4625368" cy="5717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EFEF255A-44D9-46B1-A164-D48A146E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6EE397F-8A48-4401-88F4-4A83B15D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397634"/>
            <a:ext cx="2625725" cy="23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35964CA5-18FF-4E81-8D6D-F9FB6A33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45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FDF05E-0339-4109-BB0C-AFDE697CC7CA}"/>
              </a:ext>
            </a:extLst>
          </p:cNvPr>
          <p:cNvSpPr/>
          <p:nvPr/>
        </p:nvSpPr>
        <p:spPr>
          <a:xfrm>
            <a:off x="4062413" y="301625"/>
            <a:ext cx="7688262" cy="4337050"/>
          </a:xfrm>
          <a:custGeom>
            <a:avLst/>
            <a:gdLst>
              <a:gd name="connsiteX0" fmla="*/ 0 w 6886869"/>
              <a:gd name="connsiteY0" fmla="*/ 498019 h 2988053"/>
              <a:gd name="connsiteX1" fmla="*/ 498019 w 6886869"/>
              <a:gd name="connsiteY1" fmla="*/ 0 h 2988053"/>
              <a:gd name="connsiteX2" fmla="*/ 6388850 w 6886869"/>
              <a:gd name="connsiteY2" fmla="*/ 0 h 2988053"/>
              <a:gd name="connsiteX3" fmla="*/ 6886869 w 6886869"/>
              <a:gd name="connsiteY3" fmla="*/ 498019 h 2988053"/>
              <a:gd name="connsiteX4" fmla="*/ 6886869 w 6886869"/>
              <a:gd name="connsiteY4" fmla="*/ 2490034 h 2988053"/>
              <a:gd name="connsiteX5" fmla="*/ 6388850 w 6886869"/>
              <a:gd name="connsiteY5" fmla="*/ 2988053 h 2988053"/>
              <a:gd name="connsiteX6" fmla="*/ 498019 w 6886869"/>
              <a:gd name="connsiteY6" fmla="*/ 2988053 h 2988053"/>
              <a:gd name="connsiteX7" fmla="*/ 0 w 6886869"/>
              <a:gd name="connsiteY7" fmla="*/ 2490034 h 2988053"/>
              <a:gd name="connsiteX8" fmla="*/ 0 w 6886869"/>
              <a:gd name="connsiteY8" fmla="*/ 498019 h 298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6869" h="2988053" fill="none" extrusionOk="0">
                <a:moveTo>
                  <a:pt x="0" y="498019"/>
                </a:moveTo>
                <a:cubicBezTo>
                  <a:pt x="-26290" y="222623"/>
                  <a:pt x="194433" y="42483"/>
                  <a:pt x="498019" y="0"/>
                </a:cubicBezTo>
                <a:cubicBezTo>
                  <a:pt x="2203045" y="-72456"/>
                  <a:pt x="4609752" y="-40453"/>
                  <a:pt x="6388850" y="0"/>
                </a:cubicBezTo>
                <a:cubicBezTo>
                  <a:pt x="6655589" y="30243"/>
                  <a:pt x="6866005" y="208987"/>
                  <a:pt x="6886869" y="498019"/>
                </a:cubicBezTo>
                <a:cubicBezTo>
                  <a:pt x="6733542" y="866139"/>
                  <a:pt x="6814413" y="2048789"/>
                  <a:pt x="6886869" y="2490034"/>
                </a:cubicBezTo>
                <a:cubicBezTo>
                  <a:pt x="6909433" y="2747061"/>
                  <a:pt x="6694256" y="3006386"/>
                  <a:pt x="6388850" y="2988053"/>
                </a:cubicBezTo>
                <a:cubicBezTo>
                  <a:pt x="3513026" y="2953808"/>
                  <a:pt x="2039027" y="2901493"/>
                  <a:pt x="498019" y="2988053"/>
                </a:cubicBezTo>
                <a:cubicBezTo>
                  <a:pt x="212359" y="3014742"/>
                  <a:pt x="29329" y="2723533"/>
                  <a:pt x="0" y="2490034"/>
                </a:cubicBezTo>
                <a:cubicBezTo>
                  <a:pt x="-163541" y="1525211"/>
                  <a:pt x="-127838" y="719186"/>
                  <a:pt x="0" y="498019"/>
                </a:cubicBezTo>
                <a:close/>
              </a:path>
              <a:path w="6886869" h="2988053" stroke="0" extrusionOk="0">
                <a:moveTo>
                  <a:pt x="0" y="498019"/>
                </a:moveTo>
                <a:cubicBezTo>
                  <a:pt x="4750" y="239554"/>
                  <a:pt x="172202" y="-10232"/>
                  <a:pt x="498019" y="0"/>
                </a:cubicBezTo>
                <a:cubicBezTo>
                  <a:pt x="1614951" y="95225"/>
                  <a:pt x="5357440" y="-67437"/>
                  <a:pt x="6388850" y="0"/>
                </a:cubicBezTo>
                <a:cubicBezTo>
                  <a:pt x="6705565" y="29788"/>
                  <a:pt x="6893598" y="207961"/>
                  <a:pt x="6886869" y="498019"/>
                </a:cubicBezTo>
                <a:cubicBezTo>
                  <a:pt x="6835735" y="1473513"/>
                  <a:pt x="7055040" y="1800604"/>
                  <a:pt x="6886869" y="2490034"/>
                </a:cubicBezTo>
                <a:cubicBezTo>
                  <a:pt x="6868636" y="2753458"/>
                  <a:pt x="6650266" y="3003290"/>
                  <a:pt x="6388850" y="2988053"/>
                </a:cubicBezTo>
                <a:cubicBezTo>
                  <a:pt x="5143240" y="2909693"/>
                  <a:pt x="1522196" y="2998825"/>
                  <a:pt x="498019" y="2988053"/>
                </a:cubicBezTo>
                <a:cubicBezTo>
                  <a:pt x="239465" y="2984496"/>
                  <a:pt x="9872" y="2771600"/>
                  <a:pt x="0" y="2490034"/>
                </a:cubicBezTo>
                <a:cubicBezTo>
                  <a:pt x="-45487" y="2221703"/>
                  <a:pt x="116335" y="1390476"/>
                  <a:pt x="0" y="498019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文本框 83">
            <a:extLst>
              <a:ext uri="{FF2B5EF4-FFF2-40B4-BE49-F238E27FC236}">
                <a16:creationId xmlns:a16="http://schemas.microsoft.com/office/drawing/2014/main" id="{9DBDC8B1-C578-40E7-BA38-496C46A61AC4}"/>
              </a:ext>
            </a:extLst>
          </p:cNvPr>
          <p:cNvSpPr txBox="1"/>
          <p:nvPr/>
        </p:nvSpPr>
        <p:spPr>
          <a:xfrm>
            <a:off x="3850106" y="598451"/>
            <a:ext cx="8383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Hai,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3 tháng 3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2025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94A73"/>
              </a:solidFill>
              <a:effectLst/>
              <a:uLnTx/>
              <a:uFillTx/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6A4F4D-F9C1-422F-AFBC-7475227B9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2458" y="1300146"/>
            <a:ext cx="6858594" cy="1286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BB5C1C-E766-4B2E-9B2A-215C6E9DF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951" y="2103392"/>
            <a:ext cx="7007324" cy="2082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ABFD73-9EDB-4AFE-B25A-E898E3F71C8F}"/>
              </a:ext>
            </a:extLst>
          </p:cNvPr>
          <p:cNvSpPr txBox="1"/>
          <p:nvPr/>
        </p:nvSpPr>
        <p:spPr>
          <a:xfrm>
            <a:off x="7038975" y="3838575"/>
            <a:ext cx="1933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(</a:t>
            </a:r>
            <a:r>
              <a:rPr lang="en-US" sz="4000" b="1" dirty="0" err="1">
                <a:solidFill>
                  <a:srgbClr val="7030A0"/>
                </a:solidFill>
              </a:rPr>
              <a:t>Tiết</a:t>
            </a:r>
            <a:r>
              <a:rPr lang="en-US" sz="4000" b="1" dirty="0">
                <a:solidFill>
                  <a:srgbClr val="7030A0"/>
                </a:solidFill>
              </a:rPr>
              <a:t> 2)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quan sát sản phẩm mẫu ở hình 3 và cho biết hình dáng, kích thước, màu sắc của chiếc thước kẻ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D4377F5-74BF-4FB6-B55F-9A3214AAB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87" y="1709737"/>
            <a:ext cx="9748838" cy="322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994CE04-D9AB-4863-A642-EC0A8AEF835D}"/>
              </a:ext>
            </a:extLst>
          </p:cNvPr>
          <p:cNvGrpSpPr>
            <a:grpSpLocks/>
          </p:cNvGrpSpPr>
          <p:nvPr/>
        </p:nvGrpSpPr>
        <p:grpSpPr bwMode="auto">
          <a:xfrm>
            <a:off x="1109664" y="4705350"/>
            <a:ext cx="10091736" cy="2007783"/>
            <a:chOff x="1452035" y="2231787"/>
            <a:chExt cx="10092112" cy="27053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80A2B2-C4E0-4DEC-A39E-12FC38BA0E3B}"/>
                </a:ext>
              </a:extLst>
            </p:cNvPr>
            <p:cNvSpPr txBox="1"/>
            <p:nvPr/>
          </p:nvSpPr>
          <p:spPr>
            <a:xfrm>
              <a:off x="2037843" y="2662016"/>
              <a:ext cx="9506304" cy="2275082"/>
            </a:xfrm>
            <a:prstGeom prst="round2DiagRect">
              <a:avLst>
                <a:gd name="adj1" fmla="val 0"/>
                <a:gd name="adj2" fmla="val 22809"/>
              </a:avLst>
            </a:prstGeom>
            <a:solidFill>
              <a:srgbClr val="FFFFCC"/>
            </a:solidFill>
            <a:ln w="38100">
              <a:solidFill>
                <a:srgbClr val="FFFFCC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UTM Duepuntozero" panose="02040603050506020204" pitchFamily="18" charset="0"/>
                  <a:cs typeface="Calibri" panose="020F0502020204030204" pitchFamily="34" charset="0"/>
                </a:rPr>
                <a:t>H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ình ảnh cái thước kẻ, có hình chữ nhật, dài 17 cm, rộng 4cm. Chiếc thước kẻ có màu hồng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B5A2004B-5111-48EE-9C82-0A398A216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035" y="2231787"/>
              <a:ext cx="120032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lựa chọn các vật liệu, dụng cụ trong Hình 4 để làm được thước kẻ như yêu cầu và lập bảng theo mẫu gợi ý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5B8FBF6-D911-4D7E-8EA3-B5742AAC1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" y="2143124"/>
            <a:ext cx="10377488" cy="26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78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>
            <a:extLst>
              <a:ext uri="{FF2B5EF4-FFF2-40B4-BE49-F238E27FC236}">
                <a16:creationId xmlns:a16="http://schemas.microsoft.com/office/drawing/2014/main" id="{4DFB6686-ACF9-4CD2-989A-EE421385FEB9}"/>
              </a:ext>
            </a:extLst>
          </p:cNvPr>
          <p:cNvSpPr txBox="1"/>
          <p:nvPr/>
        </p:nvSpPr>
        <p:spPr bwMode="auto">
          <a:xfrm>
            <a:off x="6191250" y="738401"/>
            <a:ext cx="4625975" cy="943471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Lập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bảng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mẫu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DEAC42-F4A5-43AD-B5BC-A6D8FBC9D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0" y="330146"/>
            <a:ext cx="5846571" cy="22618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73C5736-8E90-4CD1-BAC1-8943252A4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48145"/>
              </p:ext>
            </p:extLst>
          </p:nvPr>
        </p:nvGraphicFramePr>
        <p:xfrm>
          <a:off x="1212850" y="2958040"/>
          <a:ext cx="10312400" cy="23950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6200">
                  <a:extLst>
                    <a:ext uri="{9D8B030D-6E8A-4147-A177-3AD203B41FA5}">
                      <a16:colId xmlns:a16="http://schemas.microsoft.com/office/drawing/2014/main" val="266058"/>
                    </a:ext>
                  </a:extLst>
                </a:gridCol>
                <a:gridCol w="5156200">
                  <a:extLst>
                    <a:ext uri="{9D8B030D-6E8A-4147-A177-3AD203B41FA5}">
                      <a16:colId xmlns:a16="http://schemas.microsoft.com/office/drawing/2014/main" val="3272935121"/>
                    </a:ext>
                  </a:extLst>
                </a:gridCol>
              </a:tblGrid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Vật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liệu</a:t>
                      </a:r>
                      <a:r>
                        <a:rPr lang="en-US" sz="3200" dirty="0"/>
                        <a:t>/</a:t>
                      </a:r>
                      <a:r>
                        <a:rPr lang="en-US" sz="3200" dirty="0" err="1"/>
                        <a:t>Dụng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cụ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Số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lượng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514377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Giấy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thủ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công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màu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hồng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01 </a:t>
                      </a:r>
                      <a:r>
                        <a:rPr lang="en-US" sz="3200" dirty="0" err="1"/>
                        <a:t>tờ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071498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219149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2596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C1954B-BE68-42B5-BC1E-AC170C99A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F94128D2-30E4-455E-A8C7-AC16B44B56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8917" name="图片 44">
            <a:extLst>
              <a:ext uri="{FF2B5EF4-FFF2-40B4-BE49-F238E27FC236}">
                <a16:creationId xmlns:a16="http://schemas.microsoft.com/office/drawing/2014/main" id="{5F4D2CFF-CD75-4772-85CA-00ED1EE0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图片 39">
            <a:extLst>
              <a:ext uri="{FF2B5EF4-FFF2-40B4-BE49-F238E27FC236}">
                <a16:creationId xmlns:a16="http://schemas.microsoft.com/office/drawing/2014/main" id="{7DCF0670-A7F3-47E4-9C8F-7549CFE74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536240-CC5A-4637-AE6B-1DDE0A033F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178" y="2495504"/>
            <a:ext cx="5456393" cy="106689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0974"/>
            <a:ext cx="7935913" cy="790575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32876" y="14110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00049" y="25622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</a:rPr>
              <a:t>Vẽ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và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cắt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một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chữ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nhật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có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rộng</a:t>
            </a:r>
            <a:r>
              <a:rPr lang="en-US" sz="3200" b="1" dirty="0">
                <a:solidFill>
                  <a:srgbClr val="7030A0"/>
                </a:solidFill>
              </a:rPr>
              <a:t> 4 cm,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dài</a:t>
            </a:r>
            <a:r>
              <a:rPr lang="en-US" sz="3200" b="1" dirty="0">
                <a:solidFill>
                  <a:srgbClr val="7030A0"/>
                </a:solidFill>
              </a:rPr>
              <a:t> 17 cm ở </a:t>
            </a:r>
            <a:r>
              <a:rPr lang="en-US" sz="3200" b="1" dirty="0" err="1">
                <a:solidFill>
                  <a:srgbClr val="7030A0"/>
                </a:solidFill>
              </a:rPr>
              <a:t>mặt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tờ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giấy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thủ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công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màu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hồng</a:t>
            </a:r>
            <a:r>
              <a:rPr lang="en-US" sz="3200" b="1" dirty="0">
                <a:solidFill>
                  <a:srgbClr val="7030A0"/>
                </a:solidFill>
              </a:rPr>
              <a:t> (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246EA-7536-4412-80BC-78C120D2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287" y="3743324"/>
            <a:ext cx="6310313" cy="30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792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2" y="6109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Tạo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khung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3D0A5-F4EF-4448-8540-7CF54A80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3033712"/>
            <a:ext cx="8405813" cy="28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845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 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cm.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E8657-2A29-4B79-B566-7822F468E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3062287"/>
            <a:ext cx="8039100" cy="24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23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ngắn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xen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giữa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9C215-5292-4310-91B4-11702ECF4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3143249"/>
            <a:ext cx="7853363" cy="2308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99EDB-6232-4C30-BBE6-64DF61AC9D19}"/>
              </a:ext>
            </a:extLst>
          </p:cNvPr>
          <p:cNvSpPr txBox="1"/>
          <p:nvPr/>
        </p:nvSpPr>
        <p:spPr bwMode="auto">
          <a:xfrm>
            <a:off x="1276350" y="5719976"/>
            <a:ext cx="10391775" cy="692149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Lưu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ý: Sau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cất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gọn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cụ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658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DD52715-80D1-48DA-A024-F2E7D9061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1684338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20E8E01-0579-4E6F-AC94-95069378A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1601788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13726FF-FC20-4B6E-8FDC-6FA6E4DB2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2665413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74B1C8-D851-49B3-AA76-D70F3594A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2582863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DBEDB18-F22B-4D99-88D9-19671619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3646488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9F3587-9A64-4E76-847B-A0FD738CD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3563938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321CAE2-62D4-4439-B75F-230555D55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4627563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8ED2ECB-D15E-4573-B6A8-F863905E8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4545013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962F40-4F22-42AD-8BEA-51B99A61D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357" y="170263"/>
            <a:ext cx="6084335" cy="101202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25" grpId="0" uiExpand="1" build="p"/>
      <p:bldP spid="36" grpId="0" uiExpand="1" build="p"/>
      <p:bldP spid="3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C19E7756-ABCD-476D-A0B8-2067CE91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46DB6E11-32FD-45B8-8649-CF025D3D5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053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D20C5D0-84A8-4D55-BE19-FAE25DDD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7233">
            <a:off x="4722813" y="3349625"/>
            <a:ext cx="14303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E29F5E18-8B8B-43DE-A9E0-832AA387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10775950" y="1244600"/>
            <a:ext cx="703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36f9a2a7dc2088575b3175c2c9b24629">
            <a:extLst>
              <a:ext uri="{FF2B5EF4-FFF2-40B4-BE49-F238E27FC236}">
                <a16:creationId xmlns:a16="http://schemas.microsoft.com/office/drawing/2014/main" id="{99438B48-47E5-464B-950E-55B015B7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4875213"/>
            <a:ext cx="28749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图片包含 植物&#10;&#10;已生成高可信度的说明">
            <a:extLst>
              <a:ext uri="{FF2B5EF4-FFF2-40B4-BE49-F238E27FC236}">
                <a16:creationId xmlns:a16="http://schemas.microsoft.com/office/drawing/2014/main" id="{E7E29A5E-C158-4D9A-B60D-D29BBF7F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239713"/>
            <a:ext cx="4624388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3445925-1932-4ADF-96FE-EE61E111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5" y="3338513"/>
            <a:ext cx="19716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A793E-B6A4-4259-843C-F0A5073F1E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9771" y="1161177"/>
            <a:ext cx="6309907" cy="25544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AB4033B-FD13-43C8-B371-62BCF9E30652}"/>
              </a:ext>
            </a:extLst>
          </p:cNvPr>
          <p:cNvGrpSpPr/>
          <p:nvPr/>
        </p:nvGrpSpPr>
        <p:grpSpPr>
          <a:xfrm>
            <a:off x="1703242" y="1420857"/>
            <a:ext cx="9223681" cy="1865268"/>
            <a:chOff x="1703242" y="1420857"/>
            <a:chExt cx="9223681" cy="1865268"/>
          </a:xfrm>
        </p:grpSpPr>
        <p:sp>
          <p:nvSpPr>
            <p:cNvPr id="10" name="矩形: 圆角 12">
              <a:extLst>
                <a:ext uri="{FF2B5EF4-FFF2-40B4-BE49-F238E27FC236}">
                  <a16:creationId xmlns:a16="http://schemas.microsoft.com/office/drawing/2014/main" id="{CB2903A5-01E3-4107-B066-306A7F0F0662}"/>
                </a:ext>
              </a:extLst>
            </p:cNvPr>
            <p:cNvSpPr/>
            <p:nvPr/>
          </p:nvSpPr>
          <p:spPr>
            <a:xfrm>
              <a:off x="1703242" y="1420857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695005A2-9C4D-4FBA-B2DC-390388E57942}"/>
                </a:ext>
              </a:extLst>
            </p:cNvPr>
            <p:cNvSpPr/>
            <p:nvPr/>
          </p:nvSpPr>
          <p:spPr>
            <a:xfrm>
              <a:off x="2479833" y="1928535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3A3A4AF-6736-4E95-BF68-D4870EB986EB}"/>
                </a:ext>
              </a:extLst>
            </p:cNvPr>
            <p:cNvGrpSpPr/>
            <p:nvPr/>
          </p:nvGrpSpPr>
          <p:grpSpPr>
            <a:xfrm>
              <a:off x="1838328" y="1640581"/>
              <a:ext cx="8705847" cy="1078950"/>
              <a:chOff x="1885953" y="1297681"/>
              <a:chExt cx="8705847" cy="1078950"/>
            </a:xfrm>
          </p:grpSpPr>
          <p:pic>
            <p:nvPicPr>
              <p:cNvPr id="13" name="图片 16">
                <a:extLst>
                  <a:ext uri="{FF2B5EF4-FFF2-40B4-BE49-F238E27FC236}">
                    <a16:creationId xmlns:a16="http://schemas.microsoft.com/office/drawing/2014/main" id="{9505307A-3588-4235-9463-B23AE8F6A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6759D0-9BF6-4C97-AE19-B0DDD2443015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78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effectLst/>
                    <a:ea typeface="Times New Roman" panose="02020603050405020304" pitchFamily="18" charset="0"/>
                  </a:rPr>
                  <a:t>Lựa chọn được vật liệu và sử dụng được dụng cụ phù hợp để làm đồ dùng học tập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9B48675-FBB0-4F7B-ACA1-2C01681D0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902" y="90615"/>
            <a:ext cx="6328196" cy="145707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17D88CD-7E33-4D11-8B3B-E98C8EEBFBDA}"/>
              </a:ext>
            </a:extLst>
          </p:cNvPr>
          <p:cNvGrpSpPr/>
          <p:nvPr/>
        </p:nvGrpSpPr>
        <p:grpSpPr>
          <a:xfrm>
            <a:off x="1693717" y="3735432"/>
            <a:ext cx="9223681" cy="1865268"/>
            <a:chOff x="1693717" y="3735432"/>
            <a:chExt cx="9223681" cy="1865268"/>
          </a:xfrm>
        </p:grpSpPr>
        <p:sp>
          <p:nvSpPr>
            <p:cNvPr id="17" name="矩形: 圆角 12">
              <a:extLst>
                <a:ext uri="{FF2B5EF4-FFF2-40B4-BE49-F238E27FC236}">
                  <a16:creationId xmlns:a16="http://schemas.microsoft.com/office/drawing/2014/main" id="{C08BA9AC-AC12-4AB3-AAFF-5D536376E7FE}"/>
                </a:ext>
              </a:extLst>
            </p:cNvPr>
            <p:cNvSpPr/>
            <p:nvPr/>
          </p:nvSpPr>
          <p:spPr>
            <a:xfrm>
              <a:off x="1693717" y="3735432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5B38A41-2255-4092-B9FF-35DEE6E5F900}"/>
                </a:ext>
              </a:extLst>
            </p:cNvPr>
            <p:cNvSpPr/>
            <p:nvPr/>
          </p:nvSpPr>
          <p:spPr>
            <a:xfrm>
              <a:off x="2470308" y="4243110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E06DAC-0EFF-4D1C-8C79-28AC5EEA0154}"/>
                </a:ext>
              </a:extLst>
            </p:cNvPr>
            <p:cNvGrpSpPr/>
            <p:nvPr/>
          </p:nvGrpSpPr>
          <p:grpSpPr>
            <a:xfrm>
              <a:off x="1828803" y="3955156"/>
              <a:ext cx="8705847" cy="1091966"/>
              <a:chOff x="1885953" y="1297681"/>
              <a:chExt cx="8705847" cy="1091966"/>
            </a:xfrm>
          </p:grpSpPr>
          <p:pic>
            <p:nvPicPr>
              <p:cNvPr id="20" name="图片 16">
                <a:extLst>
                  <a:ext uri="{FF2B5EF4-FFF2-40B4-BE49-F238E27FC236}">
                    <a16:creationId xmlns:a16="http://schemas.microsoft.com/office/drawing/2014/main" id="{9B5528F1-E095-498A-96AD-877C08931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F4FF79-836D-4D8A-AEEB-714B9C1628EA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91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dirty="0">
                    <a:effectLst/>
                    <a:ea typeface="Times New Roman" panose="02020603050405020304" pitchFamily="18" charset="0"/>
                  </a:rPr>
                  <a:t>Làm được một số đồ dùng học tập đơn giản theo các bước cho trước, đảm bảo yêu cầu về kĩ thuật, thẩm mĩ</a:t>
                </a:r>
                <a:endParaRPr lang="en-US" sz="28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7844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C6168A-553A-40C5-9434-2C4E3C95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F17E9A08-D39E-4B0A-BA4B-D9DA19BA140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49" name="图片 44">
            <a:extLst>
              <a:ext uri="{FF2B5EF4-FFF2-40B4-BE49-F238E27FC236}">
                <a16:creationId xmlns:a16="http://schemas.microsoft.com/office/drawing/2014/main" id="{E8A38FDE-B0BC-48F0-B4CB-99A34E11D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39">
            <a:extLst>
              <a:ext uri="{FF2B5EF4-FFF2-40B4-BE49-F238E27FC236}">
                <a16:creationId xmlns:a16="http://schemas.microsoft.com/office/drawing/2014/main" id="{513EB7F9-25A1-4E5A-82D4-B92A5F57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5D1254-E94D-4997-B941-65BC32F4B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7328" y="2414728"/>
            <a:ext cx="5456393" cy="115224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078B3107-AC9B-47CC-9A1C-D55BECAE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93863"/>
            <a:ext cx="4449762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C4E6BE6-07D9-404C-8040-07EE7FE8CC78}"/>
              </a:ext>
            </a:extLst>
          </p:cNvPr>
          <p:cNvSpPr txBox="1"/>
          <p:nvPr/>
        </p:nvSpPr>
        <p:spPr>
          <a:xfrm>
            <a:off x="846667" y="857955"/>
            <a:ext cx="8297333" cy="110799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50" normalizeH="0" baseline="0" noProof="0" dirty="0">
                <a:ln w="0"/>
                <a:solidFill>
                  <a:srgbClr val="21908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THU THẬP HUY HIỆU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D60EB34-8075-4894-8302-FB327BB4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1857375"/>
            <a:ext cx="1147762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DAE1AB1-4A02-493F-B190-65EABFA0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866900"/>
            <a:ext cx="106997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083A12A-2C04-4E9C-A824-EA165386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876425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A7FEA688-89CC-4513-82FF-A40717574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1885950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D629E79A-93A9-469B-AFF9-A3226EFD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2">
            <a:extLst>
              <a:ext uri="{FF2B5EF4-FFF2-40B4-BE49-F238E27FC236}">
                <a16:creationId xmlns:a16="http://schemas.microsoft.com/office/drawing/2014/main" id="{7B0BE68E-689D-44CA-9B51-44CEB31144CC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44CE55C-3CE2-475C-B684-9FE5BFAFF5B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để ghi chép các bài học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6392" name="Picture 14">
              <a:extLst>
                <a:ext uri="{FF2B5EF4-FFF2-40B4-BE49-F238E27FC236}">
                  <a16:creationId xmlns:a16="http://schemas.microsoft.com/office/drawing/2014/main" id="{56030593-C93C-4E0F-9FFD-8F6AAD7CF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815636D5-15ED-4EC1-99BD-E0707B670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389188"/>
            <a:ext cx="9144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0987E5-31A1-44EA-954B-BCCEC938B587}"/>
              </a:ext>
            </a:extLst>
          </p:cNvPr>
          <p:cNvSpPr>
            <a:spLocks/>
          </p:cNvSpPr>
          <p:nvPr/>
        </p:nvSpPr>
        <p:spPr bwMode="auto">
          <a:xfrm>
            <a:off x="6270625" y="2776538"/>
            <a:ext cx="3825875" cy="646331"/>
          </a:xfrm>
          <a:custGeom>
            <a:avLst/>
            <a:gdLst>
              <a:gd name="T0" fmla="*/ 0 w 8253046"/>
              <a:gd name="T1" fmla="*/ 107397 h 646986"/>
              <a:gd name="T2" fmla="*/ 107848 w 8253046"/>
              <a:gd name="T3" fmla="*/ 0 h 646986"/>
              <a:gd name="T4" fmla="*/ 697334 w 8253046"/>
              <a:gd name="T5" fmla="*/ 0 h 646986"/>
              <a:gd name="T6" fmla="*/ 1286820 w 8253046"/>
              <a:gd name="T7" fmla="*/ 0 h 646986"/>
              <a:gd name="T8" fmla="*/ 2117460 w 8253046"/>
              <a:gd name="T9" fmla="*/ 0 h 646986"/>
              <a:gd name="T10" fmla="*/ 2948100 w 8253046"/>
              <a:gd name="T11" fmla="*/ 0 h 646986"/>
              <a:gd name="T12" fmla="*/ 3778741 w 8253046"/>
              <a:gd name="T13" fmla="*/ 0 h 646986"/>
              <a:gd name="T14" fmla="*/ 4528995 w 8253046"/>
              <a:gd name="T15" fmla="*/ 0 h 646986"/>
              <a:gd name="T16" fmla="*/ 4957712 w 8253046"/>
              <a:gd name="T17" fmla="*/ 0 h 646986"/>
              <a:gd name="T18" fmla="*/ 5547201 w 8253046"/>
              <a:gd name="T19" fmla="*/ 0 h 646986"/>
              <a:gd name="T20" fmla="*/ 6217070 w 8253046"/>
              <a:gd name="T21" fmla="*/ 0 h 646986"/>
              <a:gd name="T22" fmla="*/ 6806559 w 8253046"/>
              <a:gd name="T23" fmla="*/ 0 h 646986"/>
              <a:gd name="T24" fmla="*/ 7235276 w 8253046"/>
              <a:gd name="T25" fmla="*/ 0 h 646986"/>
              <a:gd name="T26" fmla="*/ 8146299 w 8253046"/>
              <a:gd name="T27" fmla="*/ 0 h 646986"/>
              <a:gd name="T28" fmla="*/ 8254147 w 8253046"/>
              <a:gd name="T29" fmla="*/ 107397 h 646986"/>
              <a:gd name="T30" fmla="*/ 8254147 w 8253046"/>
              <a:gd name="T31" fmla="*/ 536972 h 646986"/>
              <a:gd name="T32" fmla="*/ 8146299 w 8253046"/>
              <a:gd name="T33" fmla="*/ 644367 h 646986"/>
              <a:gd name="T34" fmla="*/ 7476427 w 8253046"/>
              <a:gd name="T35" fmla="*/ 644367 h 646986"/>
              <a:gd name="T36" fmla="*/ 6967327 w 8253046"/>
              <a:gd name="T37" fmla="*/ 644367 h 646986"/>
              <a:gd name="T38" fmla="*/ 6136687 w 8253046"/>
              <a:gd name="T39" fmla="*/ 644367 h 646986"/>
              <a:gd name="T40" fmla="*/ 5466815 w 8253046"/>
              <a:gd name="T41" fmla="*/ 644367 h 646986"/>
              <a:gd name="T42" fmla="*/ 4796944 w 8253046"/>
              <a:gd name="T43" fmla="*/ 644367 h 646986"/>
              <a:gd name="T44" fmla="*/ 4368226 w 8253046"/>
              <a:gd name="T45" fmla="*/ 644367 h 646986"/>
              <a:gd name="T46" fmla="*/ 3859126 w 8253046"/>
              <a:gd name="T47" fmla="*/ 644367 h 646986"/>
              <a:gd name="T48" fmla="*/ 3430409 w 8253046"/>
              <a:gd name="T49" fmla="*/ 644367 h 646986"/>
              <a:gd name="T50" fmla="*/ 3001689 w 8253046"/>
              <a:gd name="T51" fmla="*/ 644367 h 646986"/>
              <a:gd name="T52" fmla="*/ 2331820 w 8253046"/>
              <a:gd name="T53" fmla="*/ 644367 h 646986"/>
              <a:gd name="T54" fmla="*/ 1661948 w 8253046"/>
              <a:gd name="T55" fmla="*/ 644367 h 646986"/>
              <a:gd name="T56" fmla="*/ 1152845 w 8253046"/>
              <a:gd name="T57" fmla="*/ 644367 h 646986"/>
              <a:gd name="T58" fmla="*/ 107848 w 8253046"/>
              <a:gd name="T59" fmla="*/ 644367 h 646986"/>
              <a:gd name="T60" fmla="*/ 0 w 8253046"/>
              <a:gd name="T61" fmla="*/ 536972 h 646986"/>
              <a:gd name="T62" fmla="*/ 0 w 8253046"/>
              <a:gd name="T63" fmla="*/ 107397 h 6469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253046"/>
              <a:gd name="T97" fmla="*/ 0 h 646986"/>
              <a:gd name="T98" fmla="*/ 8253046 w 8253046"/>
              <a:gd name="T99" fmla="*/ 646986 h 6469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253046" h="646986" fill="none" extrusionOk="0">
                <a:moveTo>
                  <a:pt x="0" y="107833"/>
                </a:moveTo>
                <a:cubicBezTo>
                  <a:pt x="-283" y="60608"/>
                  <a:pt x="48024" y="-6535"/>
                  <a:pt x="107833" y="0"/>
                </a:cubicBezTo>
                <a:cubicBezTo>
                  <a:pt x="257763" y="-15504"/>
                  <a:pt x="537122" y="-20503"/>
                  <a:pt x="697241" y="0"/>
                </a:cubicBezTo>
                <a:cubicBezTo>
                  <a:pt x="857360" y="20503"/>
                  <a:pt x="1074070" y="-20745"/>
                  <a:pt x="1286649" y="0"/>
                </a:cubicBezTo>
                <a:cubicBezTo>
                  <a:pt x="1499228" y="20745"/>
                  <a:pt x="1821200" y="-10844"/>
                  <a:pt x="2117178" y="0"/>
                </a:cubicBezTo>
                <a:cubicBezTo>
                  <a:pt x="2413156" y="10844"/>
                  <a:pt x="2691780" y="-18301"/>
                  <a:pt x="2947707" y="0"/>
                </a:cubicBezTo>
                <a:cubicBezTo>
                  <a:pt x="3203634" y="18301"/>
                  <a:pt x="3546621" y="-29251"/>
                  <a:pt x="3778237" y="0"/>
                </a:cubicBezTo>
                <a:cubicBezTo>
                  <a:pt x="4009853" y="29251"/>
                  <a:pt x="4281825" y="-6770"/>
                  <a:pt x="4528392" y="0"/>
                </a:cubicBezTo>
                <a:cubicBezTo>
                  <a:pt x="4774959" y="6770"/>
                  <a:pt x="4815114" y="10249"/>
                  <a:pt x="4957052" y="0"/>
                </a:cubicBezTo>
                <a:cubicBezTo>
                  <a:pt x="5098990" y="-10249"/>
                  <a:pt x="5335963" y="-8699"/>
                  <a:pt x="5546460" y="0"/>
                </a:cubicBezTo>
                <a:cubicBezTo>
                  <a:pt x="5756957" y="8699"/>
                  <a:pt x="5884034" y="-15110"/>
                  <a:pt x="6216242" y="0"/>
                </a:cubicBezTo>
                <a:cubicBezTo>
                  <a:pt x="6548450" y="15110"/>
                  <a:pt x="6572323" y="-13067"/>
                  <a:pt x="6805650" y="0"/>
                </a:cubicBezTo>
                <a:cubicBezTo>
                  <a:pt x="7038977" y="13067"/>
                  <a:pt x="7076906" y="-11717"/>
                  <a:pt x="7234310" y="0"/>
                </a:cubicBezTo>
                <a:cubicBezTo>
                  <a:pt x="7391714" y="11717"/>
                  <a:pt x="7855032" y="-31248"/>
                  <a:pt x="8145213" y="0"/>
                </a:cubicBezTo>
                <a:cubicBezTo>
                  <a:pt x="8193597" y="-2055"/>
                  <a:pt x="8247108" y="43702"/>
                  <a:pt x="8253046" y="107833"/>
                </a:cubicBezTo>
                <a:cubicBezTo>
                  <a:pt x="8233372" y="220833"/>
                  <a:pt x="8272373" y="429379"/>
                  <a:pt x="8253046" y="539153"/>
                </a:cubicBezTo>
                <a:cubicBezTo>
                  <a:pt x="8253980" y="595425"/>
                  <a:pt x="8192697" y="648719"/>
                  <a:pt x="8145213" y="646986"/>
                </a:cubicBezTo>
                <a:cubicBezTo>
                  <a:pt x="7848727" y="633910"/>
                  <a:pt x="7693374" y="627098"/>
                  <a:pt x="7475431" y="646986"/>
                </a:cubicBezTo>
                <a:cubicBezTo>
                  <a:pt x="7257488" y="666874"/>
                  <a:pt x="7131781" y="630841"/>
                  <a:pt x="6966397" y="646986"/>
                </a:cubicBezTo>
                <a:cubicBezTo>
                  <a:pt x="6801013" y="663131"/>
                  <a:pt x="6340410" y="627692"/>
                  <a:pt x="6135868" y="646986"/>
                </a:cubicBezTo>
                <a:cubicBezTo>
                  <a:pt x="5931326" y="666280"/>
                  <a:pt x="5648878" y="674939"/>
                  <a:pt x="5466086" y="646986"/>
                </a:cubicBezTo>
                <a:cubicBezTo>
                  <a:pt x="5283294" y="619033"/>
                  <a:pt x="4961476" y="674038"/>
                  <a:pt x="4796305" y="646986"/>
                </a:cubicBezTo>
                <a:cubicBezTo>
                  <a:pt x="4631134" y="619934"/>
                  <a:pt x="4472309" y="655081"/>
                  <a:pt x="4367644" y="646986"/>
                </a:cubicBezTo>
                <a:cubicBezTo>
                  <a:pt x="4262979" y="638891"/>
                  <a:pt x="4063856" y="639986"/>
                  <a:pt x="3858610" y="646986"/>
                </a:cubicBezTo>
                <a:cubicBezTo>
                  <a:pt x="3653364" y="653986"/>
                  <a:pt x="3588563" y="663165"/>
                  <a:pt x="3429950" y="646986"/>
                </a:cubicBezTo>
                <a:cubicBezTo>
                  <a:pt x="3271337" y="630807"/>
                  <a:pt x="3195349" y="658616"/>
                  <a:pt x="3001290" y="646986"/>
                </a:cubicBezTo>
                <a:cubicBezTo>
                  <a:pt x="2807231" y="635356"/>
                  <a:pt x="2566620" y="638102"/>
                  <a:pt x="2331508" y="646986"/>
                </a:cubicBezTo>
                <a:cubicBezTo>
                  <a:pt x="2096396" y="655870"/>
                  <a:pt x="1988371" y="620427"/>
                  <a:pt x="1661726" y="646986"/>
                </a:cubicBezTo>
                <a:cubicBezTo>
                  <a:pt x="1335081" y="673545"/>
                  <a:pt x="1387711" y="623998"/>
                  <a:pt x="1152692" y="646986"/>
                </a:cubicBezTo>
                <a:cubicBezTo>
                  <a:pt x="917673" y="669974"/>
                  <a:pt x="482080" y="689181"/>
                  <a:pt x="107833" y="646986"/>
                </a:cubicBezTo>
                <a:cubicBezTo>
                  <a:pt x="49044" y="652353"/>
                  <a:pt x="9832" y="599827"/>
                  <a:pt x="0" y="539153"/>
                </a:cubicBezTo>
                <a:cubicBezTo>
                  <a:pt x="-6318" y="383747"/>
                  <a:pt x="-13902" y="229691"/>
                  <a:pt x="0" y="107833"/>
                </a:cubicBezTo>
                <a:close/>
              </a:path>
              <a:path w="8253046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488240" y="-39246"/>
                  <a:pt x="701453" y="38578"/>
                  <a:pt x="938362" y="0"/>
                </a:cubicBezTo>
                <a:cubicBezTo>
                  <a:pt x="1175271" y="-38578"/>
                  <a:pt x="1156053" y="-992"/>
                  <a:pt x="1367023" y="0"/>
                </a:cubicBezTo>
                <a:cubicBezTo>
                  <a:pt x="1577993" y="992"/>
                  <a:pt x="1808196" y="-3010"/>
                  <a:pt x="1956430" y="0"/>
                </a:cubicBezTo>
                <a:cubicBezTo>
                  <a:pt x="2104664" y="3010"/>
                  <a:pt x="2301821" y="6322"/>
                  <a:pt x="2626212" y="0"/>
                </a:cubicBezTo>
                <a:cubicBezTo>
                  <a:pt x="2950603" y="-6322"/>
                  <a:pt x="3250055" y="-27687"/>
                  <a:pt x="3456741" y="0"/>
                </a:cubicBezTo>
                <a:cubicBezTo>
                  <a:pt x="3663427" y="27687"/>
                  <a:pt x="3805778" y="357"/>
                  <a:pt x="3965775" y="0"/>
                </a:cubicBezTo>
                <a:cubicBezTo>
                  <a:pt x="4125772" y="-357"/>
                  <a:pt x="4395827" y="19947"/>
                  <a:pt x="4635557" y="0"/>
                </a:cubicBezTo>
                <a:cubicBezTo>
                  <a:pt x="4875287" y="-19947"/>
                  <a:pt x="4886757" y="-18412"/>
                  <a:pt x="5064217" y="0"/>
                </a:cubicBezTo>
                <a:cubicBezTo>
                  <a:pt x="5241677" y="18412"/>
                  <a:pt x="5486937" y="-31763"/>
                  <a:pt x="5733999" y="0"/>
                </a:cubicBezTo>
                <a:cubicBezTo>
                  <a:pt x="5981061" y="31763"/>
                  <a:pt x="6102009" y="24227"/>
                  <a:pt x="6243033" y="0"/>
                </a:cubicBezTo>
                <a:cubicBezTo>
                  <a:pt x="6384057" y="-24227"/>
                  <a:pt x="6668842" y="14081"/>
                  <a:pt x="7073562" y="0"/>
                </a:cubicBezTo>
                <a:cubicBezTo>
                  <a:pt x="7478282" y="-14081"/>
                  <a:pt x="7705961" y="-19212"/>
                  <a:pt x="8145213" y="0"/>
                </a:cubicBezTo>
                <a:cubicBezTo>
                  <a:pt x="8202124" y="3431"/>
                  <a:pt x="8260947" y="40766"/>
                  <a:pt x="8253046" y="107833"/>
                </a:cubicBezTo>
                <a:cubicBezTo>
                  <a:pt x="8260218" y="262472"/>
                  <a:pt x="8231957" y="398871"/>
                  <a:pt x="8253046" y="539153"/>
                </a:cubicBezTo>
                <a:cubicBezTo>
                  <a:pt x="8254607" y="604733"/>
                  <a:pt x="8201446" y="649934"/>
                  <a:pt x="8145213" y="646986"/>
                </a:cubicBezTo>
                <a:cubicBezTo>
                  <a:pt x="7915659" y="657390"/>
                  <a:pt x="7733761" y="630309"/>
                  <a:pt x="7555805" y="646986"/>
                </a:cubicBezTo>
                <a:cubicBezTo>
                  <a:pt x="7377849" y="663663"/>
                  <a:pt x="7283270" y="650259"/>
                  <a:pt x="7127145" y="646986"/>
                </a:cubicBezTo>
                <a:cubicBezTo>
                  <a:pt x="6971020" y="643713"/>
                  <a:pt x="6858914" y="654064"/>
                  <a:pt x="6698485" y="646986"/>
                </a:cubicBezTo>
                <a:cubicBezTo>
                  <a:pt x="6538056" y="639908"/>
                  <a:pt x="6365694" y="665101"/>
                  <a:pt x="6269824" y="646986"/>
                </a:cubicBezTo>
                <a:cubicBezTo>
                  <a:pt x="6173954" y="628871"/>
                  <a:pt x="6000994" y="634035"/>
                  <a:pt x="5841164" y="646986"/>
                </a:cubicBezTo>
                <a:cubicBezTo>
                  <a:pt x="5681334" y="659937"/>
                  <a:pt x="5530817" y="665751"/>
                  <a:pt x="5412504" y="646986"/>
                </a:cubicBezTo>
                <a:cubicBezTo>
                  <a:pt x="5294191" y="628221"/>
                  <a:pt x="5010873" y="636239"/>
                  <a:pt x="4742722" y="646986"/>
                </a:cubicBezTo>
                <a:cubicBezTo>
                  <a:pt x="4474571" y="657733"/>
                  <a:pt x="4412009" y="662942"/>
                  <a:pt x="4314062" y="646986"/>
                </a:cubicBezTo>
                <a:cubicBezTo>
                  <a:pt x="4216115" y="631030"/>
                  <a:pt x="3960449" y="628540"/>
                  <a:pt x="3644280" y="646986"/>
                </a:cubicBezTo>
                <a:cubicBezTo>
                  <a:pt x="3328111" y="665432"/>
                  <a:pt x="2998250" y="678148"/>
                  <a:pt x="2813751" y="646986"/>
                </a:cubicBezTo>
                <a:cubicBezTo>
                  <a:pt x="2629252" y="615824"/>
                  <a:pt x="2300246" y="646100"/>
                  <a:pt x="2063595" y="646986"/>
                </a:cubicBezTo>
                <a:cubicBezTo>
                  <a:pt x="1826944" y="647872"/>
                  <a:pt x="1562690" y="669870"/>
                  <a:pt x="1313440" y="646986"/>
                </a:cubicBezTo>
                <a:cubicBezTo>
                  <a:pt x="1064190" y="624102"/>
                  <a:pt x="1042974" y="670910"/>
                  <a:pt x="804406" y="646986"/>
                </a:cubicBezTo>
                <a:cubicBezTo>
                  <a:pt x="565838" y="623062"/>
                  <a:pt x="349109" y="636267"/>
                  <a:pt x="107833" y="646986"/>
                </a:cubicBezTo>
                <a:cubicBezTo>
                  <a:pt x="33860" y="645517"/>
                  <a:pt x="8201" y="592127"/>
                  <a:pt x="0" y="539153"/>
                </a:cubicBezTo>
                <a:cubicBezTo>
                  <a:pt x="9128" y="423665"/>
                  <a:pt x="-9160" y="210445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Vở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ghi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3.7037E-7 L -0.24037 0.33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1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60AD3F4C-F849-4DCE-9211-1B1B2ACB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12">
            <a:extLst>
              <a:ext uri="{FF2B5EF4-FFF2-40B4-BE49-F238E27FC236}">
                <a16:creationId xmlns:a16="http://schemas.microsoft.com/office/drawing/2014/main" id="{306C1433-7E3B-4161-AC74-DF73EBB924FA}"/>
              </a:ext>
            </a:extLst>
          </p:cNvPr>
          <p:cNvGrpSpPr>
            <a:grpSpLocks/>
          </p:cNvGrpSpPr>
          <p:nvPr/>
        </p:nvGrpSpPr>
        <p:grpSpPr bwMode="auto">
          <a:xfrm>
            <a:off x="1082675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F10AA04-D476-42EF-99FA-2180E3661EF6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chia thành các vạch kẻ, dùng để kẻ vẽ hình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8440" name="Picture 14">
              <a:extLst>
                <a:ext uri="{FF2B5EF4-FFF2-40B4-BE49-F238E27FC236}">
                  <a16:creationId xmlns:a16="http://schemas.microsoft.com/office/drawing/2014/main" id="{D4EB3B51-961E-42ED-B00E-AE7B99C7D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D461617-FA63-46FA-A154-8FACCCB20739}"/>
              </a:ext>
            </a:extLst>
          </p:cNvPr>
          <p:cNvSpPr>
            <a:spLocks/>
          </p:cNvSpPr>
          <p:nvPr/>
        </p:nvSpPr>
        <p:spPr bwMode="auto">
          <a:xfrm>
            <a:off x="6765925" y="2814638"/>
            <a:ext cx="3930650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Thước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kẻ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C0A6A32-B7AD-4C15-8EB2-8697D5CD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360613"/>
            <a:ext cx="10699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33333E-6 L -0.29518 0.31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C7FF4CFA-6758-4C45-97C4-B2E02D61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12">
            <a:extLst>
              <a:ext uri="{FF2B5EF4-FFF2-40B4-BE49-F238E27FC236}">
                <a16:creationId xmlns:a16="http://schemas.microsoft.com/office/drawing/2014/main" id="{9262F6EA-47A4-451A-828E-3EB39F152E85}"/>
              </a:ext>
            </a:extLst>
          </p:cNvPr>
          <p:cNvGrpSpPr>
            <a:grpSpLocks/>
          </p:cNvGrpSpPr>
          <p:nvPr/>
        </p:nvGrpSpPr>
        <p:grpSpPr bwMode="auto">
          <a:xfrm>
            <a:off x="1644650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FF0F8ED-86B3-4D0A-8B7C-476A9C74E678}"/>
                </a:ext>
              </a:extLst>
            </p:cNvPr>
            <p:cNvSpPr/>
            <p:nvPr/>
          </p:nvSpPr>
          <p:spPr>
            <a:xfrm>
              <a:off x="745078" y="401073"/>
              <a:ext cx="821231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dùng để đựng sách vở, theo em đến trường hàng ngày</a:t>
              </a:r>
              <a:endParaRPr lang="en-US" sz="3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0490" name="Picture 14">
              <a:extLst>
                <a:ext uri="{FF2B5EF4-FFF2-40B4-BE49-F238E27FC236}">
                  <a16:creationId xmlns:a16="http://schemas.microsoft.com/office/drawing/2014/main" id="{B4957796-DF9E-487F-8BB9-197273718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A1364D9-A8DD-46CF-A784-7CE1688918C0}"/>
              </a:ext>
            </a:extLst>
          </p:cNvPr>
          <p:cNvSpPr>
            <a:spLocks/>
          </p:cNvSpPr>
          <p:nvPr/>
        </p:nvSpPr>
        <p:spPr bwMode="auto">
          <a:xfrm>
            <a:off x="6438899" y="3062288"/>
            <a:ext cx="4587875" cy="646331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Cặp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sách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8E8BDA8-28AC-407A-BFDE-69BFA975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8700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4.44444E-6 L -0.25755 0.32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16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71A6BAF1-F317-4E8E-B386-93BBDEED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12">
            <a:extLst>
              <a:ext uri="{FF2B5EF4-FFF2-40B4-BE49-F238E27FC236}">
                <a16:creationId xmlns:a16="http://schemas.microsoft.com/office/drawing/2014/main" id="{C9265C2C-BA17-47FA-9703-29221BD15718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3610905-1D98-4268-BF6E-480CA929B2A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  Nêu tên đồ dùng được dùng để đựng bút, thường có hình chữ nhật, được làm bằng sắt hoặc bằng nhựa</a:t>
              </a:r>
              <a:endParaRPr lang="en-US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2536" name="Picture 14">
              <a:extLst>
                <a:ext uri="{FF2B5EF4-FFF2-40B4-BE49-F238E27FC236}">
                  <a16:creationId xmlns:a16="http://schemas.microsoft.com/office/drawing/2014/main" id="{E30A3C84-36C6-48E0-B443-B638FA5A5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D910ABE-9CF6-4520-ADFE-1B9532520773}"/>
              </a:ext>
            </a:extLst>
          </p:cNvPr>
          <p:cNvSpPr>
            <a:spLocks/>
          </p:cNvSpPr>
          <p:nvPr/>
        </p:nvSpPr>
        <p:spPr bwMode="auto">
          <a:xfrm>
            <a:off x="5822950" y="2538413"/>
            <a:ext cx="4283075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 án: Hộp bút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1E62636-EA5F-47F6-A882-F6BE20E5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2333625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1.85185E-6 L -0.2194 0.320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1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B850D4B-4AF7-4F09-ACCC-C22AA6B8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481BFEBF-83A1-488C-8CAA-DF7CB90FBD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45" name="图片 44">
            <a:extLst>
              <a:ext uri="{FF2B5EF4-FFF2-40B4-BE49-F238E27FC236}">
                <a16:creationId xmlns:a16="http://schemas.microsoft.com/office/drawing/2014/main" id="{C186C85E-96AC-4D10-ACDC-25E03F630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39">
            <a:extLst>
              <a:ext uri="{FF2B5EF4-FFF2-40B4-BE49-F238E27FC236}">
                <a16:creationId xmlns:a16="http://schemas.microsoft.com/office/drawing/2014/main" id="{17EAF7A0-8C06-4069-B455-D630F21C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B63E6B-D90F-4B1A-B5AE-9A15B1699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4978" y="2554941"/>
            <a:ext cx="5456393" cy="102421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455</Words>
  <Application>Microsoft Office PowerPoint</Application>
  <PresentationFormat>Màn hình rộng</PresentationFormat>
  <Paragraphs>60</Paragraphs>
  <Slides>19</Slides>
  <Notes>18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7" baseType="lpstr">
      <vt:lpstr>等线</vt:lpstr>
      <vt:lpstr>Arial</vt:lpstr>
      <vt:lpstr>Calibri</vt:lpstr>
      <vt:lpstr>Calibri Light</vt:lpstr>
      <vt:lpstr>SVN-Poky's</vt:lpstr>
      <vt:lpstr>Times New Roman</vt:lpstr>
      <vt:lpstr>UTM Duepuntozero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28</cp:revision>
  <dcterms:created xsi:type="dcterms:W3CDTF">2022-11-16T09:30:16Z</dcterms:created>
  <dcterms:modified xsi:type="dcterms:W3CDTF">2025-03-02T14:59:38Z</dcterms:modified>
</cp:coreProperties>
</file>