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7" r:id="rId4"/>
    <p:sldMasterId id="2147483719" r:id="rId5"/>
    <p:sldMasterId id="2147483731" r:id="rId6"/>
    <p:sldMasterId id="2147483743" r:id="rId7"/>
    <p:sldMasterId id="2147483755" r:id="rId8"/>
    <p:sldMasterId id="2147483767" r:id="rId9"/>
  </p:sldMasterIdLst>
  <p:notesMasterIdLst>
    <p:notesMasterId r:id="rId36"/>
  </p:notesMasterIdLst>
  <p:handoutMasterIdLst>
    <p:handoutMasterId r:id="rId37"/>
  </p:handoutMasterIdLst>
  <p:sldIdLst>
    <p:sldId id="2007577210" r:id="rId10"/>
    <p:sldId id="258" r:id="rId11"/>
    <p:sldId id="259" r:id="rId12"/>
    <p:sldId id="263" r:id="rId13"/>
    <p:sldId id="2007577218" r:id="rId14"/>
    <p:sldId id="270" r:id="rId15"/>
    <p:sldId id="262" r:id="rId16"/>
    <p:sldId id="2007577197" r:id="rId17"/>
    <p:sldId id="269" r:id="rId18"/>
    <p:sldId id="2007577212" r:id="rId19"/>
    <p:sldId id="2007577213" r:id="rId20"/>
    <p:sldId id="2007577214" r:id="rId21"/>
    <p:sldId id="2007577219" r:id="rId22"/>
    <p:sldId id="275" r:id="rId23"/>
    <p:sldId id="266" r:id="rId24"/>
    <p:sldId id="2007577220" r:id="rId25"/>
    <p:sldId id="2007577221" r:id="rId26"/>
    <p:sldId id="2007577222" r:id="rId27"/>
    <p:sldId id="2007577223" r:id="rId28"/>
    <p:sldId id="2007577224" r:id="rId29"/>
    <p:sldId id="2007577225" r:id="rId30"/>
    <p:sldId id="276" r:id="rId31"/>
    <p:sldId id="2007577208" r:id="rId32"/>
    <p:sldId id="2007577226" r:id="rId33"/>
    <p:sldId id="2007577217" r:id="rId34"/>
    <p:sldId id="28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viewProps" Target="viewProp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AD16B09-AFC8-4749-B1BF-AF0D4353A7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BF8E4E-5A55-4154-AD26-FEC176D441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25EDA-C6FE-4650-9F08-5B285CD96AEE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4C9D49-01E9-426F-B258-FD67669596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875B57-067C-4C49-B495-216A1A571A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F1D33-F395-444A-8FE2-A33F3F049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32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60D48-4E06-461B-9C02-76ACA2CB3FE6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6EC55-DBAE-4D1D-AF94-14D43B42F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59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417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02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33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4163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25734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60567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64728"/>
      </p:ext>
    </p:extLst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50186"/>
      </p:ext>
    </p:extLst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3681"/>
      </p:ext>
    </p:extLst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8934"/>
      </p:ext>
    </p:extLst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32158"/>
      </p:ext>
    </p:extLst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68405"/>
      </p:ext>
    </p:extLst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35035"/>
      </p:ext>
    </p:extLst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84534"/>
      </p:ext>
    </p:extLst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0782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91395"/>
      </p:ext>
    </p:extLst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79607"/>
      </p:ext>
    </p:extLst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43170"/>
      </p:ext>
    </p:extLst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1075"/>
      </p:ext>
    </p:extLst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​​ 14"/>
          <p:cNvCxnSpPr/>
          <p:nvPr userDrawn="1"/>
        </p:nvCxnSpPr>
        <p:spPr>
          <a:xfrm>
            <a:off x="7920203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​​ 14"/>
          <p:cNvCxnSpPr/>
          <p:nvPr userDrawn="1"/>
        </p:nvCxnSpPr>
        <p:spPr>
          <a:xfrm>
            <a:off x="239350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2" y="5289045"/>
            <a:ext cx="776023" cy="15689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653" y="4581129"/>
            <a:ext cx="2976331" cy="244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57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997608"/>
      </p:ext>
    </p:extLst>
  </p:cSld>
  <p:clrMapOvr>
    <a:masterClrMapping/>
  </p:clrMapOvr>
  <p:transition spd="slow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549427"/>
      </p:ext>
    </p:extLst>
  </p:cSld>
  <p:clrMapOvr>
    <a:masterClrMapping/>
  </p:clrMapOvr>
  <p:transition spd="slow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3" y="6247142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2" tIns="45727" rIns="91452" bIns="45727" rtlCol="0" anchor="ctr"/>
          <a:lstStyle/>
          <a:p>
            <a:pPr algn="ctr"/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36730" y="6340869"/>
            <a:ext cx="610241" cy="366183"/>
          </a:xfrm>
          <a:prstGeom prst="rect">
            <a:avLst/>
          </a:prstGeom>
        </p:spPr>
        <p:txBody>
          <a:bodyPr lIns="91452" tIns="45727" rIns="91452" bIns="45727"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2133" smtClean="0">
                <a:solidFill>
                  <a:schemeClr val="accent2"/>
                </a:solidFill>
              </a:rPr>
              <a:pPr/>
              <a:t>‹#›</a:t>
            </a:fld>
            <a:endParaRPr lang="en-US" sz="2133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328245"/>
      </p:ext>
    </p:extLst>
  </p:cSld>
  <p:clrMapOvr>
    <a:masterClrMapping/>
  </p:clrMapOvr>
  <p:transition spd="slow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2200" y="451668"/>
            <a:ext cx="4800600" cy="51906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6550744"/>
            <a:ext cx="12192000" cy="322400"/>
            <a:chOff x="0" y="6550744"/>
            <a:chExt cx="12192000" cy="322400"/>
          </a:xfrm>
        </p:grpSpPr>
        <p:sp>
          <p:nvSpPr>
            <p:cNvPr id="4" name="矩形 3"/>
            <p:cNvSpPr/>
            <p:nvPr/>
          </p:nvSpPr>
          <p:spPr>
            <a:xfrm>
              <a:off x="0" y="6550744"/>
              <a:ext cx="12192000" cy="3072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6262"/>
            <a:stretch/>
          </p:blipFill>
          <p:spPr bwMode="auto">
            <a:xfrm>
              <a:off x="0" y="6616700"/>
              <a:ext cx="12192000" cy="256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组合 5"/>
          <p:cNvGrpSpPr/>
          <p:nvPr userDrawn="1"/>
        </p:nvGrpSpPr>
        <p:grpSpPr>
          <a:xfrm>
            <a:off x="10955336" y="6488112"/>
            <a:ext cx="842965" cy="396504"/>
            <a:chOff x="10955335" y="6488112"/>
            <a:chExt cx="842965" cy="396504"/>
          </a:xfrm>
        </p:grpSpPr>
        <p:sp>
          <p:nvSpPr>
            <p:cNvPr id="7" name="矩形 6"/>
            <p:cNvSpPr/>
            <p:nvPr/>
          </p:nvSpPr>
          <p:spPr>
            <a:xfrm>
              <a:off x="11137900" y="6488112"/>
              <a:ext cx="660400" cy="3965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" name="直角三角形 7"/>
            <p:cNvSpPr/>
            <p:nvPr/>
          </p:nvSpPr>
          <p:spPr>
            <a:xfrm flipH="1">
              <a:off x="10955335" y="6488112"/>
              <a:ext cx="180975" cy="128588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11257409" y="6546169"/>
            <a:ext cx="413895" cy="31810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fld id="{55A55124-15F1-4085-9FF2-60582F9FC95A}" type="slidenum">
              <a:rPr lang="zh-CN" altLang="en-US" sz="1467" smtClean="0">
                <a:solidFill>
                  <a:schemeClr val="bg1"/>
                </a:solidFill>
              </a:rPr>
              <a:pPr algn="ctr"/>
              <a:t>‹#›</a:t>
            </a:fld>
            <a:endParaRPr lang="zh-CN" altLang="en-US" sz="1467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443160" y="405060"/>
            <a:ext cx="612280" cy="612280"/>
            <a:chOff x="6310687" y="4787316"/>
            <a:chExt cx="794657" cy="794657"/>
          </a:xfrm>
        </p:grpSpPr>
        <p:sp>
          <p:nvSpPr>
            <p:cNvPr id="17" name="椭圆 16"/>
            <p:cNvSpPr/>
            <p:nvPr/>
          </p:nvSpPr>
          <p:spPr>
            <a:xfrm>
              <a:off x="6310687" y="4787316"/>
              <a:ext cx="794657" cy="79465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6504982" y="4961200"/>
              <a:ext cx="406068" cy="446888"/>
            </a:xfrm>
            <a:custGeom>
              <a:avLst/>
              <a:gdLst>
                <a:gd name="T0" fmla="*/ 117 w 387"/>
                <a:gd name="T1" fmla="*/ 63 h 412"/>
                <a:gd name="T2" fmla="*/ 253 w 387"/>
                <a:gd name="T3" fmla="*/ 46 h 412"/>
                <a:gd name="T4" fmla="*/ 204 w 387"/>
                <a:gd name="T5" fmla="*/ 28 h 412"/>
                <a:gd name="T6" fmla="*/ 148 w 387"/>
                <a:gd name="T7" fmla="*/ 28 h 412"/>
                <a:gd name="T8" fmla="*/ 99 w 387"/>
                <a:gd name="T9" fmla="*/ 46 h 412"/>
                <a:gd name="T10" fmla="*/ 318 w 387"/>
                <a:gd name="T11" fmla="*/ 357 h 412"/>
                <a:gd name="T12" fmla="*/ 324 w 387"/>
                <a:gd name="T13" fmla="*/ 345 h 412"/>
                <a:gd name="T14" fmla="*/ 301 w 387"/>
                <a:gd name="T15" fmla="*/ 268 h 412"/>
                <a:gd name="T16" fmla="*/ 287 w 387"/>
                <a:gd name="T17" fmla="*/ 268 h 412"/>
                <a:gd name="T18" fmla="*/ 287 w 387"/>
                <a:gd name="T19" fmla="*/ 327 h 412"/>
                <a:gd name="T20" fmla="*/ 288 w 387"/>
                <a:gd name="T21" fmla="*/ 328 h 412"/>
                <a:gd name="T22" fmla="*/ 288 w 387"/>
                <a:gd name="T23" fmla="*/ 330 h 412"/>
                <a:gd name="T24" fmla="*/ 289 w 387"/>
                <a:gd name="T25" fmla="*/ 331 h 412"/>
                <a:gd name="T26" fmla="*/ 368 w 387"/>
                <a:gd name="T27" fmla="*/ 272 h 412"/>
                <a:gd name="T28" fmla="*/ 294 w 387"/>
                <a:gd name="T29" fmla="*/ 233 h 412"/>
                <a:gd name="T30" fmla="*/ 277 w 387"/>
                <a:gd name="T31" fmla="*/ 411 h 412"/>
                <a:gd name="T32" fmla="*/ 382 w 387"/>
                <a:gd name="T33" fmla="*/ 339 h 412"/>
                <a:gd name="T34" fmla="*/ 369 w 387"/>
                <a:gd name="T35" fmla="*/ 337 h 412"/>
                <a:gd name="T36" fmla="*/ 294 w 387"/>
                <a:gd name="T37" fmla="*/ 398 h 412"/>
                <a:gd name="T38" fmla="*/ 220 w 387"/>
                <a:gd name="T39" fmla="*/ 308 h 412"/>
                <a:gd name="T40" fmla="*/ 308 w 387"/>
                <a:gd name="T41" fmla="*/ 248 h 412"/>
                <a:gd name="T42" fmla="*/ 369 w 387"/>
                <a:gd name="T43" fmla="*/ 337 h 412"/>
                <a:gd name="T44" fmla="*/ 130 w 387"/>
                <a:gd name="T45" fmla="*/ 336 h 412"/>
                <a:gd name="T46" fmla="*/ 221 w 387"/>
                <a:gd name="T47" fmla="*/ 245 h 412"/>
                <a:gd name="T48" fmla="*/ 240 w 387"/>
                <a:gd name="T49" fmla="*/ 231 h 412"/>
                <a:gd name="T50" fmla="*/ 334 w 387"/>
                <a:gd name="T51" fmla="*/ 140 h 412"/>
                <a:gd name="T52" fmla="*/ 338 w 387"/>
                <a:gd name="T53" fmla="*/ 226 h 412"/>
                <a:gd name="T54" fmla="*/ 352 w 387"/>
                <a:gd name="T55" fmla="*/ 231 h 412"/>
                <a:gd name="T56" fmla="*/ 352 w 387"/>
                <a:gd name="T57" fmla="*/ 95 h 412"/>
                <a:gd name="T58" fmla="*/ 19 w 387"/>
                <a:gd name="T59" fmla="*/ 77 h 412"/>
                <a:gd name="T60" fmla="*/ 0 w 387"/>
                <a:gd name="T61" fmla="*/ 144 h 412"/>
                <a:gd name="T62" fmla="*/ 0 w 387"/>
                <a:gd name="T63" fmla="*/ 245 h 412"/>
                <a:gd name="T64" fmla="*/ 0 w 387"/>
                <a:gd name="T65" fmla="*/ 343 h 412"/>
                <a:gd name="T66" fmla="*/ 195 w 387"/>
                <a:gd name="T67" fmla="*/ 361 h 412"/>
                <a:gd name="T68" fmla="*/ 15 w 387"/>
                <a:gd name="T69" fmla="*/ 144 h 412"/>
                <a:gd name="T70" fmla="*/ 19 w 387"/>
                <a:gd name="T71" fmla="*/ 140 h 412"/>
                <a:gd name="T72" fmla="*/ 115 w 387"/>
                <a:gd name="T73" fmla="*/ 231 h 412"/>
                <a:gd name="T74" fmla="*/ 15 w 387"/>
                <a:gd name="T75" fmla="*/ 144 h 412"/>
                <a:gd name="T76" fmla="*/ 115 w 387"/>
                <a:gd name="T77" fmla="*/ 245 h 412"/>
                <a:gd name="T78" fmla="*/ 19 w 387"/>
                <a:gd name="T79" fmla="*/ 336 h 412"/>
                <a:gd name="T80" fmla="*/ 15 w 387"/>
                <a:gd name="T81" fmla="*/ 245 h 412"/>
                <a:gd name="T82" fmla="*/ 130 w 387"/>
                <a:gd name="T83" fmla="*/ 231 h 412"/>
                <a:gd name="T84" fmla="*/ 130 w 387"/>
                <a:gd name="T85" fmla="*/ 140 h 412"/>
                <a:gd name="T86" fmla="*/ 226 w 387"/>
                <a:gd name="T87" fmla="*/ 231 h 412"/>
                <a:gd name="T88" fmla="*/ 233 w 387"/>
                <a:gd name="T89" fmla="*/ 95 h 412"/>
                <a:gd name="T90" fmla="*/ 246 w 387"/>
                <a:gd name="T91" fmla="*/ 107 h 412"/>
                <a:gd name="T92" fmla="*/ 221 w 387"/>
                <a:gd name="T93" fmla="*/ 107 h 412"/>
                <a:gd name="T94" fmla="*/ 123 w 387"/>
                <a:gd name="T95" fmla="*/ 95 h 412"/>
                <a:gd name="T96" fmla="*/ 135 w 387"/>
                <a:gd name="T97" fmla="*/ 107 h 412"/>
                <a:gd name="T98" fmla="*/ 110 w 387"/>
                <a:gd name="T99" fmla="*/ 10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7" h="412">
                  <a:moveTo>
                    <a:pt x="99" y="46"/>
                  </a:moveTo>
                  <a:cubicBezTo>
                    <a:pt x="99" y="55"/>
                    <a:pt x="107" y="63"/>
                    <a:pt x="117" y="63"/>
                  </a:cubicBezTo>
                  <a:lnTo>
                    <a:pt x="236" y="63"/>
                  </a:lnTo>
                  <a:cubicBezTo>
                    <a:pt x="246" y="63"/>
                    <a:pt x="253" y="55"/>
                    <a:pt x="253" y="46"/>
                  </a:cubicBezTo>
                  <a:cubicBezTo>
                    <a:pt x="253" y="36"/>
                    <a:pt x="246" y="28"/>
                    <a:pt x="236" y="28"/>
                  </a:cubicBezTo>
                  <a:lnTo>
                    <a:pt x="204" y="28"/>
                  </a:lnTo>
                  <a:cubicBezTo>
                    <a:pt x="204" y="13"/>
                    <a:pt x="192" y="0"/>
                    <a:pt x="176" y="0"/>
                  </a:cubicBezTo>
                  <a:cubicBezTo>
                    <a:pt x="161" y="0"/>
                    <a:pt x="148" y="13"/>
                    <a:pt x="148" y="28"/>
                  </a:cubicBezTo>
                  <a:lnTo>
                    <a:pt x="117" y="28"/>
                  </a:lnTo>
                  <a:cubicBezTo>
                    <a:pt x="107" y="28"/>
                    <a:pt x="99" y="36"/>
                    <a:pt x="99" y="46"/>
                  </a:cubicBezTo>
                  <a:close/>
                  <a:moveTo>
                    <a:pt x="313" y="355"/>
                  </a:moveTo>
                  <a:cubicBezTo>
                    <a:pt x="315" y="356"/>
                    <a:pt x="317" y="357"/>
                    <a:pt x="318" y="357"/>
                  </a:cubicBezTo>
                  <a:cubicBezTo>
                    <a:pt x="320" y="357"/>
                    <a:pt x="322" y="356"/>
                    <a:pt x="324" y="355"/>
                  </a:cubicBezTo>
                  <a:cubicBezTo>
                    <a:pt x="326" y="352"/>
                    <a:pt x="326" y="348"/>
                    <a:pt x="324" y="345"/>
                  </a:cubicBezTo>
                  <a:lnTo>
                    <a:pt x="301" y="323"/>
                  </a:lnTo>
                  <a:lnTo>
                    <a:pt x="301" y="268"/>
                  </a:lnTo>
                  <a:cubicBezTo>
                    <a:pt x="301" y="264"/>
                    <a:pt x="298" y="260"/>
                    <a:pt x="294" y="260"/>
                  </a:cubicBezTo>
                  <a:cubicBezTo>
                    <a:pt x="290" y="260"/>
                    <a:pt x="287" y="264"/>
                    <a:pt x="287" y="268"/>
                  </a:cubicBezTo>
                  <a:lnTo>
                    <a:pt x="287" y="326"/>
                  </a:lnTo>
                  <a:cubicBezTo>
                    <a:pt x="287" y="326"/>
                    <a:pt x="287" y="327"/>
                    <a:pt x="287" y="327"/>
                  </a:cubicBezTo>
                  <a:cubicBezTo>
                    <a:pt x="287" y="327"/>
                    <a:pt x="287" y="327"/>
                    <a:pt x="287" y="328"/>
                  </a:cubicBezTo>
                  <a:cubicBezTo>
                    <a:pt x="287" y="328"/>
                    <a:pt x="287" y="328"/>
                    <a:pt x="288" y="328"/>
                  </a:cubicBezTo>
                  <a:cubicBezTo>
                    <a:pt x="288" y="329"/>
                    <a:pt x="288" y="329"/>
                    <a:pt x="288" y="329"/>
                  </a:cubicBezTo>
                  <a:cubicBezTo>
                    <a:pt x="288" y="329"/>
                    <a:pt x="288" y="329"/>
                    <a:pt x="288" y="330"/>
                  </a:cubicBezTo>
                  <a:cubicBezTo>
                    <a:pt x="288" y="330"/>
                    <a:pt x="289" y="330"/>
                    <a:pt x="289" y="331"/>
                  </a:cubicBezTo>
                  <a:cubicBezTo>
                    <a:pt x="289" y="331"/>
                    <a:pt x="289" y="331"/>
                    <a:pt x="289" y="331"/>
                  </a:cubicBezTo>
                  <a:lnTo>
                    <a:pt x="313" y="355"/>
                  </a:lnTo>
                  <a:close/>
                  <a:moveTo>
                    <a:pt x="368" y="272"/>
                  </a:moveTo>
                  <a:cubicBezTo>
                    <a:pt x="355" y="252"/>
                    <a:pt x="335" y="239"/>
                    <a:pt x="311" y="234"/>
                  </a:cubicBezTo>
                  <a:cubicBezTo>
                    <a:pt x="305" y="233"/>
                    <a:pt x="300" y="233"/>
                    <a:pt x="294" y="233"/>
                  </a:cubicBezTo>
                  <a:cubicBezTo>
                    <a:pt x="251" y="233"/>
                    <a:pt x="214" y="264"/>
                    <a:pt x="206" y="306"/>
                  </a:cubicBezTo>
                  <a:cubicBezTo>
                    <a:pt x="197" y="354"/>
                    <a:pt x="229" y="401"/>
                    <a:pt x="277" y="411"/>
                  </a:cubicBezTo>
                  <a:cubicBezTo>
                    <a:pt x="283" y="412"/>
                    <a:pt x="289" y="412"/>
                    <a:pt x="294" y="412"/>
                  </a:cubicBezTo>
                  <a:cubicBezTo>
                    <a:pt x="337" y="412"/>
                    <a:pt x="374" y="382"/>
                    <a:pt x="382" y="339"/>
                  </a:cubicBezTo>
                  <a:cubicBezTo>
                    <a:pt x="387" y="316"/>
                    <a:pt x="382" y="292"/>
                    <a:pt x="368" y="272"/>
                  </a:cubicBezTo>
                  <a:close/>
                  <a:moveTo>
                    <a:pt x="369" y="337"/>
                  </a:moveTo>
                  <a:lnTo>
                    <a:pt x="369" y="337"/>
                  </a:lnTo>
                  <a:cubicBezTo>
                    <a:pt x="362" y="372"/>
                    <a:pt x="330" y="398"/>
                    <a:pt x="294" y="398"/>
                  </a:cubicBezTo>
                  <a:cubicBezTo>
                    <a:pt x="289" y="398"/>
                    <a:pt x="285" y="398"/>
                    <a:pt x="280" y="397"/>
                  </a:cubicBezTo>
                  <a:cubicBezTo>
                    <a:pt x="239" y="389"/>
                    <a:pt x="212" y="349"/>
                    <a:pt x="220" y="308"/>
                  </a:cubicBezTo>
                  <a:cubicBezTo>
                    <a:pt x="227" y="273"/>
                    <a:pt x="258" y="247"/>
                    <a:pt x="294" y="247"/>
                  </a:cubicBezTo>
                  <a:cubicBezTo>
                    <a:pt x="299" y="247"/>
                    <a:pt x="304" y="247"/>
                    <a:pt x="308" y="248"/>
                  </a:cubicBezTo>
                  <a:cubicBezTo>
                    <a:pt x="328" y="252"/>
                    <a:pt x="345" y="263"/>
                    <a:pt x="357" y="280"/>
                  </a:cubicBezTo>
                  <a:cubicBezTo>
                    <a:pt x="368" y="297"/>
                    <a:pt x="372" y="317"/>
                    <a:pt x="369" y="337"/>
                  </a:cubicBezTo>
                  <a:close/>
                  <a:moveTo>
                    <a:pt x="189" y="336"/>
                  </a:moveTo>
                  <a:lnTo>
                    <a:pt x="130" y="336"/>
                  </a:lnTo>
                  <a:lnTo>
                    <a:pt x="130" y="245"/>
                  </a:lnTo>
                  <a:lnTo>
                    <a:pt x="221" y="245"/>
                  </a:lnTo>
                  <a:cubicBezTo>
                    <a:pt x="227" y="240"/>
                    <a:pt x="234" y="235"/>
                    <a:pt x="241" y="231"/>
                  </a:cubicBezTo>
                  <a:lnTo>
                    <a:pt x="240" y="231"/>
                  </a:lnTo>
                  <a:lnTo>
                    <a:pt x="240" y="140"/>
                  </a:lnTo>
                  <a:lnTo>
                    <a:pt x="334" y="140"/>
                  </a:lnTo>
                  <a:cubicBezTo>
                    <a:pt x="336" y="140"/>
                    <a:pt x="338" y="142"/>
                    <a:pt x="338" y="144"/>
                  </a:cubicBezTo>
                  <a:lnTo>
                    <a:pt x="338" y="226"/>
                  </a:lnTo>
                  <a:cubicBezTo>
                    <a:pt x="343" y="228"/>
                    <a:pt x="348" y="231"/>
                    <a:pt x="352" y="234"/>
                  </a:cubicBezTo>
                  <a:lnTo>
                    <a:pt x="352" y="231"/>
                  </a:lnTo>
                  <a:lnTo>
                    <a:pt x="352" y="144"/>
                  </a:lnTo>
                  <a:lnTo>
                    <a:pt x="352" y="95"/>
                  </a:lnTo>
                  <a:cubicBezTo>
                    <a:pt x="352" y="85"/>
                    <a:pt x="344" y="77"/>
                    <a:pt x="334" y="77"/>
                  </a:cubicBezTo>
                  <a:lnTo>
                    <a:pt x="19" y="77"/>
                  </a:lnTo>
                  <a:cubicBezTo>
                    <a:pt x="8" y="77"/>
                    <a:pt x="0" y="85"/>
                    <a:pt x="0" y="95"/>
                  </a:cubicBezTo>
                  <a:lnTo>
                    <a:pt x="0" y="144"/>
                  </a:lnTo>
                  <a:lnTo>
                    <a:pt x="0" y="231"/>
                  </a:lnTo>
                  <a:lnTo>
                    <a:pt x="0" y="245"/>
                  </a:lnTo>
                  <a:lnTo>
                    <a:pt x="0" y="332"/>
                  </a:lnTo>
                  <a:lnTo>
                    <a:pt x="0" y="343"/>
                  </a:lnTo>
                  <a:cubicBezTo>
                    <a:pt x="0" y="353"/>
                    <a:pt x="8" y="361"/>
                    <a:pt x="19" y="361"/>
                  </a:cubicBezTo>
                  <a:lnTo>
                    <a:pt x="195" y="361"/>
                  </a:lnTo>
                  <a:cubicBezTo>
                    <a:pt x="192" y="353"/>
                    <a:pt x="190" y="345"/>
                    <a:pt x="189" y="336"/>
                  </a:cubicBezTo>
                  <a:close/>
                  <a:moveTo>
                    <a:pt x="15" y="144"/>
                  </a:moveTo>
                  <a:lnTo>
                    <a:pt x="15" y="144"/>
                  </a:lnTo>
                  <a:cubicBezTo>
                    <a:pt x="15" y="142"/>
                    <a:pt x="16" y="140"/>
                    <a:pt x="19" y="140"/>
                  </a:cubicBezTo>
                  <a:lnTo>
                    <a:pt x="115" y="140"/>
                  </a:lnTo>
                  <a:lnTo>
                    <a:pt x="115" y="231"/>
                  </a:lnTo>
                  <a:lnTo>
                    <a:pt x="15" y="231"/>
                  </a:lnTo>
                  <a:lnTo>
                    <a:pt x="15" y="144"/>
                  </a:lnTo>
                  <a:close/>
                  <a:moveTo>
                    <a:pt x="115" y="245"/>
                  </a:moveTo>
                  <a:lnTo>
                    <a:pt x="115" y="245"/>
                  </a:lnTo>
                  <a:lnTo>
                    <a:pt x="115" y="336"/>
                  </a:lnTo>
                  <a:lnTo>
                    <a:pt x="19" y="336"/>
                  </a:lnTo>
                  <a:cubicBezTo>
                    <a:pt x="16" y="336"/>
                    <a:pt x="15" y="334"/>
                    <a:pt x="15" y="332"/>
                  </a:cubicBezTo>
                  <a:lnTo>
                    <a:pt x="15" y="245"/>
                  </a:lnTo>
                  <a:lnTo>
                    <a:pt x="115" y="245"/>
                  </a:lnTo>
                  <a:close/>
                  <a:moveTo>
                    <a:pt x="130" y="231"/>
                  </a:moveTo>
                  <a:lnTo>
                    <a:pt x="130" y="231"/>
                  </a:lnTo>
                  <a:lnTo>
                    <a:pt x="130" y="140"/>
                  </a:lnTo>
                  <a:lnTo>
                    <a:pt x="226" y="140"/>
                  </a:lnTo>
                  <a:lnTo>
                    <a:pt x="226" y="231"/>
                  </a:lnTo>
                  <a:lnTo>
                    <a:pt x="130" y="231"/>
                  </a:lnTo>
                  <a:close/>
                  <a:moveTo>
                    <a:pt x="233" y="95"/>
                  </a:moveTo>
                  <a:lnTo>
                    <a:pt x="233" y="95"/>
                  </a:lnTo>
                  <a:cubicBezTo>
                    <a:pt x="240" y="95"/>
                    <a:pt x="246" y="101"/>
                    <a:pt x="246" y="107"/>
                  </a:cubicBezTo>
                  <a:cubicBezTo>
                    <a:pt x="246" y="114"/>
                    <a:pt x="240" y="120"/>
                    <a:pt x="233" y="120"/>
                  </a:cubicBezTo>
                  <a:cubicBezTo>
                    <a:pt x="226" y="120"/>
                    <a:pt x="221" y="114"/>
                    <a:pt x="221" y="107"/>
                  </a:cubicBezTo>
                  <a:cubicBezTo>
                    <a:pt x="221" y="101"/>
                    <a:pt x="226" y="95"/>
                    <a:pt x="233" y="95"/>
                  </a:cubicBezTo>
                  <a:close/>
                  <a:moveTo>
                    <a:pt x="123" y="95"/>
                  </a:moveTo>
                  <a:lnTo>
                    <a:pt x="123" y="95"/>
                  </a:lnTo>
                  <a:cubicBezTo>
                    <a:pt x="129" y="95"/>
                    <a:pt x="135" y="101"/>
                    <a:pt x="135" y="107"/>
                  </a:cubicBezTo>
                  <a:cubicBezTo>
                    <a:pt x="135" y="114"/>
                    <a:pt x="129" y="120"/>
                    <a:pt x="123" y="120"/>
                  </a:cubicBezTo>
                  <a:cubicBezTo>
                    <a:pt x="116" y="120"/>
                    <a:pt x="110" y="114"/>
                    <a:pt x="110" y="107"/>
                  </a:cubicBezTo>
                  <a:cubicBezTo>
                    <a:pt x="110" y="101"/>
                    <a:pt x="116" y="95"/>
                    <a:pt x="123" y="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383977934"/>
      </p:ext>
    </p:extLst>
  </p:cSld>
  <p:clrMapOvr>
    <a:masterClrMapping/>
  </p:clrMapOvr>
  <p:transition spd="slow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7496A82-8C58-4230-85E6-C1DB51D5629D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F075C28-AD93-4B03-9A73-F263CFFF2B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714161"/>
      </p:ext>
    </p:extLst>
  </p:cSld>
  <p:clrMapOvr>
    <a:masterClrMapping/>
  </p:clrMapOvr>
  <p:transition spd="slow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BA88629-45A9-4A4C-A723-A269B6AB9A9D}" type="datetimeFigureOut">
              <a:rPr lang="zh-CN" altLang="en-US"/>
              <a:pPr>
                <a:defRPr/>
              </a:pPr>
              <a:t>2025/3/22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7E1A7FB-4086-437B-9F57-485AC25549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203669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47676"/>
      </p:ext>
    </p:extLst>
  </p:cSld>
  <p:clrMapOvr>
    <a:masterClrMapping/>
  </p:clrMapOvr>
  <p:transition spd="slow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59928"/>
      </p:ext>
    </p:extLst>
  </p:cSld>
  <p:clrMapOvr>
    <a:masterClrMapping/>
  </p:clrMapOvr>
  <p:transition spd="slow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2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5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3" y="116803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7" y="904648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41686963"/>
      </p:ext>
    </p:extLst>
  </p:cSld>
  <p:clrMapOvr>
    <a:masterClrMapping/>
  </p:clrMapOvr>
  <p:transition spd="slow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2" y="5191635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5" y="5567709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0197125"/>
      </p:ext>
    </p:extLst>
  </p:cSld>
  <p:clrMapOvr>
    <a:masterClrMapping/>
  </p:clrMapOvr>
  <p:transition spd="slow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98922"/>
      </p:ext>
    </p:extLst>
  </p:cSld>
  <p:clrMapOvr>
    <a:masterClrMapping/>
  </p:clrMapOvr>
  <p:transition spd="slow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34288"/>
      </p:ext>
    </p:extLst>
  </p:cSld>
  <p:clrMapOvr>
    <a:masterClrMapping/>
  </p:clrMapOvr>
  <p:transition spd="slow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08370"/>
      </p:ext>
    </p:extLst>
  </p:cSld>
  <p:clrMapOvr>
    <a:masterClrMapping/>
  </p:clrMapOvr>
  <p:transition spd="slow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78021"/>
      </p:ext>
    </p:extLst>
  </p:cSld>
  <p:clrMapOvr>
    <a:masterClrMapping/>
  </p:clrMapOvr>
  <p:transition spd="slow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55322"/>
      </p:ext>
    </p:extLst>
  </p:cSld>
  <p:clrMapOvr>
    <a:masterClrMapping/>
  </p:clrMapOvr>
  <p:transition spd="slow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30812"/>
      </p:ext>
    </p:extLst>
  </p:cSld>
  <p:clrMapOvr>
    <a:masterClrMapping/>
  </p:clrMapOvr>
  <p:transition spd="slow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85015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42109"/>
      </p:ext>
    </p:extLst>
  </p:cSld>
  <p:clrMapOvr>
    <a:masterClrMapping/>
  </p:clrMapOvr>
  <p:transition spd="slow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74290"/>
      </p:ext>
    </p:extLst>
  </p:cSld>
  <p:clrMapOvr>
    <a:masterClrMapping/>
  </p:clrMapOvr>
  <p:transition spd="slow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73031"/>
      </p:ext>
    </p:extLst>
  </p:cSld>
  <p:clrMapOvr>
    <a:masterClrMapping/>
  </p:clrMapOvr>
  <p:transition spd="slow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70174"/>
      </p:ext>
    </p:extLst>
  </p:cSld>
  <p:clrMapOvr>
    <a:masterClrMapping/>
  </p:clrMapOvr>
  <p:transition spd="slow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97820"/>
      </p:ext>
    </p:extLst>
  </p:cSld>
  <p:clrMapOvr>
    <a:masterClrMapping/>
  </p:clrMapOvr>
  <p:transition spd="slow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50302"/>
      </p:ext>
    </p:extLst>
  </p:cSld>
  <p:clrMapOvr>
    <a:masterClrMapping/>
  </p:clrMapOvr>
  <p:transition spd="slow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5739"/>
      </p:ext>
    </p:extLst>
  </p:cSld>
  <p:clrMapOvr>
    <a:masterClrMapping/>
  </p:clrMapOvr>
  <p:transition spd="slow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03872"/>
      </p:ext>
    </p:extLst>
  </p:cSld>
  <p:clrMapOvr>
    <a:masterClrMapping/>
  </p:clrMapOvr>
  <p:transition spd="slow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43875"/>
      </p:ext>
    </p:extLst>
  </p:cSld>
  <p:clrMapOvr>
    <a:masterClrMapping/>
  </p:clrMapOvr>
  <p:transition spd="slow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41632"/>
      </p:ext>
    </p:extLst>
  </p:cSld>
  <p:clrMapOvr>
    <a:masterClrMapping/>
  </p:clrMapOvr>
  <p:transition spd="slow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12721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48114"/>
      </p:ext>
    </p:extLst>
  </p:cSld>
  <p:clrMapOvr>
    <a:masterClrMapping/>
  </p:clrMapOvr>
  <p:transition spd="slow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84780"/>
      </p:ext>
    </p:extLst>
  </p:cSld>
  <p:clrMapOvr>
    <a:masterClrMapping/>
  </p:clrMapOvr>
  <p:transition spd="slow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39592"/>
      </p:ext>
    </p:extLst>
  </p:cSld>
  <p:clrMapOvr>
    <a:masterClrMapping/>
  </p:clrMapOvr>
  <p:transition spd="slow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55879"/>
      </p:ext>
    </p:extLst>
  </p:cSld>
  <p:clrMapOvr>
    <a:masterClrMapping/>
  </p:clrMapOvr>
  <p:transition spd="slow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85688"/>
      </p:ext>
    </p:extLst>
  </p:cSld>
  <p:clrMapOvr>
    <a:masterClrMapping/>
  </p:clrMapOvr>
  <p:transition spd="slow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73940"/>
      </p:ext>
    </p:extLst>
  </p:cSld>
  <p:clrMapOvr>
    <a:masterClrMapping/>
  </p:clrMapOvr>
  <p:transition spd="slow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02616"/>
      </p:ext>
    </p:extLst>
  </p:cSld>
  <p:clrMapOvr>
    <a:masterClrMapping/>
  </p:clrMapOvr>
  <p:transition spd="slow">
    <p:pull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56361"/>
      </p:ext>
    </p:extLst>
  </p:cSld>
  <p:clrMapOvr>
    <a:masterClrMapping/>
  </p:clrMapOvr>
  <p:transition spd="slow">
    <p:pull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22716"/>
      </p:ext>
    </p:extLst>
  </p:cSld>
  <p:clrMapOvr>
    <a:masterClrMapping/>
  </p:clrMapOvr>
  <p:transition spd="slow">
    <p:pull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89177"/>
      </p:ext>
    </p:extLst>
  </p:cSld>
  <p:clrMapOvr>
    <a:masterClrMapping/>
  </p:clrMapOvr>
  <p:transition spd="slow">
    <p:pull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547328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9869"/>
      </p:ext>
    </p:extLst>
  </p:cSld>
  <p:clrMapOvr>
    <a:masterClrMapping/>
  </p:clrMapOvr>
  <p:transition spd="slow"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88518"/>
      </p:ext>
    </p:extLst>
  </p:cSld>
  <p:clrMapOvr>
    <a:masterClrMapping/>
  </p:clrMapOvr>
  <p:transition spd="slow">
    <p:pull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86242"/>
      </p:ext>
    </p:extLst>
  </p:cSld>
  <p:clrMapOvr>
    <a:masterClrMapping/>
  </p:clrMapOvr>
  <p:transition spd="slow">
    <p:pull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58728"/>
      </p:ext>
    </p:extLst>
  </p:cSld>
  <p:clrMapOvr>
    <a:masterClrMapping/>
  </p:clrMapOvr>
  <p:transition spd="slow">
    <p:pull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50405"/>
      </p:ext>
    </p:extLst>
  </p:cSld>
  <p:clrMapOvr>
    <a:masterClrMapping/>
  </p:clrMapOvr>
  <p:transition spd="slow">
    <p:pull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13278"/>
      </p:ext>
    </p:extLst>
  </p:cSld>
  <p:clrMapOvr>
    <a:masterClrMapping/>
  </p:clrMapOvr>
  <p:transition spd="slow">
    <p:pull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96109"/>
      </p:ext>
    </p:extLst>
  </p:cSld>
  <p:clrMapOvr>
    <a:masterClrMapping/>
  </p:clrMapOvr>
  <p:transition spd="slow">
    <p:pull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72180"/>
      </p:ext>
    </p:extLst>
  </p:cSld>
  <p:clrMapOvr>
    <a:masterClrMapping/>
  </p:clrMapOvr>
  <p:transition spd="slow">
    <p:pull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52971"/>
      </p:ext>
    </p:extLst>
  </p:cSld>
  <p:clrMapOvr>
    <a:masterClrMapping/>
  </p:clrMapOvr>
  <p:transition spd="slow">
    <p:pull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295721"/>
      </p:ext>
    </p:extLst>
  </p:cSld>
  <p:clrMapOvr>
    <a:masterClrMapping/>
  </p:clrMapOvr>
  <p:transition spd="slow">
    <p:pull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59579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76915"/>
      </p:ext>
    </p:extLst>
  </p:cSld>
  <p:clrMapOvr>
    <a:masterClrMapping/>
  </p:clrMapOvr>
  <p:transition spd="slow">
    <p:pull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20"/>
      </p:ext>
    </p:extLst>
  </p:cSld>
  <p:clrMapOvr>
    <a:masterClrMapping/>
  </p:clrMapOvr>
  <p:transition spd="slow">
    <p:pull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99510"/>
      </p:ext>
    </p:extLst>
  </p:cSld>
  <p:clrMapOvr>
    <a:masterClrMapping/>
  </p:clrMapOvr>
  <p:transition spd="slow">
    <p:pull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96277"/>
      </p:ext>
    </p:extLst>
  </p:cSld>
  <p:clrMapOvr>
    <a:masterClrMapping/>
  </p:clrMapOvr>
  <p:transition spd="slow">
    <p:pull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93525"/>
      </p:ext>
    </p:extLst>
  </p:cSld>
  <p:clrMapOvr>
    <a:masterClrMapping/>
  </p:clrMapOvr>
  <p:transition spd="slow">
    <p:pull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83877"/>
      </p:ext>
    </p:extLst>
  </p:cSld>
  <p:clrMapOvr>
    <a:masterClrMapping/>
  </p:clrMapOvr>
  <p:transition spd="slow">
    <p:pull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24263"/>
      </p:ext>
    </p:extLst>
  </p:cSld>
  <p:clrMapOvr>
    <a:masterClrMapping/>
  </p:clrMapOvr>
  <p:transition spd="slow">
    <p:pull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35591"/>
      </p:ext>
    </p:extLst>
  </p:cSld>
  <p:clrMapOvr>
    <a:masterClrMapping/>
  </p:clrMapOvr>
  <p:transition spd="slow">
    <p:pull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97220"/>
      </p:ext>
    </p:extLst>
  </p:cSld>
  <p:clrMapOvr>
    <a:masterClrMapping/>
  </p:clrMapOvr>
  <p:transition spd="slow">
    <p:pull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48806"/>
      </p:ext>
    </p:extLst>
  </p:cSld>
  <p:clrMapOvr>
    <a:masterClrMapping/>
  </p:clrMapOvr>
  <p:transition spd="slow">
    <p:pull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95685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99254"/>
      </p:ext>
    </p:extLst>
  </p:cSld>
  <p:clrMapOvr>
    <a:masterClrMapping/>
  </p:clrMapOvr>
  <p:transition spd="slow">
    <p:pull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58215"/>
      </p:ext>
    </p:extLst>
  </p:cSld>
  <p:clrMapOvr>
    <a:masterClrMapping/>
  </p:clrMapOvr>
  <p:transition spd="slow">
    <p:pull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981620"/>
      </p:ext>
    </p:extLst>
  </p:cSld>
  <p:clrMapOvr>
    <a:masterClrMapping/>
  </p:clrMapOvr>
  <p:transition spd="slow">
    <p:pull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04526"/>
      </p:ext>
    </p:extLst>
  </p:cSld>
  <p:clrMapOvr>
    <a:masterClrMapping/>
  </p:clrMapOvr>
  <p:transition spd="slow">
    <p:pull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62804"/>
      </p:ext>
    </p:extLst>
  </p:cSld>
  <p:clrMapOvr>
    <a:masterClrMapping/>
  </p:clrMapOvr>
  <p:transition spd="slow">
    <p:pull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056178"/>
      </p:ext>
    </p:extLst>
  </p:cSld>
  <p:clrMapOvr>
    <a:masterClrMapping/>
  </p:clrMapOvr>
  <p:transition spd="slow">
    <p:pull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17414"/>
      </p:ext>
    </p:extLst>
  </p:cSld>
  <p:clrMapOvr>
    <a:masterClrMapping/>
  </p:clrMapOvr>
  <p:transition spd="slow">
    <p:pull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19310"/>
      </p:ext>
    </p:extLst>
  </p:cSld>
  <p:clrMapOvr>
    <a:masterClrMapping/>
  </p:clrMapOvr>
  <p:transition spd="slow">
    <p:pull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61875"/>
      </p:ext>
    </p:extLst>
  </p:cSld>
  <p:clrMapOvr>
    <a:masterClrMapping/>
  </p:clrMapOvr>
  <p:transition spd="slow">
    <p:pull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799879"/>
      </p:ext>
    </p:extLst>
  </p:cSld>
  <p:clrMapOvr>
    <a:masterClrMapping/>
  </p:clrMapOvr>
  <p:transition spd="slow">
    <p:pull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029448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88455"/>
      </p:ext>
    </p:extLst>
  </p:cSld>
  <p:clrMapOvr>
    <a:masterClrMapping/>
  </p:clrMapOvr>
  <p:transition spd="slow">
    <p:pull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22/03/2025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262871516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8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FBA39F9A-C40A-454C-AFA3-78184EE2C8E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651" y="581024"/>
            <a:ext cx="109537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05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AFD7A26E-0A0A-6E26-8551-101E9C62C1B1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67877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rgbClr val="FFE8C6"/>
            </a:gs>
            <a:gs pos="36000">
              <a:srgbClr val="FFE8C6"/>
            </a:gs>
            <a:gs pos="0">
              <a:srgbClr val="FFF7EC"/>
            </a:gs>
            <a:gs pos="100000">
              <a:srgbClr val="FFF7E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C0246545-2D25-4378-CF70-231DF4D44D4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6642726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ransition spd="slow">
    <p:pull/>
  </p:transition>
  <p:txStyles>
    <p:titleStyle>
      <a:lvl1pPr algn="ctr" rtl="0" eaLnBrk="1" latinLnBrk="0" hangingPunct="1">
        <a:spcBef>
          <a:spcPct val="0"/>
        </a:spcBef>
        <a:buNone/>
        <a:defRPr kumimoji="0" sz="5467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731502" indent="-548626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1158211" indent="-377943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11770" indent="-304792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1804371" indent="-243834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060396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352997" indent="-243834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621214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2889432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157649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3618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7B178113-A94F-35E2-1603-9C6741DB16B8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044C684-C5AC-4DFC-BACD-1A52D6AF50B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651" y="581024"/>
            <a:ext cx="109537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48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4A0428C-B0C1-1660-2370-D6A0AFB5357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6907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C0926EF3-DC3B-953E-4E50-EA06B303D6C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8081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3B27845-A9B7-8A92-A106-925BF3735939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07084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55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</p:sldLayoutIdLst>
  <p:transition spd="slow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28.jpe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8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28.jpe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E356FDF8-4456-11DB-566B-0AD7359DE8B8}"/>
              </a:ext>
            </a:extLst>
          </p:cNvPr>
          <p:cNvSpPr txBox="1"/>
          <p:nvPr/>
        </p:nvSpPr>
        <p:spPr>
          <a:xfrm>
            <a:off x="1965327" y="2203716"/>
            <a:ext cx="8108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8 –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1</a:t>
            </a:r>
          </a:p>
        </p:txBody>
      </p:sp>
      <p:grpSp>
        <p:nvGrpSpPr>
          <p:cNvPr id="6" name="Google Shape;3342;p77">
            <a:extLst>
              <a:ext uri="{FF2B5EF4-FFF2-40B4-BE49-F238E27FC236}">
                <a16:creationId xmlns:a16="http://schemas.microsoft.com/office/drawing/2014/main" id="{C4AD8B70-E1B8-4E84-8E2D-CF43637593D1}"/>
              </a:ext>
            </a:extLst>
          </p:cNvPr>
          <p:cNvGrpSpPr/>
          <p:nvPr/>
        </p:nvGrpSpPr>
        <p:grpSpPr>
          <a:xfrm>
            <a:off x="3783876" y="5507800"/>
            <a:ext cx="850190" cy="1346407"/>
            <a:chOff x="2060950" y="1404748"/>
            <a:chExt cx="918366" cy="1454373"/>
          </a:xfrm>
        </p:grpSpPr>
        <p:sp>
          <p:nvSpPr>
            <p:cNvPr id="7" name="Google Shape;3343;p77">
              <a:extLst>
                <a:ext uri="{FF2B5EF4-FFF2-40B4-BE49-F238E27FC236}">
                  <a16:creationId xmlns:a16="http://schemas.microsoft.com/office/drawing/2014/main" id="{2E861CF4-3084-43C6-8B49-115804F1FAF0}"/>
                </a:ext>
              </a:extLst>
            </p:cNvPr>
            <p:cNvSpPr/>
            <p:nvPr/>
          </p:nvSpPr>
          <p:spPr>
            <a:xfrm>
              <a:off x="2187172" y="2160009"/>
              <a:ext cx="308295" cy="355110"/>
            </a:xfrm>
            <a:custGeom>
              <a:avLst/>
              <a:gdLst/>
              <a:ahLst/>
              <a:cxnLst/>
              <a:rect l="l" t="t" r="r" b="b"/>
              <a:pathLst>
                <a:path w="2081" h="2397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2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5" y="1437"/>
                  </a:cubicBezTo>
                  <a:cubicBezTo>
                    <a:pt x="406" y="1492"/>
                    <a:pt x="380" y="1547"/>
                    <a:pt x="338" y="1573"/>
                  </a:cubicBezTo>
                  <a:cubicBezTo>
                    <a:pt x="283" y="1628"/>
                    <a:pt x="218" y="1641"/>
                    <a:pt x="150" y="1654"/>
                  </a:cubicBezTo>
                  <a:cubicBezTo>
                    <a:pt x="121" y="1667"/>
                    <a:pt x="69" y="1667"/>
                    <a:pt x="40" y="1709"/>
                  </a:cubicBezTo>
                  <a:cubicBezTo>
                    <a:pt x="1" y="1735"/>
                    <a:pt x="27" y="1774"/>
                    <a:pt x="56" y="1803"/>
                  </a:cubicBezTo>
                  <a:cubicBezTo>
                    <a:pt x="73" y="1807"/>
                    <a:pt x="89" y="1809"/>
                    <a:pt x="105" y="1809"/>
                  </a:cubicBezTo>
                  <a:cubicBezTo>
                    <a:pt x="137" y="1809"/>
                    <a:pt x="167" y="1803"/>
                    <a:pt x="202" y="1803"/>
                  </a:cubicBezTo>
                  <a:cubicBezTo>
                    <a:pt x="202" y="1803"/>
                    <a:pt x="218" y="1803"/>
                    <a:pt x="218" y="1816"/>
                  </a:cubicBezTo>
                  <a:cubicBezTo>
                    <a:pt x="231" y="1829"/>
                    <a:pt x="218" y="1842"/>
                    <a:pt x="218" y="1842"/>
                  </a:cubicBezTo>
                  <a:cubicBezTo>
                    <a:pt x="189" y="1884"/>
                    <a:pt x="163" y="1910"/>
                    <a:pt x="150" y="1936"/>
                  </a:cubicBezTo>
                  <a:cubicBezTo>
                    <a:pt x="121" y="1978"/>
                    <a:pt x="40" y="2072"/>
                    <a:pt x="69" y="2127"/>
                  </a:cubicBezTo>
                  <a:cubicBezTo>
                    <a:pt x="78" y="2136"/>
                    <a:pt x="100" y="2145"/>
                    <a:pt x="123" y="2145"/>
                  </a:cubicBezTo>
                  <a:cubicBezTo>
                    <a:pt x="132" y="2145"/>
                    <a:pt x="141" y="2144"/>
                    <a:pt x="150" y="2140"/>
                  </a:cubicBezTo>
                  <a:cubicBezTo>
                    <a:pt x="176" y="2127"/>
                    <a:pt x="202" y="2098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3" y="2017"/>
                    <a:pt x="312" y="2017"/>
                  </a:cubicBezTo>
                  <a:cubicBezTo>
                    <a:pt x="325" y="2017"/>
                    <a:pt x="325" y="2046"/>
                    <a:pt x="312" y="2046"/>
                  </a:cubicBezTo>
                  <a:cubicBezTo>
                    <a:pt x="312" y="2059"/>
                    <a:pt x="312" y="2072"/>
                    <a:pt x="299" y="2085"/>
                  </a:cubicBezTo>
                  <a:cubicBezTo>
                    <a:pt x="283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0"/>
                  </a:cubicBezTo>
                  <a:cubicBezTo>
                    <a:pt x="218" y="2276"/>
                    <a:pt x="231" y="2289"/>
                    <a:pt x="244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15"/>
                    <a:pt x="338" y="2289"/>
                  </a:cubicBezTo>
                  <a:cubicBezTo>
                    <a:pt x="364" y="2276"/>
                    <a:pt x="393" y="2247"/>
                    <a:pt x="406" y="2221"/>
                  </a:cubicBezTo>
                  <a:cubicBezTo>
                    <a:pt x="432" y="2195"/>
                    <a:pt x="461" y="2166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66"/>
                  </a:lnTo>
                  <a:cubicBezTo>
                    <a:pt x="513" y="2179"/>
                    <a:pt x="500" y="2208"/>
                    <a:pt x="487" y="2221"/>
                  </a:cubicBezTo>
                  <a:cubicBezTo>
                    <a:pt x="487" y="2247"/>
                    <a:pt x="474" y="2260"/>
                    <a:pt x="474" y="2289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8" y="2382"/>
                    <a:pt x="500" y="2396"/>
                    <a:pt x="525" y="2396"/>
                  </a:cubicBezTo>
                  <a:cubicBezTo>
                    <a:pt x="538" y="2396"/>
                    <a:pt x="553" y="2392"/>
                    <a:pt x="568" y="2383"/>
                  </a:cubicBezTo>
                  <a:cubicBezTo>
                    <a:pt x="607" y="2357"/>
                    <a:pt x="675" y="2195"/>
                    <a:pt x="688" y="2179"/>
                  </a:cubicBezTo>
                  <a:cubicBezTo>
                    <a:pt x="769" y="2033"/>
                    <a:pt x="866" y="1910"/>
                    <a:pt x="960" y="1774"/>
                  </a:cubicBezTo>
                  <a:cubicBezTo>
                    <a:pt x="1122" y="1560"/>
                    <a:pt x="1459" y="1155"/>
                    <a:pt x="1595" y="1032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3344;p77">
              <a:extLst>
                <a:ext uri="{FF2B5EF4-FFF2-40B4-BE49-F238E27FC236}">
                  <a16:creationId xmlns:a16="http://schemas.microsoft.com/office/drawing/2014/main" id="{7289FE4E-CF0E-4F09-BC31-2EF82531C528}"/>
                </a:ext>
              </a:extLst>
            </p:cNvPr>
            <p:cNvSpPr/>
            <p:nvPr/>
          </p:nvSpPr>
          <p:spPr>
            <a:xfrm>
              <a:off x="2060950" y="1404748"/>
              <a:ext cx="918366" cy="872885"/>
            </a:xfrm>
            <a:custGeom>
              <a:avLst/>
              <a:gdLst/>
              <a:ahLst/>
              <a:cxnLst/>
              <a:rect l="l" t="t" r="r" b="b"/>
              <a:pathLst>
                <a:path w="6199" h="5892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827" y="3486"/>
                    <a:pt x="124" y="4659"/>
                    <a:pt x="1135" y="5375"/>
                  </a:cubicBezTo>
                  <a:cubicBezTo>
                    <a:pt x="1632" y="5726"/>
                    <a:pt x="2482" y="5891"/>
                    <a:pt x="3312" y="5891"/>
                  </a:cubicBezTo>
                  <a:cubicBezTo>
                    <a:pt x="4175" y="5891"/>
                    <a:pt x="5017" y="5712"/>
                    <a:pt x="5415" y="5375"/>
                  </a:cubicBezTo>
                  <a:cubicBezTo>
                    <a:pt x="6199" y="4714"/>
                    <a:pt x="5564" y="3551"/>
                    <a:pt x="5415" y="3389"/>
                  </a:cubicBezTo>
                  <a:lnTo>
                    <a:pt x="5590" y="2297"/>
                  </a:lnTo>
                  <a:cubicBezTo>
                    <a:pt x="5590" y="2297"/>
                    <a:pt x="5713" y="1662"/>
                    <a:pt x="5428" y="1325"/>
                  </a:cubicBezTo>
                  <a:cubicBezTo>
                    <a:pt x="5227" y="1085"/>
                    <a:pt x="5011" y="1050"/>
                    <a:pt x="4904" y="1050"/>
                  </a:cubicBezTo>
                  <a:cubicBezTo>
                    <a:pt x="4861" y="1050"/>
                    <a:pt x="4835" y="1056"/>
                    <a:pt x="4835" y="1056"/>
                  </a:cubicBezTo>
                  <a:cubicBezTo>
                    <a:pt x="4835" y="1056"/>
                    <a:pt x="4903" y="570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3345;p77">
              <a:extLst>
                <a:ext uri="{FF2B5EF4-FFF2-40B4-BE49-F238E27FC236}">
                  <a16:creationId xmlns:a16="http://schemas.microsoft.com/office/drawing/2014/main" id="{D0020367-431A-4434-8CC6-2813F143453B}"/>
                </a:ext>
              </a:extLst>
            </p:cNvPr>
            <p:cNvSpPr/>
            <p:nvPr/>
          </p:nvSpPr>
          <p:spPr>
            <a:xfrm>
              <a:off x="2377246" y="2078972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701"/>
                    <a:pt x="526" y="879"/>
                    <a:pt x="312" y="1579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79"/>
                  </a:cubicBezTo>
                  <a:cubicBezTo>
                    <a:pt x="2120" y="879"/>
                    <a:pt x="1864" y="701"/>
                    <a:pt x="1835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3346;p77">
              <a:extLst>
                <a:ext uri="{FF2B5EF4-FFF2-40B4-BE49-F238E27FC236}">
                  <a16:creationId xmlns:a16="http://schemas.microsoft.com/office/drawing/2014/main" id="{12151DC9-7BC8-466E-A452-A89078BBF0F0}"/>
                </a:ext>
              </a:extLst>
            </p:cNvPr>
            <p:cNvSpPr/>
            <p:nvPr/>
          </p:nvSpPr>
          <p:spPr>
            <a:xfrm>
              <a:off x="2499172" y="2078972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393"/>
                  </a:cubicBezTo>
                  <a:cubicBezTo>
                    <a:pt x="95" y="406"/>
                    <a:pt x="202" y="406"/>
                    <a:pt x="299" y="406"/>
                  </a:cubicBezTo>
                  <a:cubicBezTo>
                    <a:pt x="526" y="406"/>
                    <a:pt x="837" y="325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347;p77">
              <a:extLst>
                <a:ext uri="{FF2B5EF4-FFF2-40B4-BE49-F238E27FC236}">
                  <a16:creationId xmlns:a16="http://schemas.microsoft.com/office/drawing/2014/main" id="{507C8E6A-73DD-4583-9FB1-C17107F85ED9}"/>
                </a:ext>
              </a:extLst>
            </p:cNvPr>
            <p:cNvSpPr/>
            <p:nvPr/>
          </p:nvSpPr>
          <p:spPr>
            <a:xfrm>
              <a:off x="2319172" y="2562825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6" y="1689"/>
                  </a:lnTo>
                  <a:cubicBezTo>
                    <a:pt x="526" y="1689"/>
                    <a:pt x="270" y="1757"/>
                    <a:pt x="137" y="1838"/>
                  </a:cubicBezTo>
                  <a:cubicBezTo>
                    <a:pt x="1" y="1919"/>
                    <a:pt x="40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348;p77">
              <a:extLst>
                <a:ext uri="{FF2B5EF4-FFF2-40B4-BE49-F238E27FC236}">
                  <a16:creationId xmlns:a16="http://schemas.microsoft.com/office/drawing/2014/main" id="{9EB9BBF1-86AC-4AF8-BB87-EEFFF6C0FF05}"/>
                </a:ext>
              </a:extLst>
            </p:cNvPr>
            <p:cNvSpPr/>
            <p:nvPr/>
          </p:nvSpPr>
          <p:spPr>
            <a:xfrm>
              <a:off x="2583173" y="2562825"/>
              <a:ext cx="245925" cy="296295"/>
            </a:xfrm>
            <a:custGeom>
              <a:avLst/>
              <a:gdLst/>
              <a:ahLst/>
              <a:cxnLst/>
              <a:rect l="l" t="t" r="r" b="b"/>
              <a:pathLst>
                <a:path w="1660" h="2000" extrusionOk="0">
                  <a:moveTo>
                    <a:pt x="1" y="1"/>
                  </a:moveTo>
                  <a:lnTo>
                    <a:pt x="176" y="2000"/>
                  </a:lnTo>
                  <a:lnTo>
                    <a:pt x="1041" y="2000"/>
                  </a:lnTo>
                  <a:cubicBezTo>
                    <a:pt x="1621" y="2000"/>
                    <a:pt x="1660" y="1919"/>
                    <a:pt x="1527" y="1838"/>
                  </a:cubicBezTo>
                  <a:cubicBezTo>
                    <a:pt x="1391" y="1757"/>
                    <a:pt x="1135" y="1689"/>
                    <a:pt x="1135" y="1689"/>
                  </a:cubicBezTo>
                  <a:lnTo>
                    <a:pt x="1271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349;p77">
              <a:extLst>
                <a:ext uri="{FF2B5EF4-FFF2-40B4-BE49-F238E27FC236}">
                  <a16:creationId xmlns:a16="http://schemas.microsoft.com/office/drawing/2014/main" id="{096192E3-D59B-471C-8A50-B1946460F2B6}"/>
                </a:ext>
              </a:extLst>
            </p:cNvPr>
            <p:cNvSpPr/>
            <p:nvPr/>
          </p:nvSpPr>
          <p:spPr>
            <a:xfrm>
              <a:off x="2379172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63"/>
                    <a:pt x="1174" y="863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350;p77">
              <a:extLst>
                <a:ext uri="{FF2B5EF4-FFF2-40B4-BE49-F238E27FC236}">
                  <a16:creationId xmlns:a16="http://schemas.microsoft.com/office/drawing/2014/main" id="{75F56831-2A96-44A9-9870-F48EF0986EF2}"/>
                </a:ext>
              </a:extLst>
            </p:cNvPr>
            <p:cNvSpPr/>
            <p:nvPr/>
          </p:nvSpPr>
          <p:spPr>
            <a:xfrm>
              <a:off x="2583173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82" y="863"/>
                  </a:lnTo>
                  <a:cubicBezTo>
                    <a:pt x="594" y="863"/>
                    <a:pt x="960" y="798"/>
                    <a:pt x="1203" y="730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351;p77">
              <a:extLst>
                <a:ext uri="{FF2B5EF4-FFF2-40B4-BE49-F238E27FC236}">
                  <a16:creationId xmlns:a16="http://schemas.microsoft.com/office/drawing/2014/main" id="{A34B1699-CD85-4588-A211-0B999E80C183}"/>
                </a:ext>
              </a:extLst>
            </p:cNvPr>
            <p:cNvSpPr/>
            <p:nvPr/>
          </p:nvSpPr>
          <p:spPr>
            <a:xfrm>
              <a:off x="2605247" y="2812900"/>
              <a:ext cx="223851" cy="46222"/>
            </a:xfrm>
            <a:custGeom>
              <a:avLst/>
              <a:gdLst/>
              <a:ahLst/>
              <a:cxnLst/>
              <a:rect l="l" t="t" r="r" b="b"/>
              <a:pathLst>
                <a:path w="1511" h="312" extrusionOk="0">
                  <a:moveTo>
                    <a:pt x="1" y="1"/>
                  </a:moveTo>
                  <a:lnTo>
                    <a:pt x="27" y="312"/>
                  </a:lnTo>
                  <a:lnTo>
                    <a:pt x="892" y="312"/>
                  </a:lnTo>
                  <a:cubicBezTo>
                    <a:pt x="1472" y="312"/>
                    <a:pt x="1511" y="231"/>
                    <a:pt x="1378" y="150"/>
                  </a:cubicBezTo>
                  <a:cubicBezTo>
                    <a:pt x="1242" y="69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352;p77">
              <a:extLst>
                <a:ext uri="{FF2B5EF4-FFF2-40B4-BE49-F238E27FC236}">
                  <a16:creationId xmlns:a16="http://schemas.microsoft.com/office/drawing/2014/main" id="{99439666-10A7-4C67-BBFE-D7C762C9C057}"/>
                </a:ext>
              </a:extLst>
            </p:cNvPr>
            <p:cNvSpPr/>
            <p:nvPr/>
          </p:nvSpPr>
          <p:spPr>
            <a:xfrm>
              <a:off x="2319172" y="2812900"/>
              <a:ext cx="224295" cy="46222"/>
            </a:xfrm>
            <a:custGeom>
              <a:avLst/>
              <a:gdLst/>
              <a:ahLst/>
              <a:cxnLst/>
              <a:rect l="l" t="t" r="r" b="b"/>
              <a:pathLst>
                <a:path w="1514" h="312" extrusionOk="0">
                  <a:moveTo>
                    <a:pt x="526" y="1"/>
                  </a:moveTo>
                  <a:cubicBezTo>
                    <a:pt x="526" y="1"/>
                    <a:pt x="270" y="69"/>
                    <a:pt x="137" y="150"/>
                  </a:cubicBezTo>
                  <a:cubicBezTo>
                    <a:pt x="1" y="231"/>
                    <a:pt x="40" y="312"/>
                    <a:pt x="623" y="312"/>
                  </a:cubicBezTo>
                  <a:lnTo>
                    <a:pt x="1485" y="312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353;p77">
              <a:extLst>
                <a:ext uri="{FF2B5EF4-FFF2-40B4-BE49-F238E27FC236}">
                  <a16:creationId xmlns:a16="http://schemas.microsoft.com/office/drawing/2014/main" id="{28DF1783-24FF-4E73-8942-34095EDC271A}"/>
                </a:ext>
              </a:extLst>
            </p:cNvPr>
            <p:cNvSpPr/>
            <p:nvPr/>
          </p:nvSpPr>
          <p:spPr>
            <a:xfrm>
              <a:off x="2323024" y="2151713"/>
              <a:ext cx="172444" cy="207258"/>
            </a:xfrm>
            <a:custGeom>
              <a:avLst/>
              <a:gdLst/>
              <a:ahLst/>
              <a:cxnLst/>
              <a:rect l="l" t="t" r="r" b="b"/>
              <a:pathLst>
                <a:path w="1164" h="1399" extrusionOk="0">
                  <a:moveTo>
                    <a:pt x="984" y="0"/>
                  </a:moveTo>
                  <a:cubicBezTo>
                    <a:pt x="863" y="0"/>
                    <a:pt x="693" y="73"/>
                    <a:pt x="474" y="291"/>
                  </a:cubicBezTo>
                  <a:cubicBezTo>
                    <a:pt x="111" y="670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64" y="77"/>
                  </a:lnTo>
                  <a:cubicBezTo>
                    <a:pt x="1125" y="33"/>
                    <a:pt x="1065" y="0"/>
                    <a:pt x="984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354;p77">
              <a:extLst>
                <a:ext uri="{FF2B5EF4-FFF2-40B4-BE49-F238E27FC236}">
                  <a16:creationId xmlns:a16="http://schemas.microsoft.com/office/drawing/2014/main" id="{5735C2DA-56BC-4C50-89DE-9F970C4FF23D}"/>
                </a:ext>
              </a:extLst>
            </p:cNvPr>
            <p:cNvSpPr/>
            <p:nvPr/>
          </p:nvSpPr>
          <p:spPr>
            <a:xfrm>
              <a:off x="2653247" y="2160009"/>
              <a:ext cx="305925" cy="355110"/>
            </a:xfrm>
            <a:custGeom>
              <a:avLst/>
              <a:gdLst/>
              <a:ahLst/>
              <a:cxnLst/>
              <a:rect l="l" t="t" r="r" b="b"/>
              <a:pathLst>
                <a:path w="2065" h="2397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32"/>
                  </a:lnTo>
                  <a:cubicBezTo>
                    <a:pt x="607" y="1155"/>
                    <a:pt x="879" y="1411"/>
                    <a:pt x="1135" y="1761"/>
                  </a:cubicBezTo>
                  <a:cubicBezTo>
                    <a:pt x="1229" y="1897"/>
                    <a:pt x="1310" y="2033"/>
                    <a:pt x="1391" y="2179"/>
                  </a:cubicBezTo>
                  <a:cubicBezTo>
                    <a:pt x="1391" y="2195"/>
                    <a:pt x="1472" y="2357"/>
                    <a:pt x="1511" y="2383"/>
                  </a:cubicBezTo>
                  <a:cubicBezTo>
                    <a:pt x="1526" y="2392"/>
                    <a:pt x="1540" y="2396"/>
                    <a:pt x="1553" y="2396"/>
                  </a:cubicBezTo>
                  <a:cubicBezTo>
                    <a:pt x="1578" y="2396"/>
                    <a:pt x="1598" y="2382"/>
                    <a:pt x="1608" y="2357"/>
                  </a:cubicBezTo>
                  <a:cubicBezTo>
                    <a:pt x="1621" y="2328"/>
                    <a:pt x="1621" y="2302"/>
                    <a:pt x="1608" y="2289"/>
                  </a:cubicBezTo>
                  <a:cubicBezTo>
                    <a:pt x="1608" y="2260"/>
                    <a:pt x="1592" y="2247"/>
                    <a:pt x="1592" y="2221"/>
                  </a:cubicBezTo>
                  <a:cubicBezTo>
                    <a:pt x="1579" y="2208"/>
                    <a:pt x="1566" y="2179"/>
                    <a:pt x="1566" y="2166"/>
                  </a:cubicBezTo>
                  <a:lnTo>
                    <a:pt x="1566" y="2140"/>
                  </a:lnTo>
                  <a:cubicBezTo>
                    <a:pt x="1566" y="2127"/>
                    <a:pt x="1579" y="2127"/>
                    <a:pt x="1579" y="2127"/>
                  </a:cubicBezTo>
                  <a:cubicBezTo>
                    <a:pt x="1592" y="2127"/>
                    <a:pt x="1592" y="2127"/>
                    <a:pt x="1592" y="2140"/>
                  </a:cubicBezTo>
                  <a:cubicBezTo>
                    <a:pt x="1621" y="2166"/>
                    <a:pt x="1647" y="2195"/>
                    <a:pt x="1660" y="2221"/>
                  </a:cubicBezTo>
                  <a:cubicBezTo>
                    <a:pt x="1689" y="2247"/>
                    <a:pt x="1702" y="2276"/>
                    <a:pt x="1728" y="2289"/>
                  </a:cubicBezTo>
                  <a:cubicBezTo>
                    <a:pt x="1754" y="2315"/>
                    <a:pt x="1783" y="2315"/>
                    <a:pt x="1809" y="2315"/>
                  </a:cubicBezTo>
                  <a:cubicBezTo>
                    <a:pt x="1822" y="2315"/>
                    <a:pt x="1835" y="2315"/>
                    <a:pt x="1835" y="2302"/>
                  </a:cubicBezTo>
                  <a:cubicBezTo>
                    <a:pt x="1851" y="2289"/>
                    <a:pt x="1851" y="2276"/>
                    <a:pt x="1851" y="2260"/>
                  </a:cubicBezTo>
                  <a:cubicBezTo>
                    <a:pt x="1851" y="2234"/>
                    <a:pt x="1835" y="2221"/>
                    <a:pt x="1835" y="2195"/>
                  </a:cubicBezTo>
                  <a:cubicBezTo>
                    <a:pt x="1822" y="2153"/>
                    <a:pt x="1796" y="2114"/>
                    <a:pt x="1770" y="2085"/>
                  </a:cubicBezTo>
                  <a:cubicBezTo>
                    <a:pt x="1770" y="2072"/>
                    <a:pt x="1770" y="2059"/>
                    <a:pt x="1754" y="2046"/>
                  </a:cubicBezTo>
                  <a:cubicBezTo>
                    <a:pt x="1754" y="2046"/>
                    <a:pt x="1754" y="2017"/>
                    <a:pt x="1770" y="2017"/>
                  </a:cubicBezTo>
                  <a:cubicBezTo>
                    <a:pt x="1783" y="2017"/>
                    <a:pt x="1796" y="2033"/>
                    <a:pt x="1809" y="2046"/>
                  </a:cubicBezTo>
                  <a:cubicBezTo>
                    <a:pt x="1822" y="2059"/>
                    <a:pt x="1835" y="2072"/>
                    <a:pt x="1851" y="2085"/>
                  </a:cubicBezTo>
                  <a:cubicBezTo>
                    <a:pt x="1877" y="2098"/>
                    <a:pt x="1903" y="2127"/>
                    <a:pt x="1932" y="2140"/>
                  </a:cubicBezTo>
                  <a:cubicBezTo>
                    <a:pt x="1940" y="2144"/>
                    <a:pt x="1947" y="2145"/>
                    <a:pt x="1954" y="2145"/>
                  </a:cubicBezTo>
                  <a:cubicBezTo>
                    <a:pt x="1972" y="2145"/>
                    <a:pt x="1988" y="2136"/>
                    <a:pt x="1997" y="2127"/>
                  </a:cubicBezTo>
                  <a:cubicBezTo>
                    <a:pt x="2039" y="2072"/>
                    <a:pt x="1958" y="1978"/>
                    <a:pt x="1932" y="1936"/>
                  </a:cubicBezTo>
                  <a:cubicBezTo>
                    <a:pt x="1916" y="1910"/>
                    <a:pt x="1890" y="1884"/>
                    <a:pt x="1864" y="1842"/>
                  </a:cubicBezTo>
                  <a:cubicBezTo>
                    <a:pt x="1864" y="1842"/>
                    <a:pt x="1851" y="1829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903" y="1803"/>
                    <a:pt x="1936" y="1809"/>
                    <a:pt x="1968" y="1809"/>
                  </a:cubicBezTo>
                  <a:cubicBezTo>
                    <a:pt x="1983" y="1809"/>
                    <a:pt x="1999" y="1807"/>
                    <a:pt x="2013" y="1803"/>
                  </a:cubicBezTo>
                  <a:cubicBezTo>
                    <a:pt x="2052" y="1774"/>
                    <a:pt x="2065" y="1735"/>
                    <a:pt x="2039" y="1709"/>
                  </a:cubicBezTo>
                  <a:cubicBezTo>
                    <a:pt x="2013" y="1667"/>
                    <a:pt x="1958" y="1667"/>
                    <a:pt x="1916" y="1654"/>
                  </a:cubicBezTo>
                  <a:cubicBezTo>
                    <a:pt x="1864" y="1641"/>
                    <a:pt x="1796" y="1628"/>
                    <a:pt x="1741" y="1573"/>
                  </a:cubicBezTo>
                  <a:cubicBezTo>
                    <a:pt x="1702" y="1547"/>
                    <a:pt x="1660" y="1492"/>
                    <a:pt x="1634" y="1437"/>
                  </a:cubicBezTo>
                  <a:cubicBezTo>
                    <a:pt x="1527" y="1317"/>
                    <a:pt x="1430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3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355;p77">
              <a:extLst>
                <a:ext uri="{FF2B5EF4-FFF2-40B4-BE49-F238E27FC236}">
                  <a16:creationId xmlns:a16="http://schemas.microsoft.com/office/drawing/2014/main" id="{7E2AA93E-0B0D-436B-B4D6-C1014FB1C50D}"/>
                </a:ext>
              </a:extLst>
            </p:cNvPr>
            <p:cNvSpPr/>
            <p:nvPr/>
          </p:nvSpPr>
          <p:spPr>
            <a:xfrm>
              <a:off x="2653247" y="2151713"/>
              <a:ext cx="171999" cy="207258"/>
            </a:xfrm>
            <a:custGeom>
              <a:avLst/>
              <a:gdLst/>
              <a:ahLst/>
              <a:cxnLst/>
              <a:rect l="l" t="t" r="r" b="b"/>
              <a:pathLst>
                <a:path w="1161" h="1399" extrusionOk="0">
                  <a:moveTo>
                    <a:pt x="179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54" y="1237"/>
                    <a:pt x="1161" y="777"/>
                    <a:pt x="1161" y="777"/>
                  </a:cubicBezTo>
                  <a:cubicBezTo>
                    <a:pt x="1161" y="777"/>
                    <a:pt x="1041" y="670"/>
                    <a:pt x="688" y="291"/>
                  </a:cubicBezTo>
                  <a:cubicBezTo>
                    <a:pt x="470" y="73"/>
                    <a:pt x="301" y="0"/>
                    <a:pt x="179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356;p77">
              <a:extLst>
                <a:ext uri="{FF2B5EF4-FFF2-40B4-BE49-F238E27FC236}">
                  <a16:creationId xmlns:a16="http://schemas.microsoft.com/office/drawing/2014/main" id="{7501CD09-2F15-46EC-BC2C-3349031071C1}"/>
                </a:ext>
              </a:extLst>
            </p:cNvPr>
            <p:cNvSpPr/>
            <p:nvPr/>
          </p:nvSpPr>
          <p:spPr>
            <a:xfrm>
              <a:off x="2259172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5" y="202"/>
                    <a:pt x="231" y="1080"/>
                  </a:cubicBezTo>
                  <a:cubicBezTo>
                    <a:pt x="1" y="1958"/>
                    <a:pt x="40" y="2849"/>
                    <a:pt x="419" y="3199"/>
                  </a:cubicBezTo>
                  <a:cubicBezTo>
                    <a:pt x="785" y="3549"/>
                    <a:pt x="1391" y="3604"/>
                    <a:pt x="1919" y="3604"/>
                  </a:cubicBezTo>
                  <a:cubicBezTo>
                    <a:pt x="2431" y="3604"/>
                    <a:pt x="3037" y="3549"/>
                    <a:pt x="3416" y="3199"/>
                  </a:cubicBezTo>
                  <a:cubicBezTo>
                    <a:pt x="3782" y="2849"/>
                    <a:pt x="3821" y="1958"/>
                    <a:pt x="3604" y="1080"/>
                  </a:cubicBezTo>
                  <a:cubicBezTo>
                    <a:pt x="3377" y="202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357;p77">
              <a:extLst>
                <a:ext uri="{FF2B5EF4-FFF2-40B4-BE49-F238E27FC236}">
                  <a16:creationId xmlns:a16="http://schemas.microsoft.com/office/drawing/2014/main" id="{A2D9DC8F-BAA4-4EAA-9003-59F305224165}"/>
                </a:ext>
              </a:extLst>
            </p:cNvPr>
            <p:cNvSpPr/>
            <p:nvPr/>
          </p:nvSpPr>
          <p:spPr>
            <a:xfrm>
              <a:off x="2060950" y="1404748"/>
              <a:ext cx="716293" cy="516442"/>
            </a:xfrm>
            <a:custGeom>
              <a:avLst/>
              <a:gdLst/>
              <a:ahLst/>
              <a:cxnLst/>
              <a:rect l="l" t="t" r="r" b="b"/>
              <a:pathLst>
                <a:path w="4835" h="3486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2123" y="3363"/>
                    <a:pt x="1164" y="1581"/>
                    <a:pt x="2933" y="1202"/>
                  </a:cubicBezTo>
                  <a:cubicBezTo>
                    <a:pt x="3126" y="1162"/>
                    <a:pt x="3304" y="1145"/>
                    <a:pt x="3465" y="1145"/>
                  </a:cubicBezTo>
                  <a:cubicBezTo>
                    <a:pt x="3956" y="1145"/>
                    <a:pt x="4302" y="1300"/>
                    <a:pt x="4524" y="1432"/>
                  </a:cubicBezTo>
                  <a:lnTo>
                    <a:pt x="4835" y="1040"/>
                  </a:lnTo>
                  <a:lnTo>
                    <a:pt x="4835" y="975"/>
                  </a:lnTo>
                  <a:cubicBezTo>
                    <a:pt x="4822" y="813"/>
                    <a:pt x="4741" y="473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358;p77">
              <a:extLst>
                <a:ext uri="{FF2B5EF4-FFF2-40B4-BE49-F238E27FC236}">
                  <a16:creationId xmlns:a16="http://schemas.microsoft.com/office/drawing/2014/main" id="{CBC46FC1-C745-4704-B711-7672801B9160}"/>
                </a:ext>
              </a:extLst>
            </p:cNvPr>
            <p:cNvSpPr/>
            <p:nvPr/>
          </p:nvSpPr>
          <p:spPr>
            <a:xfrm>
              <a:off x="2283172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359;p77">
              <a:extLst>
                <a:ext uri="{FF2B5EF4-FFF2-40B4-BE49-F238E27FC236}">
                  <a16:creationId xmlns:a16="http://schemas.microsoft.com/office/drawing/2014/main" id="{88EA5545-FF4A-447C-9F27-822EB784BFE5}"/>
                </a:ext>
              </a:extLst>
            </p:cNvPr>
            <p:cNvSpPr/>
            <p:nvPr/>
          </p:nvSpPr>
          <p:spPr>
            <a:xfrm>
              <a:off x="2679173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64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64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360;p77">
              <a:extLst>
                <a:ext uri="{FF2B5EF4-FFF2-40B4-BE49-F238E27FC236}">
                  <a16:creationId xmlns:a16="http://schemas.microsoft.com/office/drawing/2014/main" id="{78397671-BB89-4D89-A147-D3B6D1450337}"/>
                </a:ext>
              </a:extLst>
            </p:cNvPr>
            <p:cNvSpPr/>
            <p:nvPr/>
          </p:nvSpPr>
          <p:spPr>
            <a:xfrm>
              <a:off x="2491024" y="1924750"/>
              <a:ext cx="71259" cy="29629"/>
            </a:xfrm>
            <a:custGeom>
              <a:avLst/>
              <a:gdLst/>
              <a:ahLst/>
              <a:cxnLst/>
              <a:rect l="l" t="t" r="r" b="b"/>
              <a:pathLst>
                <a:path w="481" h="200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30" y="200"/>
                    <a:pt x="253" y="200"/>
                  </a:cubicBezTo>
                  <a:cubicBezTo>
                    <a:pt x="369" y="200"/>
                    <a:pt x="480" y="175"/>
                    <a:pt x="474" y="122"/>
                  </a:cubicBezTo>
                  <a:cubicBezTo>
                    <a:pt x="474" y="57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361;p77">
              <a:extLst>
                <a:ext uri="{FF2B5EF4-FFF2-40B4-BE49-F238E27FC236}">
                  <a16:creationId xmlns:a16="http://schemas.microsoft.com/office/drawing/2014/main" id="{F4C21400-290E-4A33-9667-468FDE84E07B}"/>
                </a:ext>
              </a:extLst>
            </p:cNvPr>
            <p:cNvSpPr/>
            <p:nvPr/>
          </p:nvSpPr>
          <p:spPr>
            <a:xfrm>
              <a:off x="2489098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0" y="1"/>
                  </a:moveTo>
                  <a:cubicBezTo>
                    <a:pt x="150" y="1"/>
                    <a:pt x="28" y="58"/>
                    <a:pt x="1" y="167"/>
                  </a:cubicBezTo>
                  <a:lnTo>
                    <a:pt x="1" y="180"/>
                  </a:lnTo>
                  <a:cubicBezTo>
                    <a:pt x="82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08" y="58"/>
                    <a:pt x="390" y="1"/>
                    <a:pt x="27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362;p77">
              <a:extLst>
                <a:ext uri="{FF2B5EF4-FFF2-40B4-BE49-F238E27FC236}">
                  <a16:creationId xmlns:a16="http://schemas.microsoft.com/office/drawing/2014/main" id="{9752195D-9157-44A6-B7BE-32D241A7AFFB}"/>
                </a:ext>
              </a:extLst>
            </p:cNvPr>
            <p:cNvSpPr/>
            <p:nvPr/>
          </p:nvSpPr>
          <p:spPr>
            <a:xfrm>
              <a:off x="2468950" y="1977194"/>
              <a:ext cx="163259" cy="45185"/>
            </a:xfrm>
            <a:custGeom>
              <a:avLst/>
              <a:gdLst/>
              <a:ahLst/>
              <a:cxnLst/>
              <a:rect l="l" t="t" r="r" b="b"/>
              <a:pathLst>
                <a:path w="1102" h="305" extrusionOk="0">
                  <a:moveTo>
                    <a:pt x="1055" y="0"/>
                  </a:moveTo>
                  <a:cubicBezTo>
                    <a:pt x="1045" y="0"/>
                    <a:pt x="1035" y="3"/>
                    <a:pt x="1028" y="11"/>
                  </a:cubicBezTo>
                  <a:cubicBezTo>
                    <a:pt x="878" y="179"/>
                    <a:pt x="651" y="253"/>
                    <a:pt x="423" y="253"/>
                  </a:cubicBezTo>
                  <a:cubicBezTo>
                    <a:pt x="282" y="253"/>
                    <a:pt x="141" y="225"/>
                    <a:pt x="17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3" y="304"/>
                    <a:pt x="420" y="304"/>
                  </a:cubicBezTo>
                  <a:cubicBezTo>
                    <a:pt x="669" y="304"/>
                    <a:pt x="930" y="209"/>
                    <a:pt x="1083" y="40"/>
                  </a:cubicBezTo>
                  <a:cubicBezTo>
                    <a:pt x="1101" y="19"/>
                    <a:pt x="1079" y="0"/>
                    <a:pt x="1055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363;p77">
              <a:extLst>
                <a:ext uri="{FF2B5EF4-FFF2-40B4-BE49-F238E27FC236}">
                  <a16:creationId xmlns:a16="http://schemas.microsoft.com/office/drawing/2014/main" id="{56E789AB-9B6F-401E-9B3B-F3FBC550005B}"/>
                </a:ext>
              </a:extLst>
            </p:cNvPr>
            <p:cNvSpPr/>
            <p:nvPr/>
          </p:nvSpPr>
          <p:spPr>
            <a:xfrm>
              <a:off x="2617247" y="1964750"/>
              <a:ext cx="29926" cy="22963"/>
            </a:xfrm>
            <a:custGeom>
              <a:avLst/>
              <a:gdLst/>
              <a:ahLst/>
              <a:cxnLst/>
              <a:rect l="l" t="t" r="r" b="b"/>
              <a:pathLst>
                <a:path w="202" h="155" extrusionOk="0">
                  <a:moveTo>
                    <a:pt x="27" y="1"/>
                  </a:moveTo>
                  <a:cubicBezTo>
                    <a:pt x="1" y="43"/>
                    <a:pt x="27" y="95"/>
                    <a:pt x="53" y="124"/>
                  </a:cubicBezTo>
                  <a:cubicBezTo>
                    <a:pt x="74" y="143"/>
                    <a:pt x="108" y="155"/>
                    <a:pt x="141" y="155"/>
                  </a:cubicBezTo>
                  <a:cubicBezTo>
                    <a:pt x="153" y="155"/>
                    <a:pt x="165" y="153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69" y="111"/>
                    <a:pt x="53" y="56"/>
                    <a:pt x="40" y="14"/>
                  </a:cubicBezTo>
                  <a:cubicBezTo>
                    <a:pt x="40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364;p77">
              <a:extLst>
                <a:ext uri="{FF2B5EF4-FFF2-40B4-BE49-F238E27FC236}">
                  <a16:creationId xmlns:a16="http://schemas.microsoft.com/office/drawing/2014/main" id="{B167E8FC-CC0E-402C-8D8B-47434865C0D1}"/>
                </a:ext>
              </a:extLst>
            </p:cNvPr>
            <p:cNvSpPr/>
            <p:nvPr/>
          </p:nvSpPr>
          <p:spPr>
            <a:xfrm>
              <a:off x="2585395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69"/>
                    <a:pt x="179" y="973"/>
                    <a:pt x="583" y="973"/>
                  </a:cubicBezTo>
                  <a:cubicBezTo>
                    <a:pt x="591" y="973"/>
                    <a:pt x="599" y="973"/>
                    <a:pt x="608" y="973"/>
                  </a:cubicBezTo>
                  <a:cubicBezTo>
                    <a:pt x="1065" y="947"/>
                    <a:pt x="1214" y="688"/>
                    <a:pt x="1175" y="432"/>
                  </a:cubicBezTo>
                  <a:cubicBezTo>
                    <a:pt x="1120" y="163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365;p77">
              <a:extLst>
                <a:ext uri="{FF2B5EF4-FFF2-40B4-BE49-F238E27FC236}">
                  <a16:creationId xmlns:a16="http://schemas.microsoft.com/office/drawing/2014/main" id="{5469E555-EE0E-4F7E-9D72-55FCFD15404B}"/>
                </a:ext>
              </a:extLst>
            </p:cNvPr>
            <p:cNvSpPr/>
            <p:nvPr/>
          </p:nvSpPr>
          <p:spPr>
            <a:xfrm>
              <a:off x="2595173" y="1760305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564" y="1"/>
                  </a:moveTo>
                  <a:cubicBezTo>
                    <a:pt x="440" y="1"/>
                    <a:pt x="319" y="30"/>
                    <a:pt x="218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7" y="483"/>
                    <a:pt x="11" y="483"/>
                  </a:cubicBezTo>
                  <a:cubicBezTo>
                    <a:pt x="12" y="483"/>
                    <a:pt x="14" y="481"/>
                    <a:pt x="14" y="477"/>
                  </a:cubicBezTo>
                  <a:cubicBezTo>
                    <a:pt x="86" y="250"/>
                    <a:pt x="328" y="107"/>
                    <a:pt x="561" y="107"/>
                  </a:cubicBezTo>
                  <a:cubicBezTo>
                    <a:pt x="591" y="107"/>
                    <a:pt x="620" y="109"/>
                    <a:pt x="649" y="114"/>
                  </a:cubicBezTo>
                  <a:cubicBezTo>
                    <a:pt x="756" y="140"/>
                    <a:pt x="866" y="195"/>
                    <a:pt x="931" y="276"/>
                  </a:cubicBezTo>
                  <a:cubicBezTo>
                    <a:pt x="1012" y="370"/>
                    <a:pt x="1028" y="490"/>
                    <a:pt x="1093" y="584"/>
                  </a:cubicBezTo>
                  <a:cubicBezTo>
                    <a:pt x="1102" y="593"/>
                    <a:pt x="1114" y="601"/>
                    <a:pt x="1126" y="601"/>
                  </a:cubicBezTo>
                  <a:cubicBezTo>
                    <a:pt x="1134" y="601"/>
                    <a:pt x="1142" y="596"/>
                    <a:pt x="1148" y="584"/>
                  </a:cubicBezTo>
                  <a:cubicBezTo>
                    <a:pt x="1216" y="451"/>
                    <a:pt x="1109" y="289"/>
                    <a:pt x="1012" y="195"/>
                  </a:cubicBezTo>
                  <a:cubicBezTo>
                    <a:pt x="918" y="85"/>
                    <a:pt x="769" y="17"/>
                    <a:pt x="636" y="4"/>
                  </a:cubicBezTo>
                  <a:cubicBezTo>
                    <a:pt x="612" y="2"/>
                    <a:pt x="588" y="1"/>
                    <a:pt x="56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366;p77">
              <a:extLst>
                <a:ext uri="{FF2B5EF4-FFF2-40B4-BE49-F238E27FC236}">
                  <a16:creationId xmlns:a16="http://schemas.microsoft.com/office/drawing/2014/main" id="{3685DAA9-EA65-40E3-9E06-4F0AFD07663B}"/>
                </a:ext>
              </a:extLst>
            </p:cNvPr>
            <p:cNvSpPr/>
            <p:nvPr/>
          </p:nvSpPr>
          <p:spPr>
            <a:xfrm>
              <a:off x="2603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75" y="1"/>
                    <a:pt x="0" y="176"/>
                    <a:pt x="0" y="406"/>
                  </a:cubicBezTo>
                  <a:cubicBezTo>
                    <a:pt x="0" y="623"/>
                    <a:pt x="175" y="811"/>
                    <a:pt x="405" y="811"/>
                  </a:cubicBezTo>
                  <a:cubicBezTo>
                    <a:pt x="619" y="811"/>
                    <a:pt x="810" y="623"/>
                    <a:pt x="810" y="406"/>
                  </a:cubicBezTo>
                  <a:cubicBezTo>
                    <a:pt x="810" y="176"/>
                    <a:pt x="619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67;p77">
              <a:extLst>
                <a:ext uri="{FF2B5EF4-FFF2-40B4-BE49-F238E27FC236}">
                  <a16:creationId xmlns:a16="http://schemas.microsoft.com/office/drawing/2014/main" id="{62AEAABD-3BEE-439D-8752-47AC3D06ABD8}"/>
                </a:ext>
              </a:extLst>
            </p:cNvPr>
            <p:cNvSpPr/>
            <p:nvPr/>
          </p:nvSpPr>
          <p:spPr>
            <a:xfrm>
              <a:off x="2615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368;p77">
              <a:extLst>
                <a:ext uri="{FF2B5EF4-FFF2-40B4-BE49-F238E27FC236}">
                  <a16:creationId xmlns:a16="http://schemas.microsoft.com/office/drawing/2014/main" id="{0F761911-48CB-48CC-AC1B-10A99818A948}"/>
                </a:ext>
              </a:extLst>
            </p:cNvPr>
            <p:cNvSpPr/>
            <p:nvPr/>
          </p:nvSpPr>
          <p:spPr>
            <a:xfrm>
              <a:off x="2309098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63"/>
                    <a:pt x="43" y="432"/>
                  </a:cubicBezTo>
                  <a:cubicBezTo>
                    <a:pt x="1" y="688"/>
                    <a:pt x="163" y="947"/>
                    <a:pt x="610" y="973"/>
                  </a:cubicBezTo>
                  <a:cubicBezTo>
                    <a:pt x="618" y="973"/>
                    <a:pt x="627" y="973"/>
                    <a:pt x="635" y="973"/>
                  </a:cubicBezTo>
                  <a:cubicBezTo>
                    <a:pt x="1036" y="973"/>
                    <a:pt x="1227" y="669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369;p77">
              <a:extLst>
                <a:ext uri="{FF2B5EF4-FFF2-40B4-BE49-F238E27FC236}">
                  <a16:creationId xmlns:a16="http://schemas.microsoft.com/office/drawing/2014/main" id="{BFC89DA1-F355-4CB2-A905-F456DC12D503}"/>
                </a:ext>
              </a:extLst>
            </p:cNvPr>
            <p:cNvSpPr/>
            <p:nvPr/>
          </p:nvSpPr>
          <p:spPr>
            <a:xfrm>
              <a:off x="2299024" y="1760749"/>
              <a:ext cx="180147" cy="88592"/>
            </a:xfrm>
            <a:custGeom>
              <a:avLst/>
              <a:gdLst/>
              <a:ahLst/>
              <a:cxnLst/>
              <a:rect l="l" t="t" r="r" b="b"/>
              <a:pathLst>
                <a:path w="1216" h="598" extrusionOk="0">
                  <a:moveTo>
                    <a:pt x="665" y="1"/>
                  </a:moveTo>
                  <a:cubicBezTo>
                    <a:pt x="605" y="1"/>
                    <a:pt x="545" y="10"/>
                    <a:pt x="487" y="30"/>
                  </a:cubicBezTo>
                  <a:cubicBezTo>
                    <a:pt x="380" y="56"/>
                    <a:pt x="257" y="124"/>
                    <a:pt x="192" y="205"/>
                  </a:cubicBezTo>
                  <a:cubicBezTo>
                    <a:pt x="111" y="299"/>
                    <a:pt x="1" y="461"/>
                    <a:pt x="82" y="568"/>
                  </a:cubicBezTo>
                  <a:cubicBezTo>
                    <a:pt x="90" y="585"/>
                    <a:pt x="104" y="597"/>
                    <a:pt x="116" y="597"/>
                  </a:cubicBezTo>
                  <a:cubicBezTo>
                    <a:pt x="124" y="597"/>
                    <a:pt x="132" y="592"/>
                    <a:pt x="137" y="581"/>
                  </a:cubicBezTo>
                  <a:cubicBezTo>
                    <a:pt x="192" y="500"/>
                    <a:pt x="205" y="419"/>
                    <a:pt x="244" y="338"/>
                  </a:cubicBezTo>
                  <a:cubicBezTo>
                    <a:pt x="299" y="244"/>
                    <a:pt x="380" y="192"/>
                    <a:pt x="474" y="150"/>
                  </a:cubicBezTo>
                  <a:cubicBezTo>
                    <a:pt x="542" y="121"/>
                    <a:pt x="613" y="108"/>
                    <a:pt x="684" y="108"/>
                  </a:cubicBezTo>
                  <a:cubicBezTo>
                    <a:pt x="911" y="108"/>
                    <a:pt x="1131" y="247"/>
                    <a:pt x="1203" y="474"/>
                  </a:cubicBezTo>
                  <a:cubicBezTo>
                    <a:pt x="1207" y="478"/>
                    <a:pt x="1209" y="479"/>
                    <a:pt x="1211" y="479"/>
                  </a:cubicBezTo>
                  <a:cubicBezTo>
                    <a:pt x="1216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73" y="82"/>
                  </a:cubicBezTo>
                  <a:cubicBezTo>
                    <a:pt x="878" y="30"/>
                    <a:pt x="772" y="1"/>
                    <a:pt x="6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370;p77">
              <a:extLst>
                <a:ext uri="{FF2B5EF4-FFF2-40B4-BE49-F238E27FC236}">
                  <a16:creationId xmlns:a16="http://schemas.microsoft.com/office/drawing/2014/main" id="{8D28ECBA-5E50-4540-8F8B-57B6222E843C}"/>
                </a:ext>
              </a:extLst>
            </p:cNvPr>
            <p:cNvSpPr/>
            <p:nvPr/>
          </p:nvSpPr>
          <p:spPr>
            <a:xfrm>
              <a:off x="2351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88" y="1"/>
                    <a:pt x="0" y="176"/>
                    <a:pt x="0" y="406"/>
                  </a:cubicBezTo>
                  <a:cubicBezTo>
                    <a:pt x="0" y="623"/>
                    <a:pt x="188" y="811"/>
                    <a:pt x="405" y="811"/>
                  </a:cubicBezTo>
                  <a:cubicBezTo>
                    <a:pt x="632" y="811"/>
                    <a:pt x="810" y="623"/>
                    <a:pt x="810" y="406"/>
                  </a:cubicBezTo>
                  <a:cubicBezTo>
                    <a:pt x="810" y="176"/>
                    <a:pt x="632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371;p77">
              <a:extLst>
                <a:ext uri="{FF2B5EF4-FFF2-40B4-BE49-F238E27FC236}">
                  <a16:creationId xmlns:a16="http://schemas.microsoft.com/office/drawing/2014/main" id="{38CF0746-26B6-4E83-B273-861512437D02}"/>
                </a:ext>
              </a:extLst>
            </p:cNvPr>
            <p:cNvSpPr/>
            <p:nvPr/>
          </p:nvSpPr>
          <p:spPr>
            <a:xfrm>
              <a:off x="2363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372;p77">
              <a:extLst>
                <a:ext uri="{FF2B5EF4-FFF2-40B4-BE49-F238E27FC236}">
                  <a16:creationId xmlns:a16="http://schemas.microsoft.com/office/drawing/2014/main" id="{C87A85F3-812C-4CA3-A9F2-B77998414195}"/>
                </a:ext>
              </a:extLst>
            </p:cNvPr>
            <p:cNvSpPr/>
            <p:nvPr/>
          </p:nvSpPr>
          <p:spPr>
            <a:xfrm>
              <a:off x="2631173" y="1664749"/>
              <a:ext cx="100000" cy="52444"/>
            </a:xfrm>
            <a:custGeom>
              <a:avLst/>
              <a:gdLst/>
              <a:ahLst/>
              <a:cxnLst/>
              <a:rect l="l" t="t" r="r" b="b"/>
              <a:pathLst>
                <a:path w="675" h="354" extrusionOk="0">
                  <a:moveTo>
                    <a:pt x="121" y="1"/>
                  </a:moveTo>
                  <a:cubicBezTo>
                    <a:pt x="95" y="1"/>
                    <a:pt x="69" y="1"/>
                    <a:pt x="56" y="14"/>
                  </a:cubicBezTo>
                  <a:cubicBezTo>
                    <a:pt x="27" y="30"/>
                    <a:pt x="14" y="56"/>
                    <a:pt x="1" y="82"/>
                  </a:cubicBezTo>
                  <a:cubicBezTo>
                    <a:pt x="1" y="137"/>
                    <a:pt x="40" y="163"/>
                    <a:pt x="95" y="176"/>
                  </a:cubicBezTo>
                  <a:cubicBezTo>
                    <a:pt x="137" y="176"/>
                    <a:pt x="163" y="192"/>
                    <a:pt x="202" y="192"/>
                  </a:cubicBezTo>
                  <a:cubicBezTo>
                    <a:pt x="231" y="192"/>
                    <a:pt x="257" y="205"/>
                    <a:pt x="283" y="205"/>
                  </a:cubicBezTo>
                  <a:cubicBezTo>
                    <a:pt x="364" y="218"/>
                    <a:pt x="461" y="257"/>
                    <a:pt x="526" y="299"/>
                  </a:cubicBezTo>
                  <a:cubicBezTo>
                    <a:pt x="568" y="312"/>
                    <a:pt x="594" y="338"/>
                    <a:pt x="636" y="354"/>
                  </a:cubicBezTo>
                  <a:cubicBezTo>
                    <a:pt x="649" y="354"/>
                    <a:pt x="662" y="354"/>
                    <a:pt x="675" y="338"/>
                  </a:cubicBezTo>
                  <a:lnTo>
                    <a:pt x="675" y="312"/>
                  </a:lnTo>
                  <a:cubicBezTo>
                    <a:pt x="662" y="257"/>
                    <a:pt x="636" y="231"/>
                    <a:pt x="607" y="192"/>
                  </a:cubicBezTo>
                  <a:cubicBezTo>
                    <a:pt x="568" y="150"/>
                    <a:pt x="513" y="111"/>
                    <a:pt x="461" y="82"/>
                  </a:cubicBezTo>
                  <a:cubicBezTo>
                    <a:pt x="364" y="30"/>
                    <a:pt x="244" y="1"/>
                    <a:pt x="12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373;p77">
              <a:extLst>
                <a:ext uri="{FF2B5EF4-FFF2-40B4-BE49-F238E27FC236}">
                  <a16:creationId xmlns:a16="http://schemas.microsoft.com/office/drawing/2014/main" id="{9BA25477-9303-45B4-9EF3-CD785C62454A}"/>
                </a:ext>
              </a:extLst>
            </p:cNvPr>
            <p:cNvSpPr/>
            <p:nvPr/>
          </p:nvSpPr>
          <p:spPr>
            <a:xfrm>
              <a:off x="2357098" y="1668156"/>
              <a:ext cx="102370" cy="44741"/>
            </a:xfrm>
            <a:custGeom>
              <a:avLst/>
              <a:gdLst/>
              <a:ahLst/>
              <a:cxnLst/>
              <a:rect l="l" t="t" r="r" b="b"/>
              <a:pathLst>
                <a:path w="691" h="302" extrusionOk="0">
                  <a:moveTo>
                    <a:pt x="505" y="1"/>
                  </a:moveTo>
                  <a:cubicBezTo>
                    <a:pt x="414" y="1"/>
                    <a:pt x="324" y="20"/>
                    <a:pt x="244" y="59"/>
                  </a:cubicBezTo>
                  <a:cubicBezTo>
                    <a:pt x="189" y="88"/>
                    <a:pt x="124" y="114"/>
                    <a:pt x="82" y="153"/>
                  </a:cubicBezTo>
                  <a:cubicBezTo>
                    <a:pt x="56" y="195"/>
                    <a:pt x="27" y="221"/>
                    <a:pt x="14" y="263"/>
                  </a:cubicBezTo>
                  <a:cubicBezTo>
                    <a:pt x="1" y="276"/>
                    <a:pt x="14" y="289"/>
                    <a:pt x="14" y="289"/>
                  </a:cubicBezTo>
                  <a:cubicBezTo>
                    <a:pt x="14" y="302"/>
                    <a:pt x="43" y="302"/>
                    <a:pt x="56" y="302"/>
                  </a:cubicBezTo>
                  <a:cubicBezTo>
                    <a:pt x="95" y="302"/>
                    <a:pt x="124" y="289"/>
                    <a:pt x="150" y="263"/>
                  </a:cubicBezTo>
                  <a:cubicBezTo>
                    <a:pt x="231" y="221"/>
                    <a:pt x="325" y="208"/>
                    <a:pt x="406" y="195"/>
                  </a:cubicBezTo>
                  <a:cubicBezTo>
                    <a:pt x="432" y="195"/>
                    <a:pt x="461" y="182"/>
                    <a:pt x="487" y="182"/>
                  </a:cubicBezTo>
                  <a:lnTo>
                    <a:pt x="594" y="182"/>
                  </a:lnTo>
                  <a:cubicBezTo>
                    <a:pt x="649" y="169"/>
                    <a:pt x="691" y="153"/>
                    <a:pt x="691" y="101"/>
                  </a:cubicBezTo>
                  <a:cubicBezTo>
                    <a:pt x="691" y="72"/>
                    <a:pt x="675" y="33"/>
                    <a:pt x="649" y="20"/>
                  </a:cubicBezTo>
                  <a:cubicBezTo>
                    <a:pt x="636" y="7"/>
                    <a:pt x="610" y="7"/>
                    <a:pt x="594" y="7"/>
                  </a:cubicBezTo>
                  <a:cubicBezTo>
                    <a:pt x="564" y="3"/>
                    <a:pt x="534" y="1"/>
                    <a:pt x="50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374;p77">
              <a:extLst>
                <a:ext uri="{FF2B5EF4-FFF2-40B4-BE49-F238E27FC236}">
                  <a16:creationId xmlns:a16="http://schemas.microsoft.com/office/drawing/2014/main" id="{F1226076-E6CB-404B-A43E-54DD310CEF0F}"/>
                </a:ext>
              </a:extLst>
            </p:cNvPr>
            <p:cNvSpPr/>
            <p:nvPr/>
          </p:nvSpPr>
          <p:spPr>
            <a:xfrm>
              <a:off x="2771469" y="1466971"/>
              <a:ext cx="37926" cy="96148"/>
            </a:xfrm>
            <a:custGeom>
              <a:avLst/>
              <a:gdLst/>
              <a:ahLst/>
              <a:cxnLst/>
              <a:rect l="l" t="t" r="r" b="b"/>
              <a:pathLst>
                <a:path w="256" h="649" extrusionOk="0">
                  <a:moveTo>
                    <a:pt x="94" y="1"/>
                  </a:moveTo>
                  <a:cubicBezTo>
                    <a:pt x="81" y="1"/>
                    <a:pt x="81" y="14"/>
                    <a:pt x="94" y="14"/>
                  </a:cubicBezTo>
                  <a:cubicBezTo>
                    <a:pt x="175" y="82"/>
                    <a:pt x="175" y="257"/>
                    <a:pt x="162" y="338"/>
                  </a:cubicBezTo>
                  <a:cubicBezTo>
                    <a:pt x="162" y="432"/>
                    <a:pt x="120" y="487"/>
                    <a:pt x="52" y="555"/>
                  </a:cubicBezTo>
                  <a:cubicBezTo>
                    <a:pt x="26" y="581"/>
                    <a:pt x="26" y="581"/>
                    <a:pt x="13" y="620"/>
                  </a:cubicBezTo>
                  <a:cubicBezTo>
                    <a:pt x="0" y="636"/>
                    <a:pt x="26" y="649"/>
                    <a:pt x="52" y="649"/>
                  </a:cubicBezTo>
                  <a:cubicBezTo>
                    <a:pt x="214" y="594"/>
                    <a:pt x="256" y="364"/>
                    <a:pt x="227" y="215"/>
                  </a:cubicBezTo>
                  <a:cubicBezTo>
                    <a:pt x="214" y="150"/>
                    <a:pt x="175" y="14"/>
                    <a:pt x="9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375;p77">
              <a:extLst>
                <a:ext uri="{FF2B5EF4-FFF2-40B4-BE49-F238E27FC236}">
                  <a16:creationId xmlns:a16="http://schemas.microsoft.com/office/drawing/2014/main" id="{BA6F7F2B-3817-40FC-992D-985E53D5B9AC}"/>
                </a:ext>
              </a:extLst>
            </p:cNvPr>
            <p:cNvSpPr/>
            <p:nvPr/>
          </p:nvSpPr>
          <p:spPr>
            <a:xfrm>
              <a:off x="2775173" y="1537638"/>
              <a:ext cx="70222" cy="25185"/>
            </a:xfrm>
            <a:custGeom>
              <a:avLst/>
              <a:gdLst/>
              <a:ahLst/>
              <a:cxnLst/>
              <a:rect l="l" t="t" r="r" b="b"/>
              <a:pathLst>
                <a:path w="474" h="170" extrusionOk="0">
                  <a:moveTo>
                    <a:pt x="310" y="0"/>
                  </a:moveTo>
                  <a:cubicBezTo>
                    <a:pt x="203" y="0"/>
                    <a:pt x="80" y="43"/>
                    <a:pt x="40" y="91"/>
                  </a:cubicBezTo>
                  <a:cubicBezTo>
                    <a:pt x="27" y="104"/>
                    <a:pt x="1" y="130"/>
                    <a:pt x="14" y="143"/>
                  </a:cubicBezTo>
                  <a:cubicBezTo>
                    <a:pt x="18" y="162"/>
                    <a:pt x="31" y="170"/>
                    <a:pt x="47" y="170"/>
                  </a:cubicBezTo>
                  <a:cubicBezTo>
                    <a:pt x="89" y="170"/>
                    <a:pt x="154" y="126"/>
                    <a:pt x="163" y="117"/>
                  </a:cubicBezTo>
                  <a:cubicBezTo>
                    <a:pt x="219" y="99"/>
                    <a:pt x="308" y="73"/>
                    <a:pt x="380" y="73"/>
                  </a:cubicBezTo>
                  <a:cubicBezTo>
                    <a:pt x="412" y="73"/>
                    <a:pt x="440" y="78"/>
                    <a:pt x="461" y="91"/>
                  </a:cubicBezTo>
                  <a:cubicBezTo>
                    <a:pt x="474" y="91"/>
                    <a:pt x="474" y="91"/>
                    <a:pt x="474" y="78"/>
                  </a:cubicBezTo>
                  <a:cubicBezTo>
                    <a:pt x="451" y="22"/>
                    <a:pt x="385" y="0"/>
                    <a:pt x="31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376;p77">
              <a:extLst>
                <a:ext uri="{FF2B5EF4-FFF2-40B4-BE49-F238E27FC236}">
                  <a16:creationId xmlns:a16="http://schemas.microsoft.com/office/drawing/2014/main" id="{526E08A3-2957-43D9-B556-072751FC63AC}"/>
                </a:ext>
              </a:extLst>
            </p:cNvPr>
            <p:cNvSpPr/>
            <p:nvPr/>
          </p:nvSpPr>
          <p:spPr>
            <a:xfrm>
              <a:off x="2807469" y="1741194"/>
              <a:ext cx="147851" cy="190814"/>
            </a:xfrm>
            <a:custGeom>
              <a:avLst/>
              <a:gdLst/>
              <a:ahLst/>
              <a:cxnLst/>
              <a:rect l="l" t="t" r="r" b="b"/>
              <a:pathLst>
                <a:path w="998" h="1288" extrusionOk="0">
                  <a:moveTo>
                    <a:pt x="478" y="1"/>
                  </a:moveTo>
                  <a:cubicBezTo>
                    <a:pt x="241" y="1"/>
                    <a:pt x="43" y="208"/>
                    <a:pt x="0" y="376"/>
                  </a:cubicBezTo>
                  <a:lnTo>
                    <a:pt x="26" y="1160"/>
                  </a:lnTo>
                  <a:cubicBezTo>
                    <a:pt x="89" y="1247"/>
                    <a:pt x="188" y="1287"/>
                    <a:pt x="298" y="1287"/>
                  </a:cubicBezTo>
                  <a:cubicBezTo>
                    <a:pt x="494" y="1287"/>
                    <a:pt x="724" y="1159"/>
                    <a:pt x="836" y="943"/>
                  </a:cubicBezTo>
                  <a:cubicBezTo>
                    <a:pt x="998" y="606"/>
                    <a:pt x="930" y="146"/>
                    <a:pt x="619" y="26"/>
                  </a:cubicBezTo>
                  <a:cubicBezTo>
                    <a:pt x="571" y="8"/>
                    <a:pt x="524" y="1"/>
                    <a:pt x="47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377;p77">
              <a:extLst>
                <a:ext uri="{FF2B5EF4-FFF2-40B4-BE49-F238E27FC236}">
                  <a16:creationId xmlns:a16="http://schemas.microsoft.com/office/drawing/2014/main" id="{A48F9CEC-8594-4B8C-97D2-D07BC4AC6603}"/>
                </a:ext>
              </a:extLst>
            </p:cNvPr>
            <p:cNvSpPr/>
            <p:nvPr/>
          </p:nvSpPr>
          <p:spPr>
            <a:xfrm>
              <a:off x="2803469" y="1797786"/>
              <a:ext cx="121925" cy="76000"/>
            </a:xfrm>
            <a:custGeom>
              <a:avLst/>
              <a:gdLst/>
              <a:ahLst/>
              <a:cxnLst/>
              <a:rect l="l" t="t" r="r" b="b"/>
              <a:pathLst>
                <a:path w="823" h="513" extrusionOk="0">
                  <a:moveTo>
                    <a:pt x="371" y="0"/>
                  </a:moveTo>
                  <a:cubicBezTo>
                    <a:pt x="216" y="0"/>
                    <a:pt x="61" y="69"/>
                    <a:pt x="11" y="224"/>
                  </a:cubicBezTo>
                  <a:cubicBezTo>
                    <a:pt x="1" y="234"/>
                    <a:pt x="17" y="255"/>
                    <a:pt x="30" y="255"/>
                  </a:cubicBezTo>
                  <a:cubicBezTo>
                    <a:pt x="34" y="255"/>
                    <a:pt x="37" y="253"/>
                    <a:pt x="40" y="250"/>
                  </a:cubicBezTo>
                  <a:cubicBezTo>
                    <a:pt x="92" y="211"/>
                    <a:pt x="134" y="156"/>
                    <a:pt x="189" y="130"/>
                  </a:cubicBezTo>
                  <a:cubicBezTo>
                    <a:pt x="238" y="98"/>
                    <a:pt x="289" y="83"/>
                    <a:pt x="345" y="83"/>
                  </a:cubicBezTo>
                  <a:cubicBezTo>
                    <a:pt x="364" y="83"/>
                    <a:pt x="383" y="85"/>
                    <a:pt x="403" y="88"/>
                  </a:cubicBezTo>
                  <a:cubicBezTo>
                    <a:pt x="432" y="130"/>
                    <a:pt x="458" y="169"/>
                    <a:pt x="458" y="237"/>
                  </a:cubicBezTo>
                  <a:cubicBezTo>
                    <a:pt x="445" y="305"/>
                    <a:pt x="416" y="373"/>
                    <a:pt x="377" y="412"/>
                  </a:cubicBezTo>
                  <a:cubicBezTo>
                    <a:pt x="351" y="454"/>
                    <a:pt x="296" y="467"/>
                    <a:pt x="254" y="493"/>
                  </a:cubicBezTo>
                  <a:cubicBezTo>
                    <a:pt x="254" y="493"/>
                    <a:pt x="241" y="493"/>
                    <a:pt x="254" y="509"/>
                  </a:cubicBezTo>
                  <a:cubicBezTo>
                    <a:pt x="266" y="512"/>
                    <a:pt x="279" y="513"/>
                    <a:pt x="291" y="513"/>
                  </a:cubicBezTo>
                  <a:cubicBezTo>
                    <a:pt x="462" y="513"/>
                    <a:pt x="574" y="268"/>
                    <a:pt x="526" y="117"/>
                  </a:cubicBezTo>
                  <a:lnTo>
                    <a:pt x="526" y="117"/>
                  </a:lnTo>
                  <a:cubicBezTo>
                    <a:pt x="633" y="169"/>
                    <a:pt x="727" y="266"/>
                    <a:pt x="714" y="386"/>
                  </a:cubicBezTo>
                  <a:cubicBezTo>
                    <a:pt x="714" y="390"/>
                    <a:pt x="715" y="392"/>
                    <a:pt x="717" y="392"/>
                  </a:cubicBezTo>
                  <a:cubicBezTo>
                    <a:pt x="721" y="392"/>
                    <a:pt x="727" y="386"/>
                    <a:pt x="727" y="386"/>
                  </a:cubicBezTo>
                  <a:cubicBezTo>
                    <a:pt x="823" y="146"/>
                    <a:pt x="597" y="0"/>
                    <a:pt x="371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378;p77">
              <a:extLst>
                <a:ext uri="{FF2B5EF4-FFF2-40B4-BE49-F238E27FC236}">
                  <a16:creationId xmlns:a16="http://schemas.microsoft.com/office/drawing/2014/main" id="{B40967B3-BFFA-45D2-BE4A-C66669D77D1D}"/>
                </a:ext>
              </a:extLst>
            </p:cNvPr>
            <p:cNvSpPr/>
            <p:nvPr/>
          </p:nvSpPr>
          <p:spPr>
            <a:xfrm>
              <a:off x="2789099" y="1742971"/>
              <a:ext cx="76000" cy="102814"/>
            </a:xfrm>
            <a:custGeom>
              <a:avLst/>
              <a:gdLst/>
              <a:ahLst/>
              <a:cxnLst/>
              <a:rect l="l" t="t" r="r" b="b"/>
              <a:pathLst>
                <a:path w="513" h="694" extrusionOk="0">
                  <a:moveTo>
                    <a:pt x="513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5" y="687"/>
                    <a:pt x="79" y="693"/>
                    <a:pt x="95" y="693"/>
                  </a:cubicBezTo>
                  <a:cubicBezTo>
                    <a:pt x="205" y="693"/>
                    <a:pt x="457" y="434"/>
                    <a:pt x="51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379;p77">
              <a:extLst>
                <a:ext uri="{FF2B5EF4-FFF2-40B4-BE49-F238E27FC236}">
                  <a16:creationId xmlns:a16="http://schemas.microsoft.com/office/drawing/2014/main" id="{B8E09FED-5832-4A91-B0CD-1E8373E880AC}"/>
                </a:ext>
              </a:extLst>
            </p:cNvPr>
            <p:cNvSpPr/>
            <p:nvPr/>
          </p:nvSpPr>
          <p:spPr>
            <a:xfrm>
              <a:off x="2315469" y="2562825"/>
              <a:ext cx="517924" cy="128296"/>
            </a:xfrm>
            <a:custGeom>
              <a:avLst/>
              <a:gdLst/>
              <a:ahLst/>
              <a:cxnLst/>
              <a:rect l="l" t="t" r="r" b="b"/>
              <a:pathLst>
                <a:path w="3496" h="866" extrusionOk="0">
                  <a:moveTo>
                    <a:pt x="418" y="1"/>
                  </a:moveTo>
                  <a:lnTo>
                    <a:pt x="0" y="500"/>
                  </a:lnTo>
                  <a:cubicBezTo>
                    <a:pt x="0" y="500"/>
                    <a:pt x="295" y="866"/>
                    <a:pt x="1740" y="866"/>
                  </a:cubicBezTo>
                  <a:cubicBezTo>
                    <a:pt x="3198" y="866"/>
                    <a:pt x="3496" y="500"/>
                    <a:pt x="3496" y="500"/>
                  </a:cubicBezTo>
                  <a:lnTo>
                    <a:pt x="3078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380;p77">
              <a:extLst>
                <a:ext uri="{FF2B5EF4-FFF2-40B4-BE49-F238E27FC236}">
                  <a16:creationId xmlns:a16="http://schemas.microsoft.com/office/drawing/2014/main" id="{8C40A6AB-2123-494D-A586-45B9BFB535F1}"/>
                </a:ext>
              </a:extLst>
            </p:cNvPr>
            <p:cNvSpPr/>
            <p:nvPr/>
          </p:nvSpPr>
          <p:spPr>
            <a:xfrm>
              <a:off x="2377246" y="2162972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189"/>
                    <a:pt x="500" y="406"/>
                    <a:pt x="312" y="1012"/>
                  </a:cubicBezTo>
                  <a:cubicBezTo>
                    <a:pt x="69" y="1822"/>
                    <a:pt x="1" y="2700"/>
                    <a:pt x="1" y="2700"/>
                  </a:cubicBezTo>
                  <a:cubicBezTo>
                    <a:pt x="1" y="2700"/>
                    <a:pt x="513" y="2875"/>
                    <a:pt x="1323" y="2875"/>
                  </a:cubicBezTo>
                  <a:cubicBezTo>
                    <a:pt x="2146" y="2875"/>
                    <a:pt x="2661" y="2700"/>
                    <a:pt x="2661" y="2700"/>
                  </a:cubicBezTo>
                  <a:cubicBezTo>
                    <a:pt x="2661" y="2700"/>
                    <a:pt x="2593" y="1822"/>
                    <a:pt x="2337" y="1012"/>
                  </a:cubicBezTo>
                  <a:cubicBezTo>
                    <a:pt x="2159" y="406"/>
                    <a:pt x="1932" y="189"/>
                    <a:pt x="1864" y="1"/>
                  </a:cubicBezTo>
                  <a:cubicBezTo>
                    <a:pt x="1864" y="1"/>
                    <a:pt x="1770" y="231"/>
                    <a:pt x="1323" y="231"/>
                  </a:cubicBezTo>
                  <a:cubicBezTo>
                    <a:pt x="879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381;p77">
              <a:extLst>
                <a:ext uri="{FF2B5EF4-FFF2-40B4-BE49-F238E27FC236}">
                  <a16:creationId xmlns:a16="http://schemas.microsoft.com/office/drawing/2014/main" id="{270104E5-DC97-44D8-96A4-BF8C90058DED}"/>
                </a:ext>
              </a:extLst>
            </p:cNvPr>
            <p:cNvSpPr/>
            <p:nvPr/>
          </p:nvSpPr>
          <p:spPr>
            <a:xfrm>
              <a:off x="2459469" y="2146676"/>
              <a:ext cx="113777" cy="77333"/>
            </a:xfrm>
            <a:custGeom>
              <a:avLst/>
              <a:gdLst/>
              <a:ahLst/>
              <a:cxnLst/>
              <a:rect l="l" t="t" r="r" b="b"/>
              <a:pathLst>
                <a:path w="768" h="522" extrusionOk="0">
                  <a:moveTo>
                    <a:pt x="256" y="1"/>
                  </a:moveTo>
                  <a:cubicBezTo>
                    <a:pt x="256" y="1"/>
                    <a:pt x="0" y="82"/>
                    <a:pt x="13" y="286"/>
                  </a:cubicBezTo>
                  <a:cubicBezTo>
                    <a:pt x="21" y="401"/>
                    <a:pt x="170" y="521"/>
                    <a:pt x="365" y="521"/>
                  </a:cubicBezTo>
                  <a:cubicBezTo>
                    <a:pt x="489" y="521"/>
                    <a:pt x="632" y="472"/>
                    <a:pt x="768" y="341"/>
                  </a:cubicBezTo>
                  <a:lnTo>
                    <a:pt x="25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382;p77">
              <a:extLst>
                <a:ext uri="{FF2B5EF4-FFF2-40B4-BE49-F238E27FC236}">
                  <a16:creationId xmlns:a16="http://schemas.microsoft.com/office/drawing/2014/main" id="{7EE5D0FF-7398-4BAE-B99E-90F9C820383C}"/>
                </a:ext>
              </a:extLst>
            </p:cNvPr>
            <p:cNvSpPr/>
            <p:nvPr/>
          </p:nvSpPr>
          <p:spPr>
            <a:xfrm>
              <a:off x="2573098" y="2146676"/>
              <a:ext cx="116296" cy="77333"/>
            </a:xfrm>
            <a:custGeom>
              <a:avLst/>
              <a:gdLst/>
              <a:ahLst/>
              <a:cxnLst/>
              <a:rect l="l" t="t" r="r" b="b"/>
              <a:pathLst>
                <a:path w="785" h="522" extrusionOk="0">
                  <a:moveTo>
                    <a:pt x="513" y="1"/>
                  </a:moveTo>
                  <a:lnTo>
                    <a:pt x="1" y="341"/>
                  </a:lnTo>
                  <a:cubicBezTo>
                    <a:pt x="137" y="472"/>
                    <a:pt x="280" y="521"/>
                    <a:pt x="405" y="521"/>
                  </a:cubicBezTo>
                  <a:cubicBezTo>
                    <a:pt x="601" y="521"/>
                    <a:pt x="754" y="401"/>
                    <a:pt x="772" y="286"/>
                  </a:cubicBezTo>
                  <a:cubicBezTo>
                    <a:pt x="785" y="82"/>
                    <a:pt x="513" y="1"/>
                    <a:pt x="513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" name="Google Shape;3383;p77">
            <a:extLst>
              <a:ext uri="{FF2B5EF4-FFF2-40B4-BE49-F238E27FC236}">
                <a16:creationId xmlns:a16="http://schemas.microsoft.com/office/drawing/2014/main" id="{496E4786-81C8-4E45-81CD-6438EEAF72EB}"/>
              </a:ext>
            </a:extLst>
          </p:cNvPr>
          <p:cNvGrpSpPr/>
          <p:nvPr/>
        </p:nvGrpSpPr>
        <p:grpSpPr>
          <a:xfrm>
            <a:off x="5295681" y="5453505"/>
            <a:ext cx="753777" cy="1369311"/>
            <a:chOff x="3337247" y="3072011"/>
            <a:chExt cx="814221" cy="1479114"/>
          </a:xfrm>
        </p:grpSpPr>
        <p:sp>
          <p:nvSpPr>
            <p:cNvPr id="50" name="Google Shape;3384;p77">
              <a:extLst>
                <a:ext uri="{FF2B5EF4-FFF2-40B4-BE49-F238E27FC236}">
                  <a16:creationId xmlns:a16="http://schemas.microsoft.com/office/drawing/2014/main" id="{FC32ADAB-6444-4A21-80AB-85EC0CA96CC6}"/>
                </a:ext>
              </a:extLst>
            </p:cNvPr>
            <p:cNvSpPr/>
            <p:nvPr/>
          </p:nvSpPr>
          <p:spPr>
            <a:xfrm>
              <a:off x="3841247" y="3094678"/>
              <a:ext cx="26074" cy="68296"/>
            </a:xfrm>
            <a:custGeom>
              <a:avLst/>
              <a:gdLst/>
              <a:ahLst/>
              <a:cxnLst/>
              <a:rect l="l" t="t" r="r" b="b"/>
              <a:pathLst>
                <a:path w="176" h="461" extrusionOk="0">
                  <a:moveTo>
                    <a:pt x="163" y="1"/>
                  </a:moveTo>
                  <a:cubicBezTo>
                    <a:pt x="14" y="17"/>
                    <a:pt x="1" y="341"/>
                    <a:pt x="53" y="422"/>
                  </a:cubicBezTo>
                  <a:cubicBezTo>
                    <a:pt x="69" y="435"/>
                    <a:pt x="82" y="461"/>
                    <a:pt x="108" y="461"/>
                  </a:cubicBezTo>
                  <a:cubicBezTo>
                    <a:pt x="163" y="461"/>
                    <a:pt x="121" y="341"/>
                    <a:pt x="121" y="312"/>
                  </a:cubicBezTo>
                  <a:cubicBezTo>
                    <a:pt x="108" y="231"/>
                    <a:pt x="121" y="69"/>
                    <a:pt x="176" y="17"/>
                  </a:cubicBezTo>
                  <a:cubicBezTo>
                    <a:pt x="176" y="17"/>
                    <a:pt x="176" y="1"/>
                    <a:pt x="163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385;p77">
              <a:extLst>
                <a:ext uri="{FF2B5EF4-FFF2-40B4-BE49-F238E27FC236}">
                  <a16:creationId xmlns:a16="http://schemas.microsoft.com/office/drawing/2014/main" id="{3BBECCA7-CBAC-4797-A6CD-D0F8294612CE}"/>
                </a:ext>
              </a:extLst>
            </p:cNvPr>
            <p:cNvSpPr/>
            <p:nvPr/>
          </p:nvSpPr>
          <p:spPr>
            <a:xfrm>
              <a:off x="3833099" y="3072011"/>
              <a:ext cx="318369" cy="241629"/>
            </a:xfrm>
            <a:custGeom>
              <a:avLst/>
              <a:gdLst/>
              <a:ahLst/>
              <a:cxnLst/>
              <a:rect l="l" t="t" r="r" b="b"/>
              <a:pathLst>
                <a:path w="2149" h="1631" extrusionOk="0">
                  <a:moveTo>
                    <a:pt x="868" y="1"/>
                  </a:moveTo>
                  <a:cubicBezTo>
                    <a:pt x="609" y="1"/>
                    <a:pt x="378" y="103"/>
                    <a:pt x="244" y="303"/>
                  </a:cubicBezTo>
                  <a:cubicBezTo>
                    <a:pt x="1" y="656"/>
                    <a:pt x="299" y="1032"/>
                    <a:pt x="756" y="1343"/>
                  </a:cubicBezTo>
                  <a:cubicBezTo>
                    <a:pt x="1020" y="1514"/>
                    <a:pt x="1283" y="1630"/>
                    <a:pt x="1506" y="1630"/>
                  </a:cubicBezTo>
                  <a:cubicBezTo>
                    <a:pt x="1672" y="1630"/>
                    <a:pt x="1815" y="1566"/>
                    <a:pt x="1919" y="1411"/>
                  </a:cubicBezTo>
                  <a:cubicBezTo>
                    <a:pt x="2149" y="1045"/>
                    <a:pt x="1971" y="507"/>
                    <a:pt x="1514" y="209"/>
                  </a:cubicBezTo>
                  <a:cubicBezTo>
                    <a:pt x="1307" y="69"/>
                    <a:pt x="1079" y="1"/>
                    <a:pt x="868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386;p77">
              <a:extLst>
                <a:ext uri="{FF2B5EF4-FFF2-40B4-BE49-F238E27FC236}">
                  <a16:creationId xmlns:a16="http://schemas.microsoft.com/office/drawing/2014/main" id="{C70A49C5-87AA-4D04-A336-AE11C86F1A93}"/>
                </a:ext>
              </a:extLst>
            </p:cNvPr>
            <p:cNvSpPr/>
            <p:nvPr/>
          </p:nvSpPr>
          <p:spPr>
            <a:xfrm>
              <a:off x="3375173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973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2" y="749"/>
                    <a:pt x="879" y="911"/>
                    <a:pt x="743" y="1073"/>
                  </a:cubicBezTo>
                  <a:cubicBezTo>
                    <a:pt x="636" y="1193"/>
                    <a:pt x="542" y="1316"/>
                    <a:pt x="445" y="1452"/>
                  </a:cubicBezTo>
                  <a:cubicBezTo>
                    <a:pt x="406" y="1491"/>
                    <a:pt x="380" y="1546"/>
                    <a:pt x="325" y="1585"/>
                  </a:cubicBezTo>
                  <a:cubicBezTo>
                    <a:pt x="283" y="1627"/>
                    <a:pt x="218" y="1640"/>
                    <a:pt x="150" y="1653"/>
                  </a:cubicBezTo>
                  <a:cubicBezTo>
                    <a:pt x="108" y="1666"/>
                    <a:pt x="69" y="1666"/>
                    <a:pt x="27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69" y="1806"/>
                    <a:pt x="84" y="1808"/>
                    <a:pt x="99" y="1808"/>
                  </a:cubicBezTo>
                  <a:cubicBezTo>
                    <a:pt x="130" y="1808"/>
                    <a:pt x="163" y="1802"/>
                    <a:pt x="189" y="1802"/>
                  </a:cubicBezTo>
                  <a:cubicBezTo>
                    <a:pt x="202" y="1802"/>
                    <a:pt x="218" y="1815"/>
                    <a:pt x="218" y="1815"/>
                  </a:cubicBezTo>
                  <a:lnTo>
                    <a:pt x="218" y="1841"/>
                  </a:lnTo>
                  <a:cubicBezTo>
                    <a:pt x="176" y="1883"/>
                    <a:pt x="163" y="1909"/>
                    <a:pt x="150" y="1938"/>
                  </a:cubicBezTo>
                  <a:cubicBezTo>
                    <a:pt x="121" y="1977"/>
                    <a:pt x="27" y="2071"/>
                    <a:pt x="69" y="2126"/>
                  </a:cubicBezTo>
                  <a:cubicBezTo>
                    <a:pt x="78" y="2135"/>
                    <a:pt x="100" y="2144"/>
                    <a:pt x="118" y="2144"/>
                  </a:cubicBezTo>
                  <a:cubicBezTo>
                    <a:pt x="126" y="2144"/>
                    <a:pt x="132" y="2143"/>
                    <a:pt x="137" y="2139"/>
                  </a:cubicBezTo>
                  <a:cubicBezTo>
                    <a:pt x="176" y="2126"/>
                    <a:pt x="202" y="2113"/>
                    <a:pt x="231" y="2084"/>
                  </a:cubicBezTo>
                  <a:cubicBezTo>
                    <a:pt x="244" y="2071"/>
                    <a:pt x="257" y="2058"/>
                    <a:pt x="257" y="2045"/>
                  </a:cubicBezTo>
                  <a:cubicBezTo>
                    <a:pt x="270" y="2045"/>
                    <a:pt x="283" y="2019"/>
                    <a:pt x="299" y="2019"/>
                  </a:cubicBezTo>
                  <a:cubicBezTo>
                    <a:pt x="312" y="2019"/>
                    <a:pt x="312" y="2045"/>
                    <a:pt x="312" y="2045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3" y="2126"/>
                    <a:pt x="257" y="2152"/>
                    <a:pt x="244" y="2194"/>
                  </a:cubicBezTo>
                  <a:cubicBezTo>
                    <a:pt x="231" y="2220"/>
                    <a:pt x="218" y="2233"/>
                    <a:pt x="218" y="2262"/>
                  </a:cubicBezTo>
                  <a:cubicBezTo>
                    <a:pt x="218" y="2275"/>
                    <a:pt x="218" y="2301"/>
                    <a:pt x="231" y="2301"/>
                  </a:cubicBezTo>
                  <a:cubicBezTo>
                    <a:pt x="244" y="2314"/>
                    <a:pt x="257" y="2314"/>
                    <a:pt x="270" y="2314"/>
                  </a:cubicBezTo>
                  <a:cubicBezTo>
                    <a:pt x="278" y="2317"/>
                    <a:pt x="285" y="2319"/>
                    <a:pt x="292" y="2319"/>
                  </a:cubicBezTo>
                  <a:cubicBezTo>
                    <a:pt x="312" y="2319"/>
                    <a:pt x="328" y="2307"/>
                    <a:pt x="338" y="2288"/>
                  </a:cubicBezTo>
                  <a:cubicBezTo>
                    <a:pt x="364" y="2275"/>
                    <a:pt x="393" y="2246"/>
                    <a:pt x="406" y="2220"/>
                  </a:cubicBezTo>
                  <a:cubicBezTo>
                    <a:pt x="432" y="2194"/>
                    <a:pt x="445" y="2165"/>
                    <a:pt x="474" y="2139"/>
                  </a:cubicBezTo>
                  <a:cubicBezTo>
                    <a:pt x="474" y="2126"/>
                    <a:pt x="487" y="2126"/>
                    <a:pt x="487" y="2126"/>
                  </a:cubicBezTo>
                  <a:cubicBezTo>
                    <a:pt x="500" y="2126"/>
                    <a:pt x="500" y="2126"/>
                    <a:pt x="513" y="2139"/>
                  </a:cubicBezTo>
                  <a:lnTo>
                    <a:pt x="513" y="2165"/>
                  </a:lnTo>
                  <a:cubicBezTo>
                    <a:pt x="500" y="2181"/>
                    <a:pt x="500" y="2207"/>
                    <a:pt x="487" y="2220"/>
                  </a:cubicBezTo>
                  <a:cubicBezTo>
                    <a:pt x="474" y="2246"/>
                    <a:pt x="474" y="2262"/>
                    <a:pt x="461" y="2288"/>
                  </a:cubicBezTo>
                  <a:cubicBezTo>
                    <a:pt x="461" y="2314"/>
                    <a:pt x="445" y="2327"/>
                    <a:pt x="461" y="2356"/>
                  </a:cubicBezTo>
                  <a:cubicBezTo>
                    <a:pt x="469" y="2381"/>
                    <a:pt x="494" y="2395"/>
                    <a:pt x="522" y="2395"/>
                  </a:cubicBezTo>
                  <a:cubicBezTo>
                    <a:pt x="537" y="2395"/>
                    <a:pt x="553" y="2391"/>
                    <a:pt x="568" y="2382"/>
                  </a:cubicBezTo>
                  <a:cubicBezTo>
                    <a:pt x="594" y="2356"/>
                    <a:pt x="675" y="2207"/>
                    <a:pt x="688" y="2181"/>
                  </a:cubicBezTo>
                  <a:cubicBezTo>
                    <a:pt x="769" y="2032"/>
                    <a:pt x="866" y="1909"/>
                    <a:pt x="960" y="1776"/>
                  </a:cubicBezTo>
                  <a:cubicBezTo>
                    <a:pt x="1109" y="1559"/>
                    <a:pt x="1459" y="1154"/>
                    <a:pt x="1595" y="1031"/>
                  </a:cubicBezTo>
                  <a:lnTo>
                    <a:pt x="2065" y="20"/>
                  </a:lnTo>
                  <a:cubicBezTo>
                    <a:pt x="2038" y="8"/>
                    <a:pt x="2008" y="1"/>
                    <a:pt x="1973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387;p77">
              <a:extLst>
                <a:ext uri="{FF2B5EF4-FFF2-40B4-BE49-F238E27FC236}">
                  <a16:creationId xmlns:a16="http://schemas.microsoft.com/office/drawing/2014/main" id="{18B942EA-63D0-4A94-9D02-219587B4FD06}"/>
                </a:ext>
              </a:extLst>
            </p:cNvPr>
            <p:cNvSpPr/>
            <p:nvPr/>
          </p:nvSpPr>
          <p:spPr>
            <a:xfrm>
              <a:off x="3841247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94" y="1"/>
                  </a:moveTo>
                  <a:cubicBezTo>
                    <a:pt x="59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297" y="2032"/>
                    <a:pt x="1378" y="2181"/>
                  </a:cubicBezTo>
                  <a:cubicBezTo>
                    <a:pt x="1391" y="2207"/>
                    <a:pt x="1472" y="2356"/>
                    <a:pt x="1511" y="2382"/>
                  </a:cubicBezTo>
                  <a:cubicBezTo>
                    <a:pt x="1521" y="2391"/>
                    <a:pt x="1534" y="2395"/>
                    <a:pt x="1548" y="2395"/>
                  </a:cubicBezTo>
                  <a:cubicBezTo>
                    <a:pt x="1572" y="2395"/>
                    <a:pt x="1598" y="2381"/>
                    <a:pt x="1608" y="2356"/>
                  </a:cubicBezTo>
                  <a:cubicBezTo>
                    <a:pt x="1621" y="2327"/>
                    <a:pt x="1608" y="2314"/>
                    <a:pt x="1608" y="2288"/>
                  </a:cubicBezTo>
                  <a:cubicBezTo>
                    <a:pt x="1592" y="2262"/>
                    <a:pt x="1592" y="2246"/>
                    <a:pt x="1579" y="2220"/>
                  </a:cubicBezTo>
                  <a:cubicBezTo>
                    <a:pt x="1579" y="2207"/>
                    <a:pt x="1566" y="2181"/>
                    <a:pt x="1566" y="2165"/>
                  </a:cubicBezTo>
                  <a:cubicBezTo>
                    <a:pt x="1553" y="2152"/>
                    <a:pt x="1553" y="2152"/>
                    <a:pt x="1566" y="2139"/>
                  </a:cubicBezTo>
                  <a:cubicBezTo>
                    <a:pt x="1566" y="2126"/>
                    <a:pt x="1566" y="2126"/>
                    <a:pt x="1579" y="2126"/>
                  </a:cubicBezTo>
                  <a:cubicBezTo>
                    <a:pt x="1579" y="2126"/>
                    <a:pt x="1592" y="2126"/>
                    <a:pt x="1592" y="2139"/>
                  </a:cubicBezTo>
                  <a:cubicBezTo>
                    <a:pt x="1621" y="2165"/>
                    <a:pt x="1634" y="2194"/>
                    <a:pt x="1660" y="2220"/>
                  </a:cubicBezTo>
                  <a:cubicBezTo>
                    <a:pt x="1689" y="2246"/>
                    <a:pt x="1702" y="2275"/>
                    <a:pt x="1728" y="2288"/>
                  </a:cubicBezTo>
                  <a:cubicBezTo>
                    <a:pt x="1747" y="2307"/>
                    <a:pt x="1768" y="2319"/>
                    <a:pt x="1787" y="2319"/>
                  </a:cubicBezTo>
                  <a:cubicBezTo>
                    <a:pt x="1795" y="2319"/>
                    <a:pt x="1802" y="2317"/>
                    <a:pt x="1809" y="2314"/>
                  </a:cubicBezTo>
                  <a:cubicBezTo>
                    <a:pt x="1809" y="2314"/>
                    <a:pt x="1822" y="2314"/>
                    <a:pt x="1835" y="2301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33"/>
                    <a:pt x="1835" y="2220"/>
                    <a:pt x="1835" y="2194"/>
                  </a:cubicBezTo>
                  <a:cubicBezTo>
                    <a:pt x="1809" y="2152"/>
                    <a:pt x="1796" y="2126"/>
                    <a:pt x="1770" y="2084"/>
                  </a:cubicBezTo>
                  <a:cubicBezTo>
                    <a:pt x="1770" y="2071"/>
                    <a:pt x="1754" y="2058"/>
                    <a:pt x="1754" y="2045"/>
                  </a:cubicBezTo>
                  <a:cubicBezTo>
                    <a:pt x="1754" y="2045"/>
                    <a:pt x="1754" y="2019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5" y="2071"/>
                    <a:pt x="1851" y="2084"/>
                  </a:cubicBezTo>
                  <a:cubicBezTo>
                    <a:pt x="1864" y="2113"/>
                    <a:pt x="1903" y="2126"/>
                    <a:pt x="1932" y="2139"/>
                  </a:cubicBezTo>
                  <a:cubicBezTo>
                    <a:pt x="1936" y="2143"/>
                    <a:pt x="1942" y="2144"/>
                    <a:pt x="1949" y="2144"/>
                  </a:cubicBezTo>
                  <a:cubicBezTo>
                    <a:pt x="1965" y="2144"/>
                    <a:pt x="1988" y="2135"/>
                    <a:pt x="1997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83"/>
                    <a:pt x="1864" y="1841"/>
                  </a:cubicBezTo>
                  <a:cubicBezTo>
                    <a:pt x="1851" y="1841"/>
                    <a:pt x="1851" y="1828"/>
                    <a:pt x="1851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3" y="1802"/>
                    <a:pt x="1936" y="1808"/>
                    <a:pt x="1968" y="1808"/>
                  </a:cubicBezTo>
                  <a:cubicBezTo>
                    <a:pt x="1983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66"/>
                    <a:pt x="1958" y="1666"/>
                    <a:pt x="1916" y="1653"/>
                  </a:cubicBezTo>
                  <a:cubicBezTo>
                    <a:pt x="1851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21" y="1452"/>
                  </a:cubicBezTo>
                  <a:cubicBezTo>
                    <a:pt x="1527" y="1316"/>
                    <a:pt x="1430" y="1193"/>
                    <a:pt x="1323" y="1073"/>
                  </a:cubicBezTo>
                  <a:cubicBezTo>
                    <a:pt x="1187" y="911"/>
                    <a:pt x="1054" y="749"/>
                    <a:pt x="918" y="587"/>
                  </a:cubicBezTo>
                  <a:cubicBezTo>
                    <a:pt x="509" y="144"/>
                    <a:pt x="255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388;p77">
              <a:extLst>
                <a:ext uri="{FF2B5EF4-FFF2-40B4-BE49-F238E27FC236}">
                  <a16:creationId xmlns:a16="http://schemas.microsoft.com/office/drawing/2014/main" id="{B788A726-7D82-49BA-A1B3-601CF4A3B9DA}"/>
                </a:ext>
              </a:extLst>
            </p:cNvPr>
            <p:cNvSpPr/>
            <p:nvPr/>
          </p:nvSpPr>
          <p:spPr>
            <a:xfrm>
              <a:off x="3565247" y="3769050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57"/>
                    <a:pt x="824" y="471"/>
                  </a:cubicBezTo>
                  <a:cubicBezTo>
                    <a:pt x="798" y="701"/>
                    <a:pt x="539" y="876"/>
                    <a:pt x="325" y="1579"/>
                  </a:cubicBezTo>
                  <a:cubicBezTo>
                    <a:pt x="69" y="2389"/>
                    <a:pt x="1" y="3280"/>
                    <a:pt x="1" y="3280"/>
                  </a:cubicBezTo>
                  <a:cubicBezTo>
                    <a:pt x="1" y="3280"/>
                    <a:pt x="513" y="3442"/>
                    <a:pt x="1323" y="3442"/>
                  </a:cubicBezTo>
                  <a:cubicBezTo>
                    <a:pt x="2146" y="3442"/>
                    <a:pt x="2661" y="3280"/>
                    <a:pt x="2661" y="3280"/>
                  </a:cubicBezTo>
                  <a:cubicBezTo>
                    <a:pt x="2661" y="3280"/>
                    <a:pt x="2593" y="2389"/>
                    <a:pt x="2337" y="1579"/>
                  </a:cubicBezTo>
                  <a:cubicBezTo>
                    <a:pt x="2120" y="876"/>
                    <a:pt x="1864" y="701"/>
                    <a:pt x="1835" y="471"/>
                  </a:cubicBezTo>
                  <a:cubicBezTo>
                    <a:pt x="1822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389;p77">
              <a:extLst>
                <a:ext uri="{FF2B5EF4-FFF2-40B4-BE49-F238E27FC236}">
                  <a16:creationId xmlns:a16="http://schemas.microsoft.com/office/drawing/2014/main" id="{9D905184-19DC-4A90-8F25-E7699EE93147}"/>
                </a:ext>
              </a:extLst>
            </p:cNvPr>
            <p:cNvSpPr/>
            <p:nvPr/>
          </p:nvSpPr>
          <p:spPr>
            <a:xfrm>
              <a:off x="3337247" y="3129938"/>
              <a:ext cx="782071" cy="584738"/>
            </a:xfrm>
            <a:custGeom>
              <a:avLst/>
              <a:gdLst/>
              <a:ahLst/>
              <a:cxnLst/>
              <a:rect l="l" t="t" r="r" b="b"/>
              <a:pathLst>
                <a:path w="5279" h="3947" extrusionOk="0">
                  <a:moveTo>
                    <a:pt x="2573" y="0"/>
                  </a:moveTo>
                  <a:cubicBezTo>
                    <a:pt x="2073" y="0"/>
                    <a:pt x="1546" y="144"/>
                    <a:pt x="1122" y="508"/>
                  </a:cubicBezTo>
                  <a:cubicBezTo>
                    <a:pt x="1" y="1480"/>
                    <a:pt x="607" y="2977"/>
                    <a:pt x="837" y="3032"/>
                  </a:cubicBezTo>
                  <a:cubicBezTo>
                    <a:pt x="837" y="3032"/>
                    <a:pt x="2721" y="3946"/>
                    <a:pt x="3858" y="3946"/>
                  </a:cubicBezTo>
                  <a:cubicBezTo>
                    <a:pt x="4009" y="3946"/>
                    <a:pt x="4146" y="3930"/>
                    <a:pt x="4265" y="3894"/>
                  </a:cubicBezTo>
                  <a:cubicBezTo>
                    <a:pt x="5279" y="3586"/>
                    <a:pt x="5143" y="1788"/>
                    <a:pt x="4900" y="1331"/>
                  </a:cubicBezTo>
                  <a:cubicBezTo>
                    <a:pt x="4669" y="855"/>
                    <a:pt x="4363" y="832"/>
                    <a:pt x="4273" y="832"/>
                  </a:cubicBezTo>
                  <a:cubicBezTo>
                    <a:pt x="4263" y="832"/>
                    <a:pt x="4256" y="832"/>
                    <a:pt x="4252" y="832"/>
                  </a:cubicBezTo>
                  <a:cubicBezTo>
                    <a:pt x="4143" y="387"/>
                    <a:pt x="3394" y="0"/>
                    <a:pt x="2573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390;p77">
              <a:extLst>
                <a:ext uri="{FF2B5EF4-FFF2-40B4-BE49-F238E27FC236}">
                  <a16:creationId xmlns:a16="http://schemas.microsoft.com/office/drawing/2014/main" id="{EEABF557-0F90-4F8E-BF40-2F96BBD3C420}"/>
                </a:ext>
              </a:extLst>
            </p:cNvPr>
            <p:cNvSpPr/>
            <p:nvPr/>
          </p:nvSpPr>
          <p:spPr>
            <a:xfrm>
              <a:off x="3687173" y="3769050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lnTo>
                    <a:pt x="299" y="406"/>
                  </a:lnTo>
                  <a:cubicBezTo>
                    <a:pt x="526" y="406"/>
                    <a:pt x="837" y="338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391;p77">
              <a:extLst>
                <a:ext uri="{FF2B5EF4-FFF2-40B4-BE49-F238E27FC236}">
                  <a16:creationId xmlns:a16="http://schemas.microsoft.com/office/drawing/2014/main" id="{62BB6CA6-DCA6-4456-BDDA-349F4AF66E91}"/>
                </a:ext>
              </a:extLst>
            </p:cNvPr>
            <p:cNvSpPr/>
            <p:nvPr/>
          </p:nvSpPr>
          <p:spPr>
            <a:xfrm>
              <a:off x="3507173" y="4214977"/>
              <a:ext cx="509924" cy="336147"/>
            </a:xfrm>
            <a:custGeom>
              <a:avLst/>
              <a:gdLst/>
              <a:ahLst/>
              <a:cxnLst/>
              <a:rect l="l" t="t" r="r" b="b"/>
              <a:pathLst>
                <a:path w="3442" h="2269" extrusionOk="0">
                  <a:moveTo>
                    <a:pt x="726" y="1"/>
                  </a:moveTo>
                  <a:cubicBezTo>
                    <a:pt x="536" y="1"/>
                    <a:pt x="393" y="68"/>
                    <a:pt x="393" y="270"/>
                  </a:cubicBezTo>
                  <a:cubicBezTo>
                    <a:pt x="393" y="863"/>
                    <a:pt x="526" y="1945"/>
                    <a:pt x="526" y="1945"/>
                  </a:cubicBezTo>
                  <a:cubicBezTo>
                    <a:pt x="526" y="1945"/>
                    <a:pt x="270" y="2026"/>
                    <a:pt x="137" y="2094"/>
                  </a:cubicBezTo>
                  <a:cubicBezTo>
                    <a:pt x="1" y="2175"/>
                    <a:pt x="40" y="2269"/>
                    <a:pt x="636" y="2269"/>
                  </a:cubicBezTo>
                  <a:lnTo>
                    <a:pt x="1485" y="2269"/>
                  </a:lnTo>
                  <a:lnTo>
                    <a:pt x="1621" y="730"/>
                  </a:lnTo>
                  <a:lnTo>
                    <a:pt x="1822" y="730"/>
                  </a:lnTo>
                  <a:lnTo>
                    <a:pt x="1958" y="2269"/>
                  </a:lnTo>
                  <a:lnTo>
                    <a:pt x="2823" y="2269"/>
                  </a:lnTo>
                  <a:cubicBezTo>
                    <a:pt x="3403" y="2269"/>
                    <a:pt x="3442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945"/>
                    <a:pt x="3053" y="863"/>
                    <a:pt x="3053" y="270"/>
                  </a:cubicBezTo>
                  <a:cubicBezTo>
                    <a:pt x="3053" y="68"/>
                    <a:pt x="2912" y="1"/>
                    <a:pt x="2724" y="1"/>
                  </a:cubicBezTo>
                  <a:cubicBezTo>
                    <a:pt x="2347" y="1"/>
                    <a:pt x="1783" y="270"/>
                    <a:pt x="1783" y="270"/>
                  </a:cubicBezTo>
                  <a:lnTo>
                    <a:pt x="1783" y="364"/>
                  </a:lnTo>
                  <a:lnTo>
                    <a:pt x="1660" y="364"/>
                  </a:lnTo>
                  <a:lnTo>
                    <a:pt x="1676" y="270"/>
                  </a:lnTo>
                  <a:cubicBezTo>
                    <a:pt x="1676" y="270"/>
                    <a:pt x="1106" y="1"/>
                    <a:pt x="726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392;p77">
              <a:extLst>
                <a:ext uri="{FF2B5EF4-FFF2-40B4-BE49-F238E27FC236}">
                  <a16:creationId xmlns:a16="http://schemas.microsoft.com/office/drawing/2014/main" id="{D27DB91E-45E9-432E-8DF5-430CF37A30EC}"/>
                </a:ext>
              </a:extLst>
            </p:cNvPr>
            <p:cNvSpPr/>
            <p:nvPr/>
          </p:nvSpPr>
          <p:spPr>
            <a:xfrm>
              <a:off x="3793247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1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393;p77">
              <a:extLst>
                <a:ext uri="{FF2B5EF4-FFF2-40B4-BE49-F238E27FC236}">
                  <a16:creationId xmlns:a16="http://schemas.microsoft.com/office/drawing/2014/main" id="{61732D14-A9F3-4628-8B89-6A499B0D9F03}"/>
                </a:ext>
              </a:extLst>
            </p:cNvPr>
            <p:cNvSpPr/>
            <p:nvPr/>
          </p:nvSpPr>
          <p:spPr>
            <a:xfrm>
              <a:off x="35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6" y="1"/>
                  </a:moveTo>
                  <a:cubicBezTo>
                    <a:pt x="526" y="1"/>
                    <a:pt x="270" y="82"/>
                    <a:pt x="137" y="150"/>
                  </a:cubicBezTo>
                  <a:cubicBezTo>
                    <a:pt x="1" y="231"/>
                    <a:pt x="40" y="325"/>
                    <a:pt x="636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394;p77">
              <a:extLst>
                <a:ext uri="{FF2B5EF4-FFF2-40B4-BE49-F238E27FC236}">
                  <a16:creationId xmlns:a16="http://schemas.microsoft.com/office/drawing/2014/main" id="{2B93AD4A-8669-4F56-8591-3642EEF3C0B7}"/>
                </a:ext>
              </a:extLst>
            </p:cNvPr>
            <p:cNvSpPr/>
            <p:nvPr/>
          </p:nvSpPr>
          <p:spPr>
            <a:xfrm>
              <a:off x="3449099" y="3250679"/>
              <a:ext cx="564146" cy="534368"/>
            </a:xfrm>
            <a:custGeom>
              <a:avLst/>
              <a:gdLst/>
              <a:ahLst/>
              <a:cxnLst/>
              <a:rect l="l" t="t" r="r" b="b"/>
              <a:pathLst>
                <a:path w="3808" h="3607" extrusionOk="0">
                  <a:moveTo>
                    <a:pt x="1906" y="1"/>
                  </a:moveTo>
                  <a:cubicBezTo>
                    <a:pt x="1297" y="1"/>
                    <a:pt x="448" y="205"/>
                    <a:pt x="218" y="1083"/>
                  </a:cubicBezTo>
                  <a:cubicBezTo>
                    <a:pt x="1" y="1961"/>
                    <a:pt x="27" y="2865"/>
                    <a:pt x="406" y="3202"/>
                  </a:cubicBezTo>
                  <a:cubicBezTo>
                    <a:pt x="772" y="3552"/>
                    <a:pt x="1378" y="3607"/>
                    <a:pt x="1906" y="3607"/>
                  </a:cubicBezTo>
                  <a:cubicBezTo>
                    <a:pt x="2418" y="3607"/>
                    <a:pt x="3024" y="3552"/>
                    <a:pt x="3403" y="3202"/>
                  </a:cubicBezTo>
                  <a:cubicBezTo>
                    <a:pt x="3769" y="2865"/>
                    <a:pt x="3808" y="1961"/>
                    <a:pt x="3591" y="1083"/>
                  </a:cubicBezTo>
                  <a:cubicBezTo>
                    <a:pt x="3364" y="205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395;p77">
              <a:extLst>
                <a:ext uri="{FF2B5EF4-FFF2-40B4-BE49-F238E27FC236}">
                  <a16:creationId xmlns:a16="http://schemas.microsoft.com/office/drawing/2014/main" id="{43C5796E-9814-44B9-96AC-B8C2CE616C2A}"/>
                </a:ext>
              </a:extLst>
            </p:cNvPr>
            <p:cNvSpPr/>
            <p:nvPr/>
          </p:nvSpPr>
          <p:spPr>
            <a:xfrm>
              <a:off x="3473099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68" y="756"/>
                    <a:pt x="743" y="581"/>
                    <a:pt x="743" y="377"/>
                  </a:cubicBezTo>
                  <a:cubicBezTo>
                    <a:pt x="743" y="176"/>
                    <a:pt x="568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396;p77">
              <a:extLst>
                <a:ext uri="{FF2B5EF4-FFF2-40B4-BE49-F238E27FC236}">
                  <a16:creationId xmlns:a16="http://schemas.microsoft.com/office/drawing/2014/main" id="{33547609-2A55-40B3-BF85-C4DA28557960}"/>
                </a:ext>
              </a:extLst>
            </p:cNvPr>
            <p:cNvSpPr/>
            <p:nvPr/>
          </p:nvSpPr>
          <p:spPr>
            <a:xfrm>
              <a:off x="3867173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4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4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397;p77">
              <a:extLst>
                <a:ext uri="{FF2B5EF4-FFF2-40B4-BE49-F238E27FC236}">
                  <a16:creationId xmlns:a16="http://schemas.microsoft.com/office/drawing/2014/main" id="{33D605CB-73CE-4FE2-AE3B-D550E5E5820B}"/>
                </a:ext>
              </a:extLst>
            </p:cNvPr>
            <p:cNvSpPr/>
            <p:nvPr/>
          </p:nvSpPr>
          <p:spPr>
            <a:xfrm>
              <a:off x="3665099" y="3666828"/>
              <a:ext cx="135999" cy="52148"/>
            </a:xfrm>
            <a:custGeom>
              <a:avLst/>
              <a:gdLst/>
              <a:ahLst/>
              <a:cxnLst/>
              <a:rect l="l" t="t" r="r" b="b"/>
              <a:pathLst>
                <a:path w="918" h="352" extrusionOk="0">
                  <a:moveTo>
                    <a:pt x="918" y="1"/>
                  </a:moveTo>
                  <a:cubicBezTo>
                    <a:pt x="918" y="1"/>
                    <a:pt x="837" y="1"/>
                    <a:pt x="487" y="14"/>
                  </a:cubicBezTo>
                  <a:cubicBezTo>
                    <a:pt x="244" y="27"/>
                    <a:pt x="1" y="43"/>
                    <a:pt x="1" y="43"/>
                  </a:cubicBezTo>
                  <a:cubicBezTo>
                    <a:pt x="1" y="43"/>
                    <a:pt x="78" y="351"/>
                    <a:pt x="434" y="351"/>
                  </a:cubicBezTo>
                  <a:cubicBezTo>
                    <a:pt x="443" y="351"/>
                    <a:pt x="452" y="351"/>
                    <a:pt x="461" y="351"/>
                  </a:cubicBezTo>
                  <a:cubicBezTo>
                    <a:pt x="905" y="338"/>
                    <a:pt x="918" y="1"/>
                    <a:pt x="918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398;p77">
              <a:extLst>
                <a:ext uri="{FF2B5EF4-FFF2-40B4-BE49-F238E27FC236}">
                  <a16:creationId xmlns:a16="http://schemas.microsoft.com/office/drawing/2014/main" id="{0B6B0186-85CE-4053-8609-AECD557B3AF0}"/>
                </a:ext>
              </a:extLst>
            </p:cNvPr>
            <p:cNvSpPr/>
            <p:nvPr/>
          </p:nvSpPr>
          <p:spPr>
            <a:xfrm>
              <a:off x="3691025" y="3694680"/>
              <a:ext cx="80296" cy="24148"/>
            </a:xfrm>
            <a:custGeom>
              <a:avLst/>
              <a:gdLst/>
              <a:ahLst/>
              <a:cxnLst/>
              <a:rect l="l" t="t" r="r" b="b"/>
              <a:pathLst>
                <a:path w="542" h="163" extrusionOk="0">
                  <a:moveTo>
                    <a:pt x="257" y="1"/>
                  </a:moveTo>
                  <a:cubicBezTo>
                    <a:pt x="150" y="1"/>
                    <a:pt x="69" y="30"/>
                    <a:pt x="1" y="82"/>
                  </a:cubicBezTo>
                  <a:cubicBezTo>
                    <a:pt x="69" y="137"/>
                    <a:pt x="163" y="163"/>
                    <a:pt x="286" y="163"/>
                  </a:cubicBezTo>
                  <a:cubicBezTo>
                    <a:pt x="393" y="163"/>
                    <a:pt x="474" y="137"/>
                    <a:pt x="542" y="111"/>
                  </a:cubicBezTo>
                  <a:cubicBezTo>
                    <a:pt x="474" y="43"/>
                    <a:pt x="367" y="1"/>
                    <a:pt x="257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399;p77">
              <a:extLst>
                <a:ext uri="{FF2B5EF4-FFF2-40B4-BE49-F238E27FC236}">
                  <a16:creationId xmlns:a16="http://schemas.microsoft.com/office/drawing/2014/main" id="{A900DAB8-BF4C-43AE-8805-774E447A2248}"/>
                </a:ext>
              </a:extLst>
            </p:cNvPr>
            <p:cNvSpPr/>
            <p:nvPr/>
          </p:nvSpPr>
          <p:spPr>
            <a:xfrm>
              <a:off x="3425099" y="3220901"/>
              <a:ext cx="612145" cy="243999"/>
            </a:xfrm>
            <a:custGeom>
              <a:avLst/>
              <a:gdLst/>
              <a:ahLst/>
              <a:cxnLst/>
              <a:rect l="l" t="t" r="r" b="b"/>
              <a:pathLst>
                <a:path w="4132" h="1647" extrusionOk="0">
                  <a:moveTo>
                    <a:pt x="2068" y="1"/>
                  </a:moveTo>
                  <a:cubicBezTo>
                    <a:pt x="1" y="1"/>
                    <a:pt x="205" y="1647"/>
                    <a:pt x="205" y="1647"/>
                  </a:cubicBezTo>
                  <a:cubicBezTo>
                    <a:pt x="879" y="1514"/>
                    <a:pt x="1284" y="1012"/>
                    <a:pt x="1459" y="756"/>
                  </a:cubicBezTo>
                  <a:lnTo>
                    <a:pt x="1459" y="756"/>
                  </a:lnTo>
                  <a:cubicBezTo>
                    <a:pt x="1433" y="973"/>
                    <a:pt x="1391" y="1365"/>
                    <a:pt x="1404" y="1433"/>
                  </a:cubicBezTo>
                  <a:cubicBezTo>
                    <a:pt x="1404" y="1485"/>
                    <a:pt x="1744" y="1498"/>
                    <a:pt x="2068" y="1498"/>
                  </a:cubicBezTo>
                  <a:cubicBezTo>
                    <a:pt x="2392" y="1498"/>
                    <a:pt x="2716" y="1485"/>
                    <a:pt x="2729" y="1433"/>
                  </a:cubicBezTo>
                  <a:cubicBezTo>
                    <a:pt x="2729" y="1365"/>
                    <a:pt x="2700" y="973"/>
                    <a:pt x="2674" y="756"/>
                  </a:cubicBezTo>
                  <a:lnTo>
                    <a:pt x="2674" y="756"/>
                  </a:lnTo>
                  <a:cubicBezTo>
                    <a:pt x="2849" y="1012"/>
                    <a:pt x="3254" y="1514"/>
                    <a:pt x="3931" y="1647"/>
                  </a:cubicBezTo>
                  <a:cubicBezTo>
                    <a:pt x="3931" y="1647"/>
                    <a:pt x="4132" y="1"/>
                    <a:pt x="206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400;p77">
              <a:extLst>
                <a:ext uri="{FF2B5EF4-FFF2-40B4-BE49-F238E27FC236}">
                  <a16:creationId xmlns:a16="http://schemas.microsoft.com/office/drawing/2014/main" id="{9C5B9C97-099E-4F57-B96C-071D5D1F1116}"/>
                </a:ext>
              </a:extLst>
            </p:cNvPr>
            <p:cNvSpPr/>
            <p:nvPr/>
          </p:nvSpPr>
          <p:spPr>
            <a:xfrm>
              <a:off x="3679025" y="3602828"/>
              <a:ext cx="72148" cy="29481"/>
            </a:xfrm>
            <a:custGeom>
              <a:avLst/>
              <a:gdLst/>
              <a:ahLst/>
              <a:cxnLst/>
              <a:rect l="l" t="t" r="r" b="b"/>
              <a:pathLst>
                <a:path w="487" h="199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1"/>
                    <a:pt x="132" y="198"/>
                    <a:pt x="258" y="198"/>
                  </a:cubicBezTo>
                  <a:cubicBezTo>
                    <a:pt x="375" y="198"/>
                    <a:pt x="487" y="175"/>
                    <a:pt x="487" y="122"/>
                  </a:cubicBezTo>
                  <a:cubicBezTo>
                    <a:pt x="474" y="54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401;p77">
              <a:extLst>
                <a:ext uri="{FF2B5EF4-FFF2-40B4-BE49-F238E27FC236}">
                  <a16:creationId xmlns:a16="http://schemas.microsoft.com/office/drawing/2014/main" id="{17872BAF-1BEB-4AB5-9F2D-5BFE7109DF9B}"/>
                </a:ext>
              </a:extLst>
            </p:cNvPr>
            <p:cNvSpPr/>
            <p:nvPr/>
          </p:nvSpPr>
          <p:spPr>
            <a:xfrm>
              <a:off x="3677099" y="3598531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3" y="1"/>
                  </a:moveTo>
                  <a:cubicBezTo>
                    <a:pt x="152" y="1"/>
                    <a:pt x="28" y="57"/>
                    <a:pt x="1" y="164"/>
                  </a:cubicBezTo>
                  <a:cubicBezTo>
                    <a:pt x="95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14" y="58"/>
                    <a:pt x="395" y="1"/>
                    <a:pt x="2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402;p77">
              <a:extLst>
                <a:ext uri="{FF2B5EF4-FFF2-40B4-BE49-F238E27FC236}">
                  <a16:creationId xmlns:a16="http://schemas.microsoft.com/office/drawing/2014/main" id="{B48ED40D-946B-4FDD-B395-F48F863614CC}"/>
                </a:ext>
              </a:extLst>
            </p:cNvPr>
            <p:cNvSpPr/>
            <p:nvPr/>
          </p:nvSpPr>
          <p:spPr>
            <a:xfrm>
              <a:off x="3773395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81"/>
                    <a:pt x="179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27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403;p77">
              <a:extLst>
                <a:ext uri="{FF2B5EF4-FFF2-40B4-BE49-F238E27FC236}">
                  <a16:creationId xmlns:a16="http://schemas.microsoft.com/office/drawing/2014/main" id="{7A9D9D52-BBAB-4CE0-A9FF-45787270A13F}"/>
                </a:ext>
              </a:extLst>
            </p:cNvPr>
            <p:cNvSpPr/>
            <p:nvPr/>
          </p:nvSpPr>
          <p:spPr>
            <a:xfrm>
              <a:off x="3783173" y="3450531"/>
              <a:ext cx="180147" cy="88889"/>
            </a:xfrm>
            <a:custGeom>
              <a:avLst/>
              <a:gdLst/>
              <a:ahLst/>
              <a:cxnLst/>
              <a:rect l="l" t="t" r="r" b="b"/>
              <a:pathLst>
                <a:path w="1216" h="600" extrusionOk="0">
                  <a:moveTo>
                    <a:pt x="579" y="0"/>
                  </a:moveTo>
                  <a:cubicBezTo>
                    <a:pt x="449" y="0"/>
                    <a:pt x="322" y="37"/>
                    <a:pt x="218" y="97"/>
                  </a:cubicBezTo>
                  <a:cubicBezTo>
                    <a:pt x="69" y="191"/>
                    <a:pt x="27" y="314"/>
                    <a:pt x="1" y="476"/>
                  </a:cubicBezTo>
                  <a:cubicBezTo>
                    <a:pt x="1" y="482"/>
                    <a:pt x="4" y="486"/>
                    <a:pt x="7" y="486"/>
                  </a:cubicBezTo>
                  <a:cubicBezTo>
                    <a:pt x="11" y="486"/>
                    <a:pt x="14" y="482"/>
                    <a:pt x="14" y="476"/>
                  </a:cubicBezTo>
                  <a:cubicBezTo>
                    <a:pt x="84" y="265"/>
                    <a:pt x="318" y="115"/>
                    <a:pt x="546" y="115"/>
                  </a:cubicBezTo>
                  <a:cubicBezTo>
                    <a:pt x="580" y="115"/>
                    <a:pt x="615" y="119"/>
                    <a:pt x="649" y="126"/>
                  </a:cubicBezTo>
                  <a:cubicBezTo>
                    <a:pt x="756" y="139"/>
                    <a:pt x="866" y="207"/>
                    <a:pt x="931" y="288"/>
                  </a:cubicBezTo>
                  <a:cubicBezTo>
                    <a:pt x="1012" y="382"/>
                    <a:pt x="1028" y="489"/>
                    <a:pt x="1093" y="583"/>
                  </a:cubicBezTo>
                  <a:cubicBezTo>
                    <a:pt x="1102" y="590"/>
                    <a:pt x="1115" y="599"/>
                    <a:pt x="1127" y="599"/>
                  </a:cubicBezTo>
                  <a:cubicBezTo>
                    <a:pt x="1135" y="599"/>
                    <a:pt x="1143" y="595"/>
                    <a:pt x="1148" y="583"/>
                  </a:cubicBezTo>
                  <a:cubicBezTo>
                    <a:pt x="1216" y="463"/>
                    <a:pt x="1109" y="288"/>
                    <a:pt x="1012" y="191"/>
                  </a:cubicBezTo>
                  <a:cubicBezTo>
                    <a:pt x="918" y="97"/>
                    <a:pt x="769" y="29"/>
                    <a:pt x="636" y="3"/>
                  </a:cubicBezTo>
                  <a:cubicBezTo>
                    <a:pt x="617" y="1"/>
                    <a:pt x="598" y="0"/>
                    <a:pt x="5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404;p77">
              <a:extLst>
                <a:ext uri="{FF2B5EF4-FFF2-40B4-BE49-F238E27FC236}">
                  <a16:creationId xmlns:a16="http://schemas.microsoft.com/office/drawing/2014/main" id="{89065186-2C9F-43F9-9B04-1E89667B9C6E}"/>
                </a:ext>
              </a:extLst>
            </p:cNvPr>
            <p:cNvSpPr/>
            <p:nvPr/>
          </p:nvSpPr>
          <p:spPr>
            <a:xfrm>
              <a:off x="3791321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33" y="811"/>
                    <a:pt x="811" y="636"/>
                    <a:pt x="811" y="406"/>
                  </a:cubicBezTo>
                  <a:cubicBezTo>
                    <a:pt x="811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405;p77">
              <a:extLst>
                <a:ext uri="{FF2B5EF4-FFF2-40B4-BE49-F238E27FC236}">
                  <a16:creationId xmlns:a16="http://schemas.microsoft.com/office/drawing/2014/main" id="{DAC32533-D208-472C-80C7-EBD43272A8C9}"/>
                </a:ext>
              </a:extLst>
            </p:cNvPr>
            <p:cNvSpPr/>
            <p:nvPr/>
          </p:nvSpPr>
          <p:spPr>
            <a:xfrm>
              <a:off x="3800951" y="3518976"/>
              <a:ext cx="38518" cy="38074"/>
            </a:xfrm>
            <a:custGeom>
              <a:avLst/>
              <a:gdLst/>
              <a:ahLst/>
              <a:cxnLst/>
              <a:rect l="l" t="t" r="r" b="b"/>
              <a:pathLst>
                <a:path w="260" h="257" extrusionOk="0">
                  <a:moveTo>
                    <a:pt x="137" y="1"/>
                  </a:moveTo>
                  <a:cubicBezTo>
                    <a:pt x="56" y="1"/>
                    <a:pt x="1" y="53"/>
                    <a:pt x="1" y="121"/>
                  </a:cubicBezTo>
                  <a:cubicBezTo>
                    <a:pt x="1" y="202"/>
                    <a:pt x="56" y="257"/>
                    <a:pt x="137" y="257"/>
                  </a:cubicBezTo>
                  <a:cubicBezTo>
                    <a:pt x="205" y="257"/>
                    <a:pt x="260" y="202"/>
                    <a:pt x="260" y="121"/>
                  </a:cubicBezTo>
                  <a:cubicBezTo>
                    <a:pt x="260" y="53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406;p77">
              <a:extLst>
                <a:ext uri="{FF2B5EF4-FFF2-40B4-BE49-F238E27FC236}">
                  <a16:creationId xmlns:a16="http://schemas.microsoft.com/office/drawing/2014/main" id="{22BE2A28-46D2-4643-B5F2-E9AB6618F347}"/>
                </a:ext>
              </a:extLst>
            </p:cNvPr>
            <p:cNvSpPr/>
            <p:nvPr/>
          </p:nvSpPr>
          <p:spPr>
            <a:xfrm>
              <a:off x="3497099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407;p77">
              <a:extLst>
                <a:ext uri="{FF2B5EF4-FFF2-40B4-BE49-F238E27FC236}">
                  <a16:creationId xmlns:a16="http://schemas.microsoft.com/office/drawing/2014/main" id="{640688CD-88AC-44FD-95EB-D9884988384C}"/>
                </a:ext>
              </a:extLst>
            </p:cNvPr>
            <p:cNvSpPr/>
            <p:nvPr/>
          </p:nvSpPr>
          <p:spPr>
            <a:xfrm>
              <a:off x="3487025" y="3451568"/>
              <a:ext cx="180147" cy="87851"/>
            </a:xfrm>
            <a:custGeom>
              <a:avLst/>
              <a:gdLst/>
              <a:ahLst/>
              <a:cxnLst/>
              <a:rect l="l" t="t" r="r" b="b"/>
              <a:pathLst>
                <a:path w="1216" h="593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73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89" y="583"/>
                    <a:pt x="103" y="592"/>
                    <a:pt x="115" y="592"/>
                  </a:cubicBezTo>
                  <a:cubicBezTo>
                    <a:pt x="123" y="592"/>
                    <a:pt x="132" y="588"/>
                    <a:pt x="137" y="576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3" y="107"/>
                    <a:pt x="698" y="107"/>
                  </a:cubicBezTo>
                  <a:cubicBezTo>
                    <a:pt x="920" y="107"/>
                    <a:pt x="1133" y="247"/>
                    <a:pt x="1203" y="469"/>
                  </a:cubicBezTo>
                  <a:cubicBezTo>
                    <a:pt x="1207" y="473"/>
                    <a:pt x="1210" y="475"/>
                    <a:pt x="1212" y="475"/>
                  </a:cubicBezTo>
                  <a:cubicBezTo>
                    <a:pt x="1216" y="475"/>
                    <a:pt x="1216" y="469"/>
                    <a:pt x="1216" y="469"/>
                  </a:cubicBezTo>
                  <a:cubicBezTo>
                    <a:pt x="1190" y="294"/>
                    <a:pt x="1122" y="171"/>
                    <a:pt x="973" y="77"/>
                  </a:cubicBezTo>
                  <a:cubicBezTo>
                    <a:pt x="877" y="25"/>
                    <a:pt x="770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408;p77">
              <a:extLst>
                <a:ext uri="{FF2B5EF4-FFF2-40B4-BE49-F238E27FC236}">
                  <a16:creationId xmlns:a16="http://schemas.microsoft.com/office/drawing/2014/main" id="{8FF05059-7C99-4A3C-8609-341FECF6440F}"/>
                </a:ext>
              </a:extLst>
            </p:cNvPr>
            <p:cNvSpPr/>
            <p:nvPr/>
          </p:nvSpPr>
          <p:spPr>
            <a:xfrm>
              <a:off x="3541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76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409;p77">
              <a:extLst>
                <a:ext uri="{FF2B5EF4-FFF2-40B4-BE49-F238E27FC236}">
                  <a16:creationId xmlns:a16="http://schemas.microsoft.com/office/drawing/2014/main" id="{AB1DED1B-2BC2-4695-AA68-5EDB1687D41F}"/>
                </a:ext>
              </a:extLst>
            </p:cNvPr>
            <p:cNvSpPr/>
            <p:nvPr/>
          </p:nvSpPr>
          <p:spPr>
            <a:xfrm>
              <a:off x="3551321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410;p77">
              <a:extLst>
                <a:ext uri="{FF2B5EF4-FFF2-40B4-BE49-F238E27FC236}">
                  <a16:creationId xmlns:a16="http://schemas.microsoft.com/office/drawing/2014/main" id="{3167B234-67FA-47B1-956D-92A9AF96B7DB}"/>
                </a:ext>
              </a:extLst>
            </p:cNvPr>
            <p:cNvSpPr/>
            <p:nvPr/>
          </p:nvSpPr>
          <p:spPr>
            <a:xfrm>
              <a:off x="3865247" y="3386975"/>
              <a:ext cx="100000" cy="52000"/>
            </a:xfrm>
            <a:custGeom>
              <a:avLst/>
              <a:gdLst/>
              <a:ahLst/>
              <a:cxnLst/>
              <a:rect l="l" t="t" r="r" b="b"/>
              <a:pathLst>
                <a:path w="675" h="351" extrusionOk="0">
                  <a:moveTo>
                    <a:pt x="108" y="1"/>
                  </a:moveTo>
                  <a:cubicBezTo>
                    <a:pt x="95" y="1"/>
                    <a:pt x="69" y="14"/>
                    <a:pt x="40" y="14"/>
                  </a:cubicBezTo>
                  <a:cubicBezTo>
                    <a:pt x="27" y="27"/>
                    <a:pt x="1" y="53"/>
                    <a:pt x="1" y="95"/>
                  </a:cubicBezTo>
                  <a:cubicBezTo>
                    <a:pt x="1" y="150"/>
                    <a:pt x="40" y="163"/>
                    <a:pt x="82" y="176"/>
                  </a:cubicBezTo>
                  <a:cubicBezTo>
                    <a:pt x="121" y="176"/>
                    <a:pt x="163" y="189"/>
                    <a:pt x="189" y="189"/>
                  </a:cubicBezTo>
                  <a:cubicBezTo>
                    <a:pt x="215" y="202"/>
                    <a:pt x="244" y="202"/>
                    <a:pt x="270" y="202"/>
                  </a:cubicBezTo>
                  <a:cubicBezTo>
                    <a:pt x="364" y="231"/>
                    <a:pt x="445" y="257"/>
                    <a:pt x="526" y="296"/>
                  </a:cubicBezTo>
                  <a:cubicBezTo>
                    <a:pt x="555" y="325"/>
                    <a:pt x="594" y="338"/>
                    <a:pt x="620" y="351"/>
                  </a:cubicBezTo>
                  <a:cubicBezTo>
                    <a:pt x="636" y="351"/>
                    <a:pt x="662" y="351"/>
                    <a:pt x="662" y="338"/>
                  </a:cubicBezTo>
                  <a:cubicBezTo>
                    <a:pt x="675" y="325"/>
                    <a:pt x="675" y="325"/>
                    <a:pt x="675" y="312"/>
                  </a:cubicBezTo>
                  <a:cubicBezTo>
                    <a:pt x="662" y="270"/>
                    <a:pt x="636" y="231"/>
                    <a:pt x="607" y="202"/>
                  </a:cubicBezTo>
                  <a:cubicBezTo>
                    <a:pt x="568" y="150"/>
                    <a:pt x="513" y="121"/>
                    <a:pt x="458" y="82"/>
                  </a:cubicBezTo>
                  <a:cubicBezTo>
                    <a:pt x="351" y="27"/>
                    <a:pt x="231" y="1"/>
                    <a:pt x="108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411;p77">
              <a:extLst>
                <a:ext uri="{FF2B5EF4-FFF2-40B4-BE49-F238E27FC236}">
                  <a16:creationId xmlns:a16="http://schemas.microsoft.com/office/drawing/2014/main" id="{8E1494C6-1C6D-491A-B9AF-78E6D027D148}"/>
                </a:ext>
              </a:extLst>
            </p:cNvPr>
            <p:cNvSpPr/>
            <p:nvPr/>
          </p:nvSpPr>
          <p:spPr>
            <a:xfrm>
              <a:off x="3500951" y="3387420"/>
              <a:ext cx="102370" cy="45778"/>
            </a:xfrm>
            <a:custGeom>
              <a:avLst/>
              <a:gdLst/>
              <a:ahLst/>
              <a:cxnLst/>
              <a:rect l="l" t="t" r="r" b="b"/>
              <a:pathLst>
                <a:path w="691" h="309" extrusionOk="0">
                  <a:moveTo>
                    <a:pt x="487" y="1"/>
                  </a:moveTo>
                  <a:cubicBezTo>
                    <a:pt x="398" y="1"/>
                    <a:pt x="312" y="25"/>
                    <a:pt x="231" y="66"/>
                  </a:cubicBezTo>
                  <a:cubicBezTo>
                    <a:pt x="179" y="92"/>
                    <a:pt x="124" y="118"/>
                    <a:pt x="69" y="160"/>
                  </a:cubicBezTo>
                  <a:cubicBezTo>
                    <a:pt x="43" y="186"/>
                    <a:pt x="17" y="228"/>
                    <a:pt x="1" y="267"/>
                  </a:cubicBezTo>
                  <a:lnTo>
                    <a:pt x="1" y="293"/>
                  </a:lnTo>
                  <a:cubicBezTo>
                    <a:pt x="1" y="309"/>
                    <a:pt x="30" y="309"/>
                    <a:pt x="43" y="309"/>
                  </a:cubicBezTo>
                  <a:cubicBezTo>
                    <a:pt x="82" y="309"/>
                    <a:pt x="111" y="280"/>
                    <a:pt x="150" y="267"/>
                  </a:cubicBezTo>
                  <a:cubicBezTo>
                    <a:pt x="231" y="228"/>
                    <a:pt x="312" y="199"/>
                    <a:pt x="406" y="199"/>
                  </a:cubicBezTo>
                  <a:cubicBezTo>
                    <a:pt x="435" y="186"/>
                    <a:pt x="461" y="186"/>
                    <a:pt x="487" y="186"/>
                  </a:cubicBezTo>
                  <a:cubicBezTo>
                    <a:pt x="516" y="186"/>
                    <a:pt x="555" y="186"/>
                    <a:pt x="597" y="173"/>
                  </a:cubicBezTo>
                  <a:cubicBezTo>
                    <a:pt x="636" y="173"/>
                    <a:pt x="691" y="160"/>
                    <a:pt x="691" y="105"/>
                  </a:cubicBezTo>
                  <a:cubicBezTo>
                    <a:pt x="691" y="66"/>
                    <a:pt x="678" y="37"/>
                    <a:pt x="649" y="24"/>
                  </a:cubicBezTo>
                  <a:cubicBezTo>
                    <a:pt x="623" y="11"/>
                    <a:pt x="610" y="11"/>
                    <a:pt x="584" y="11"/>
                  </a:cubicBezTo>
                  <a:cubicBezTo>
                    <a:pt x="551" y="4"/>
                    <a:pt x="519" y="1"/>
                    <a:pt x="487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412;p77">
              <a:extLst>
                <a:ext uri="{FF2B5EF4-FFF2-40B4-BE49-F238E27FC236}">
                  <a16:creationId xmlns:a16="http://schemas.microsoft.com/office/drawing/2014/main" id="{FD3D1D84-491C-48A2-91EB-FE52B2A1C5CD}"/>
                </a:ext>
              </a:extLst>
            </p:cNvPr>
            <p:cNvSpPr/>
            <p:nvPr/>
          </p:nvSpPr>
          <p:spPr>
            <a:xfrm>
              <a:off x="3995321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9" y="1280"/>
                  </a:cubicBezTo>
                  <a:cubicBezTo>
                    <a:pt x="495" y="1280"/>
                    <a:pt x="725" y="1152"/>
                    <a:pt x="837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413;p77">
              <a:extLst>
                <a:ext uri="{FF2B5EF4-FFF2-40B4-BE49-F238E27FC236}">
                  <a16:creationId xmlns:a16="http://schemas.microsoft.com/office/drawing/2014/main" id="{F20B5C6D-62EE-4B51-9357-13DAF2449EF8}"/>
                </a:ext>
              </a:extLst>
            </p:cNvPr>
            <p:cNvSpPr/>
            <p:nvPr/>
          </p:nvSpPr>
          <p:spPr>
            <a:xfrm>
              <a:off x="3991025" y="3488753"/>
              <a:ext cx="122370" cy="74814"/>
            </a:xfrm>
            <a:custGeom>
              <a:avLst/>
              <a:gdLst/>
              <a:ahLst/>
              <a:cxnLst/>
              <a:rect l="l" t="t" r="r" b="b"/>
              <a:pathLst>
                <a:path w="826" h="505" extrusionOk="0">
                  <a:moveTo>
                    <a:pt x="375" y="1"/>
                  </a:moveTo>
                  <a:cubicBezTo>
                    <a:pt x="220" y="1"/>
                    <a:pt x="64" y="71"/>
                    <a:pt x="14" y="231"/>
                  </a:cubicBezTo>
                  <a:cubicBezTo>
                    <a:pt x="1" y="231"/>
                    <a:pt x="30" y="257"/>
                    <a:pt x="43" y="257"/>
                  </a:cubicBezTo>
                  <a:cubicBezTo>
                    <a:pt x="95" y="218"/>
                    <a:pt x="137" y="163"/>
                    <a:pt x="192" y="124"/>
                  </a:cubicBezTo>
                  <a:cubicBezTo>
                    <a:pt x="257" y="95"/>
                    <a:pt x="325" y="82"/>
                    <a:pt x="406" y="82"/>
                  </a:cubicBezTo>
                  <a:cubicBezTo>
                    <a:pt x="435" y="137"/>
                    <a:pt x="461" y="163"/>
                    <a:pt x="461" y="244"/>
                  </a:cubicBezTo>
                  <a:cubicBezTo>
                    <a:pt x="448" y="299"/>
                    <a:pt x="419" y="367"/>
                    <a:pt x="380" y="419"/>
                  </a:cubicBezTo>
                  <a:cubicBezTo>
                    <a:pt x="354" y="448"/>
                    <a:pt x="299" y="461"/>
                    <a:pt x="257" y="487"/>
                  </a:cubicBezTo>
                  <a:lnTo>
                    <a:pt x="257" y="500"/>
                  </a:lnTo>
                  <a:cubicBezTo>
                    <a:pt x="270" y="503"/>
                    <a:pt x="284" y="504"/>
                    <a:pt x="297" y="504"/>
                  </a:cubicBezTo>
                  <a:cubicBezTo>
                    <a:pt x="466" y="504"/>
                    <a:pt x="577" y="262"/>
                    <a:pt x="529" y="124"/>
                  </a:cubicBezTo>
                  <a:lnTo>
                    <a:pt x="529" y="124"/>
                  </a:lnTo>
                  <a:cubicBezTo>
                    <a:pt x="636" y="163"/>
                    <a:pt x="730" y="257"/>
                    <a:pt x="717" y="380"/>
                  </a:cubicBezTo>
                  <a:cubicBezTo>
                    <a:pt x="717" y="386"/>
                    <a:pt x="720" y="390"/>
                    <a:pt x="723" y="390"/>
                  </a:cubicBezTo>
                  <a:cubicBezTo>
                    <a:pt x="727" y="390"/>
                    <a:pt x="730" y="386"/>
                    <a:pt x="730" y="380"/>
                  </a:cubicBezTo>
                  <a:cubicBezTo>
                    <a:pt x="826" y="148"/>
                    <a:pt x="600" y="1"/>
                    <a:pt x="37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414;p77">
              <a:extLst>
                <a:ext uri="{FF2B5EF4-FFF2-40B4-BE49-F238E27FC236}">
                  <a16:creationId xmlns:a16="http://schemas.microsoft.com/office/drawing/2014/main" id="{B05EC160-33E4-44EF-9E19-58F5BCABBB23}"/>
                </a:ext>
              </a:extLst>
            </p:cNvPr>
            <p:cNvSpPr/>
            <p:nvPr/>
          </p:nvSpPr>
          <p:spPr>
            <a:xfrm>
              <a:off x="3977099" y="3433049"/>
              <a:ext cx="76000" cy="104592"/>
            </a:xfrm>
            <a:custGeom>
              <a:avLst/>
              <a:gdLst/>
              <a:ahLst/>
              <a:cxnLst/>
              <a:rect l="l" t="t" r="r" b="b"/>
              <a:pathLst>
                <a:path w="513" h="706" extrusionOk="0">
                  <a:moveTo>
                    <a:pt x="513" y="1"/>
                  </a:moveTo>
                  <a:lnTo>
                    <a:pt x="69" y="27"/>
                  </a:lnTo>
                  <a:cubicBezTo>
                    <a:pt x="95" y="147"/>
                    <a:pt x="1" y="594"/>
                    <a:pt x="69" y="688"/>
                  </a:cubicBezTo>
                  <a:cubicBezTo>
                    <a:pt x="76" y="700"/>
                    <a:pt x="88" y="706"/>
                    <a:pt x="102" y="706"/>
                  </a:cubicBezTo>
                  <a:cubicBezTo>
                    <a:pt x="203" y="706"/>
                    <a:pt x="456" y="436"/>
                    <a:pt x="513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415;p77">
              <a:extLst>
                <a:ext uri="{FF2B5EF4-FFF2-40B4-BE49-F238E27FC236}">
                  <a16:creationId xmlns:a16="http://schemas.microsoft.com/office/drawing/2014/main" id="{B79A1A44-EBBD-4ABB-9A1C-826411864B6D}"/>
                </a:ext>
              </a:extLst>
            </p:cNvPr>
            <p:cNvSpPr/>
            <p:nvPr/>
          </p:nvSpPr>
          <p:spPr>
            <a:xfrm>
              <a:off x="3565247" y="3853050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202"/>
                    <a:pt x="500" y="406"/>
                    <a:pt x="325" y="1012"/>
                  </a:cubicBezTo>
                  <a:cubicBezTo>
                    <a:pt x="69" y="1822"/>
                    <a:pt x="1" y="2269"/>
                    <a:pt x="1" y="2713"/>
                  </a:cubicBezTo>
                  <a:cubicBezTo>
                    <a:pt x="1" y="2713"/>
                    <a:pt x="513" y="2875"/>
                    <a:pt x="1323" y="2875"/>
                  </a:cubicBezTo>
                  <a:cubicBezTo>
                    <a:pt x="2146" y="2875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59" y="406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3416;p77">
            <a:extLst>
              <a:ext uri="{FF2B5EF4-FFF2-40B4-BE49-F238E27FC236}">
                <a16:creationId xmlns:a16="http://schemas.microsoft.com/office/drawing/2014/main" id="{0EB005A5-85B6-4E6F-B10C-09076B9B1C9F}"/>
              </a:ext>
            </a:extLst>
          </p:cNvPr>
          <p:cNvGrpSpPr/>
          <p:nvPr/>
        </p:nvGrpSpPr>
        <p:grpSpPr>
          <a:xfrm>
            <a:off x="6599151" y="5524073"/>
            <a:ext cx="714689" cy="1298815"/>
            <a:chOff x="4613100" y="1458082"/>
            <a:chExt cx="771999" cy="1402966"/>
          </a:xfrm>
        </p:grpSpPr>
        <p:sp>
          <p:nvSpPr>
            <p:cNvPr id="83" name="Google Shape;3417;p77">
              <a:extLst>
                <a:ext uri="{FF2B5EF4-FFF2-40B4-BE49-F238E27FC236}">
                  <a16:creationId xmlns:a16="http://schemas.microsoft.com/office/drawing/2014/main" id="{FAFD8BD9-4B08-4B63-BFC8-DC21433223E6}"/>
                </a:ext>
              </a:extLst>
            </p:cNvPr>
            <p:cNvSpPr/>
            <p:nvPr/>
          </p:nvSpPr>
          <p:spPr>
            <a:xfrm>
              <a:off x="4803174" y="2080898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61"/>
                  </a:cubicBezTo>
                  <a:cubicBezTo>
                    <a:pt x="798" y="704"/>
                    <a:pt x="526" y="866"/>
                    <a:pt x="312" y="1566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33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66"/>
                  </a:cubicBezTo>
                  <a:cubicBezTo>
                    <a:pt x="2120" y="866"/>
                    <a:pt x="1864" y="704"/>
                    <a:pt x="1838" y="461"/>
                  </a:cubicBezTo>
                  <a:cubicBezTo>
                    <a:pt x="1822" y="244"/>
                    <a:pt x="1809" y="1"/>
                    <a:pt x="180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418;p77">
              <a:extLst>
                <a:ext uri="{FF2B5EF4-FFF2-40B4-BE49-F238E27FC236}">
                  <a16:creationId xmlns:a16="http://schemas.microsoft.com/office/drawing/2014/main" id="{7BBB80A3-9A31-40A2-B6FD-FCEED39AD9C3}"/>
                </a:ext>
              </a:extLst>
            </p:cNvPr>
            <p:cNvSpPr/>
            <p:nvPr/>
          </p:nvSpPr>
          <p:spPr>
            <a:xfrm>
              <a:off x="4635766" y="1465045"/>
              <a:ext cx="696590" cy="652442"/>
            </a:xfrm>
            <a:custGeom>
              <a:avLst/>
              <a:gdLst/>
              <a:ahLst/>
              <a:cxnLst/>
              <a:rect l="l" t="t" r="r" b="b"/>
              <a:pathLst>
                <a:path w="4702" h="4404" extrusionOk="0">
                  <a:moveTo>
                    <a:pt x="1789" y="1"/>
                  </a:moveTo>
                  <a:cubicBezTo>
                    <a:pt x="751" y="1"/>
                    <a:pt x="1" y="797"/>
                    <a:pt x="10" y="1566"/>
                  </a:cubicBezTo>
                  <a:cubicBezTo>
                    <a:pt x="10" y="2402"/>
                    <a:pt x="441" y="2457"/>
                    <a:pt x="441" y="2457"/>
                  </a:cubicBezTo>
                  <a:lnTo>
                    <a:pt x="2372" y="4359"/>
                  </a:lnTo>
                  <a:cubicBezTo>
                    <a:pt x="2372" y="4359"/>
                    <a:pt x="2553" y="4404"/>
                    <a:pt x="2853" y="4404"/>
                  </a:cubicBezTo>
                  <a:cubicBezTo>
                    <a:pt x="3097" y="4404"/>
                    <a:pt x="3421" y="4374"/>
                    <a:pt x="3791" y="4265"/>
                  </a:cubicBezTo>
                  <a:cubicBezTo>
                    <a:pt x="4614" y="4009"/>
                    <a:pt x="4601" y="3011"/>
                    <a:pt x="4653" y="1903"/>
                  </a:cubicBezTo>
                  <a:cubicBezTo>
                    <a:pt x="4701" y="1055"/>
                    <a:pt x="4211" y="410"/>
                    <a:pt x="3464" y="410"/>
                  </a:cubicBezTo>
                  <a:cubicBezTo>
                    <a:pt x="3365" y="410"/>
                    <a:pt x="3263" y="421"/>
                    <a:pt x="3156" y="445"/>
                  </a:cubicBezTo>
                  <a:cubicBezTo>
                    <a:pt x="2674" y="131"/>
                    <a:pt x="2208" y="1"/>
                    <a:pt x="178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419;p77">
              <a:extLst>
                <a:ext uri="{FF2B5EF4-FFF2-40B4-BE49-F238E27FC236}">
                  <a16:creationId xmlns:a16="http://schemas.microsoft.com/office/drawing/2014/main" id="{18D28C5E-86C7-4D75-8CB6-8ED9FAD5519B}"/>
                </a:ext>
              </a:extLst>
            </p:cNvPr>
            <p:cNvSpPr/>
            <p:nvPr/>
          </p:nvSpPr>
          <p:spPr>
            <a:xfrm>
              <a:off x="5055174" y="1458082"/>
              <a:ext cx="64000" cy="86370"/>
            </a:xfrm>
            <a:custGeom>
              <a:avLst/>
              <a:gdLst/>
              <a:ahLst/>
              <a:cxnLst/>
              <a:rect l="l" t="t" r="r" b="b"/>
              <a:pathLst>
                <a:path w="432" h="583" extrusionOk="0">
                  <a:moveTo>
                    <a:pt x="34" y="1"/>
                  </a:moveTo>
                  <a:cubicBezTo>
                    <a:pt x="23" y="1"/>
                    <a:pt x="12" y="2"/>
                    <a:pt x="1" y="6"/>
                  </a:cubicBezTo>
                  <a:cubicBezTo>
                    <a:pt x="1" y="6"/>
                    <a:pt x="1" y="19"/>
                    <a:pt x="14" y="19"/>
                  </a:cubicBezTo>
                  <a:cubicBezTo>
                    <a:pt x="108" y="32"/>
                    <a:pt x="218" y="168"/>
                    <a:pt x="257" y="249"/>
                  </a:cubicBezTo>
                  <a:cubicBezTo>
                    <a:pt x="299" y="330"/>
                    <a:pt x="283" y="398"/>
                    <a:pt x="270" y="492"/>
                  </a:cubicBezTo>
                  <a:lnTo>
                    <a:pt x="270" y="573"/>
                  </a:lnTo>
                  <a:cubicBezTo>
                    <a:pt x="276" y="579"/>
                    <a:pt x="287" y="583"/>
                    <a:pt x="297" y="583"/>
                  </a:cubicBezTo>
                  <a:cubicBezTo>
                    <a:pt x="308" y="583"/>
                    <a:pt x="318" y="579"/>
                    <a:pt x="325" y="573"/>
                  </a:cubicBezTo>
                  <a:cubicBezTo>
                    <a:pt x="432" y="437"/>
                    <a:pt x="351" y="223"/>
                    <a:pt x="244" y="113"/>
                  </a:cubicBezTo>
                  <a:cubicBezTo>
                    <a:pt x="196" y="68"/>
                    <a:pt x="109" y="1"/>
                    <a:pt x="34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420;p77">
              <a:extLst>
                <a:ext uri="{FF2B5EF4-FFF2-40B4-BE49-F238E27FC236}">
                  <a16:creationId xmlns:a16="http://schemas.microsoft.com/office/drawing/2014/main" id="{28FA01F9-5FE4-4409-A927-1EA1BCD14806}"/>
                </a:ext>
              </a:extLst>
            </p:cNvPr>
            <p:cNvSpPr/>
            <p:nvPr/>
          </p:nvSpPr>
          <p:spPr>
            <a:xfrm>
              <a:off x="5096952" y="1491711"/>
              <a:ext cx="56296" cy="50370"/>
            </a:xfrm>
            <a:custGeom>
              <a:avLst/>
              <a:gdLst/>
              <a:ahLst/>
              <a:cxnLst/>
              <a:rect l="l" t="t" r="r" b="b"/>
              <a:pathLst>
                <a:path w="380" h="340" extrusionOk="0">
                  <a:moveTo>
                    <a:pt x="303" y="1"/>
                  </a:moveTo>
                  <a:cubicBezTo>
                    <a:pt x="178" y="1"/>
                    <a:pt x="14" y="188"/>
                    <a:pt x="1" y="278"/>
                  </a:cubicBezTo>
                  <a:cubicBezTo>
                    <a:pt x="1" y="291"/>
                    <a:pt x="1" y="320"/>
                    <a:pt x="17" y="333"/>
                  </a:cubicBezTo>
                  <a:cubicBezTo>
                    <a:pt x="24" y="338"/>
                    <a:pt x="30" y="340"/>
                    <a:pt x="37" y="340"/>
                  </a:cubicBezTo>
                  <a:cubicBezTo>
                    <a:pt x="82" y="340"/>
                    <a:pt x="126" y="237"/>
                    <a:pt x="137" y="226"/>
                  </a:cubicBezTo>
                  <a:cubicBezTo>
                    <a:pt x="179" y="158"/>
                    <a:pt x="286" y="48"/>
                    <a:pt x="367" y="35"/>
                  </a:cubicBezTo>
                  <a:cubicBezTo>
                    <a:pt x="380" y="35"/>
                    <a:pt x="367" y="22"/>
                    <a:pt x="367" y="22"/>
                  </a:cubicBezTo>
                  <a:cubicBezTo>
                    <a:pt x="348" y="7"/>
                    <a:pt x="326" y="1"/>
                    <a:pt x="303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421;p77">
              <a:extLst>
                <a:ext uri="{FF2B5EF4-FFF2-40B4-BE49-F238E27FC236}">
                  <a16:creationId xmlns:a16="http://schemas.microsoft.com/office/drawing/2014/main" id="{EF319CAD-A934-451B-A837-C4CEC83A2FF0}"/>
                </a:ext>
              </a:extLst>
            </p:cNvPr>
            <p:cNvSpPr/>
            <p:nvPr/>
          </p:nvSpPr>
          <p:spPr>
            <a:xfrm>
              <a:off x="4613100" y="2149935"/>
              <a:ext cx="308295" cy="353776"/>
            </a:xfrm>
            <a:custGeom>
              <a:avLst/>
              <a:gdLst/>
              <a:ahLst/>
              <a:cxnLst/>
              <a:rect l="l" t="t" r="r" b="b"/>
              <a:pathLst>
                <a:path w="2081" h="2388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5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8" y="1437"/>
                  </a:cubicBezTo>
                  <a:cubicBezTo>
                    <a:pt x="406" y="1492"/>
                    <a:pt x="380" y="1534"/>
                    <a:pt x="338" y="1573"/>
                  </a:cubicBezTo>
                  <a:cubicBezTo>
                    <a:pt x="286" y="1615"/>
                    <a:pt x="218" y="1641"/>
                    <a:pt x="150" y="1654"/>
                  </a:cubicBezTo>
                  <a:cubicBezTo>
                    <a:pt x="108" y="1667"/>
                    <a:pt x="69" y="1667"/>
                    <a:pt x="43" y="1696"/>
                  </a:cubicBezTo>
                  <a:cubicBezTo>
                    <a:pt x="1" y="1735"/>
                    <a:pt x="14" y="1777"/>
                    <a:pt x="56" y="1790"/>
                  </a:cubicBezTo>
                  <a:cubicBezTo>
                    <a:pt x="82" y="1803"/>
                    <a:pt x="105" y="1806"/>
                    <a:pt x="129" y="1806"/>
                  </a:cubicBezTo>
                  <a:cubicBezTo>
                    <a:pt x="153" y="1806"/>
                    <a:pt x="177" y="1803"/>
                    <a:pt x="205" y="1803"/>
                  </a:cubicBezTo>
                  <a:cubicBezTo>
                    <a:pt x="205" y="1803"/>
                    <a:pt x="218" y="1803"/>
                    <a:pt x="218" y="1816"/>
                  </a:cubicBezTo>
                  <a:cubicBezTo>
                    <a:pt x="231" y="1816"/>
                    <a:pt x="218" y="1829"/>
                    <a:pt x="218" y="1842"/>
                  </a:cubicBezTo>
                  <a:cubicBezTo>
                    <a:pt x="189" y="1884"/>
                    <a:pt x="163" y="1910"/>
                    <a:pt x="150" y="1939"/>
                  </a:cubicBezTo>
                  <a:cubicBezTo>
                    <a:pt x="124" y="1978"/>
                    <a:pt x="43" y="2059"/>
                    <a:pt x="69" y="2114"/>
                  </a:cubicBezTo>
                  <a:cubicBezTo>
                    <a:pt x="78" y="2133"/>
                    <a:pt x="104" y="2145"/>
                    <a:pt x="126" y="2145"/>
                  </a:cubicBezTo>
                  <a:cubicBezTo>
                    <a:pt x="135" y="2145"/>
                    <a:pt x="143" y="2143"/>
                    <a:pt x="150" y="2140"/>
                  </a:cubicBezTo>
                  <a:cubicBezTo>
                    <a:pt x="176" y="2127"/>
                    <a:pt x="205" y="2101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6" y="2020"/>
                    <a:pt x="312" y="2020"/>
                  </a:cubicBezTo>
                  <a:cubicBezTo>
                    <a:pt x="325" y="2020"/>
                    <a:pt x="325" y="2033"/>
                    <a:pt x="312" y="2046"/>
                  </a:cubicBezTo>
                  <a:cubicBezTo>
                    <a:pt x="312" y="2059"/>
                    <a:pt x="312" y="2072"/>
                    <a:pt x="299" y="2072"/>
                  </a:cubicBezTo>
                  <a:cubicBezTo>
                    <a:pt x="286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3"/>
                  </a:cubicBezTo>
                  <a:cubicBezTo>
                    <a:pt x="218" y="2276"/>
                    <a:pt x="231" y="2289"/>
                    <a:pt x="231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02"/>
                    <a:pt x="338" y="2289"/>
                  </a:cubicBezTo>
                  <a:cubicBezTo>
                    <a:pt x="367" y="2263"/>
                    <a:pt x="393" y="2247"/>
                    <a:pt x="406" y="2221"/>
                  </a:cubicBezTo>
                  <a:cubicBezTo>
                    <a:pt x="432" y="2195"/>
                    <a:pt x="461" y="2153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53"/>
                  </a:lnTo>
                  <a:cubicBezTo>
                    <a:pt x="500" y="2182"/>
                    <a:pt x="500" y="2195"/>
                    <a:pt x="487" y="2221"/>
                  </a:cubicBezTo>
                  <a:cubicBezTo>
                    <a:pt x="487" y="2234"/>
                    <a:pt x="474" y="2263"/>
                    <a:pt x="474" y="2276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5" y="2378"/>
                    <a:pt x="494" y="2388"/>
                    <a:pt x="515" y="2388"/>
                  </a:cubicBezTo>
                  <a:cubicBezTo>
                    <a:pt x="532" y="2388"/>
                    <a:pt x="550" y="2382"/>
                    <a:pt x="568" y="2370"/>
                  </a:cubicBezTo>
                  <a:cubicBezTo>
                    <a:pt x="594" y="2344"/>
                    <a:pt x="675" y="2195"/>
                    <a:pt x="691" y="2182"/>
                  </a:cubicBezTo>
                  <a:cubicBezTo>
                    <a:pt x="772" y="2033"/>
                    <a:pt x="866" y="1897"/>
                    <a:pt x="960" y="1777"/>
                  </a:cubicBezTo>
                  <a:cubicBezTo>
                    <a:pt x="1109" y="1560"/>
                    <a:pt x="1459" y="1142"/>
                    <a:pt x="1595" y="1019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422;p77">
              <a:extLst>
                <a:ext uri="{FF2B5EF4-FFF2-40B4-BE49-F238E27FC236}">
                  <a16:creationId xmlns:a16="http://schemas.microsoft.com/office/drawing/2014/main" id="{945C6947-F71D-431B-87F5-B21FF00F9950}"/>
                </a:ext>
              </a:extLst>
            </p:cNvPr>
            <p:cNvSpPr/>
            <p:nvPr/>
          </p:nvSpPr>
          <p:spPr>
            <a:xfrm>
              <a:off x="5079174" y="2149935"/>
              <a:ext cx="305925" cy="353776"/>
            </a:xfrm>
            <a:custGeom>
              <a:avLst/>
              <a:gdLst/>
              <a:ahLst/>
              <a:cxnLst/>
              <a:rect l="l" t="t" r="r" b="b"/>
              <a:pathLst>
                <a:path w="2065" h="2388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19"/>
                  </a:lnTo>
                  <a:cubicBezTo>
                    <a:pt x="607" y="1142"/>
                    <a:pt x="879" y="1398"/>
                    <a:pt x="1135" y="1761"/>
                  </a:cubicBezTo>
                  <a:cubicBezTo>
                    <a:pt x="1229" y="1884"/>
                    <a:pt x="1310" y="2033"/>
                    <a:pt x="1378" y="2182"/>
                  </a:cubicBezTo>
                  <a:cubicBezTo>
                    <a:pt x="1391" y="2195"/>
                    <a:pt x="1472" y="2344"/>
                    <a:pt x="1514" y="2370"/>
                  </a:cubicBezTo>
                  <a:cubicBezTo>
                    <a:pt x="1531" y="2382"/>
                    <a:pt x="1550" y="2388"/>
                    <a:pt x="1565" y="2388"/>
                  </a:cubicBezTo>
                  <a:cubicBezTo>
                    <a:pt x="1585" y="2388"/>
                    <a:pt x="1601" y="2378"/>
                    <a:pt x="1608" y="2357"/>
                  </a:cubicBezTo>
                  <a:cubicBezTo>
                    <a:pt x="1621" y="2328"/>
                    <a:pt x="1621" y="2302"/>
                    <a:pt x="1608" y="2276"/>
                  </a:cubicBezTo>
                  <a:cubicBezTo>
                    <a:pt x="1608" y="2263"/>
                    <a:pt x="1595" y="2234"/>
                    <a:pt x="1579" y="2221"/>
                  </a:cubicBezTo>
                  <a:cubicBezTo>
                    <a:pt x="1579" y="2195"/>
                    <a:pt x="1566" y="2182"/>
                    <a:pt x="1566" y="2153"/>
                  </a:cubicBezTo>
                  <a:lnTo>
                    <a:pt x="1566" y="2140"/>
                  </a:lnTo>
                  <a:cubicBezTo>
                    <a:pt x="1566" y="2127"/>
                    <a:pt x="1566" y="2127"/>
                    <a:pt x="1579" y="2127"/>
                  </a:cubicBezTo>
                  <a:cubicBezTo>
                    <a:pt x="1595" y="2127"/>
                    <a:pt x="1595" y="2127"/>
                    <a:pt x="1595" y="2140"/>
                  </a:cubicBezTo>
                  <a:cubicBezTo>
                    <a:pt x="1621" y="2153"/>
                    <a:pt x="1647" y="2195"/>
                    <a:pt x="1660" y="2221"/>
                  </a:cubicBezTo>
                  <a:cubicBezTo>
                    <a:pt x="1689" y="2247"/>
                    <a:pt x="1702" y="2263"/>
                    <a:pt x="1728" y="2289"/>
                  </a:cubicBezTo>
                  <a:cubicBezTo>
                    <a:pt x="1757" y="2302"/>
                    <a:pt x="1783" y="2315"/>
                    <a:pt x="1809" y="2315"/>
                  </a:cubicBezTo>
                  <a:cubicBezTo>
                    <a:pt x="1822" y="2315"/>
                    <a:pt x="1838" y="2315"/>
                    <a:pt x="1838" y="2302"/>
                  </a:cubicBezTo>
                  <a:cubicBezTo>
                    <a:pt x="1851" y="2289"/>
                    <a:pt x="1851" y="2276"/>
                    <a:pt x="1851" y="2263"/>
                  </a:cubicBezTo>
                  <a:cubicBezTo>
                    <a:pt x="1851" y="2234"/>
                    <a:pt x="1838" y="2221"/>
                    <a:pt x="1838" y="2195"/>
                  </a:cubicBezTo>
                  <a:cubicBezTo>
                    <a:pt x="1822" y="2153"/>
                    <a:pt x="1796" y="2114"/>
                    <a:pt x="1770" y="2072"/>
                  </a:cubicBezTo>
                  <a:cubicBezTo>
                    <a:pt x="1770" y="2072"/>
                    <a:pt x="1757" y="2059"/>
                    <a:pt x="1757" y="2046"/>
                  </a:cubicBezTo>
                  <a:cubicBezTo>
                    <a:pt x="1757" y="2033"/>
                    <a:pt x="1757" y="2020"/>
                    <a:pt x="1770" y="2020"/>
                  </a:cubicBezTo>
                  <a:cubicBezTo>
                    <a:pt x="1783" y="2020"/>
                    <a:pt x="1796" y="2033"/>
                    <a:pt x="1809" y="2046"/>
                  </a:cubicBezTo>
                  <a:cubicBezTo>
                    <a:pt x="1822" y="2059"/>
                    <a:pt x="1838" y="2072"/>
                    <a:pt x="1851" y="2085"/>
                  </a:cubicBezTo>
                  <a:cubicBezTo>
                    <a:pt x="1877" y="2101"/>
                    <a:pt x="1903" y="2127"/>
                    <a:pt x="1932" y="2140"/>
                  </a:cubicBezTo>
                  <a:cubicBezTo>
                    <a:pt x="1935" y="2143"/>
                    <a:pt x="1941" y="2145"/>
                    <a:pt x="1947" y="2145"/>
                  </a:cubicBezTo>
                  <a:cubicBezTo>
                    <a:pt x="1964" y="2145"/>
                    <a:pt x="1988" y="2133"/>
                    <a:pt x="2000" y="2114"/>
                  </a:cubicBezTo>
                  <a:cubicBezTo>
                    <a:pt x="2039" y="2059"/>
                    <a:pt x="1958" y="1978"/>
                    <a:pt x="1932" y="1939"/>
                  </a:cubicBezTo>
                  <a:cubicBezTo>
                    <a:pt x="1903" y="1910"/>
                    <a:pt x="1890" y="1884"/>
                    <a:pt x="1864" y="1842"/>
                  </a:cubicBezTo>
                  <a:cubicBezTo>
                    <a:pt x="1864" y="1829"/>
                    <a:pt x="1851" y="1816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898" y="1803"/>
                    <a:pt x="1921" y="1806"/>
                    <a:pt x="1945" y="1806"/>
                  </a:cubicBezTo>
                  <a:cubicBezTo>
                    <a:pt x="1968" y="1806"/>
                    <a:pt x="1992" y="1803"/>
                    <a:pt x="2013" y="1790"/>
                  </a:cubicBezTo>
                  <a:cubicBezTo>
                    <a:pt x="2052" y="1777"/>
                    <a:pt x="2065" y="1735"/>
                    <a:pt x="2039" y="1696"/>
                  </a:cubicBezTo>
                  <a:cubicBezTo>
                    <a:pt x="2013" y="1667"/>
                    <a:pt x="1958" y="1667"/>
                    <a:pt x="1919" y="1654"/>
                  </a:cubicBezTo>
                  <a:cubicBezTo>
                    <a:pt x="1864" y="1641"/>
                    <a:pt x="1796" y="1615"/>
                    <a:pt x="1741" y="1573"/>
                  </a:cubicBezTo>
                  <a:cubicBezTo>
                    <a:pt x="1702" y="1534"/>
                    <a:pt x="1660" y="1492"/>
                    <a:pt x="1634" y="1437"/>
                  </a:cubicBezTo>
                  <a:cubicBezTo>
                    <a:pt x="1527" y="1317"/>
                    <a:pt x="1433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2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423;p77">
              <a:extLst>
                <a:ext uri="{FF2B5EF4-FFF2-40B4-BE49-F238E27FC236}">
                  <a16:creationId xmlns:a16="http://schemas.microsoft.com/office/drawing/2014/main" id="{E6F11085-C4F8-4391-8680-D7C3A63A14E9}"/>
                </a:ext>
              </a:extLst>
            </p:cNvPr>
            <p:cNvSpPr/>
            <p:nvPr/>
          </p:nvSpPr>
          <p:spPr>
            <a:xfrm>
              <a:off x="5145100" y="2050676"/>
              <a:ext cx="131851" cy="144148"/>
            </a:xfrm>
            <a:custGeom>
              <a:avLst/>
              <a:gdLst/>
              <a:ahLst/>
              <a:cxnLst/>
              <a:rect l="l" t="t" r="r" b="b"/>
              <a:pathLst>
                <a:path w="890" h="973" extrusionOk="0">
                  <a:moveTo>
                    <a:pt x="511" y="0"/>
                  </a:moveTo>
                  <a:cubicBezTo>
                    <a:pt x="508" y="0"/>
                    <a:pt x="505" y="0"/>
                    <a:pt x="502" y="1"/>
                  </a:cubicBezTo>
                  <a:cubicBezTo>
                    <a:pt x="405" y="1"/>
                    <a:pt x="217" y="98"/>
                    <a:pt x="136" y="286"/>
                  </a:cubicBezTo>
                  <a:cubicBezTo>
                    <a:pt x="1" y="580"/>
                    <a:pt x="322" y="973"/>
                    <a:pt x="494" y="973"/>
                  </a:cubicBezTo>
                  <a:cubicBezTo>
                    <a:pt x="511" y="973"/>
                    <a:pt x="527" y="968"/>
                    <a:pt x="541" y="960"/>
                  </a:cubicBezTo>
                  <a:cubicBezTo>
                    <a:pt x="703" y="866"/>
                    <a:pt x="797" y="610"/>
                    <a:pt x="839" y="435"/>
                  </a:cubicBezTo>
                  <a:cubicBezTo>
                    <a:pt x="889" y="199"/>
                    <a:pt x="613" y="0"/>
                    <a:pt x="511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424;p77">
              <a:extLst>
                <a:ext uri="{FF2B5EF4-FFF2-40B4-BE49-F238E27FC236}">
                  <a16:creationId xmlns:a16="http://schemas.microsoft.com/office/drawing/2014/main" id="{0199361A-6B13-4BFF-ABCD-80E5894B38EE}"/>
                </a:ext>
              </a:extLst>
            </p:cNvPr>
            <p:cNvSpPr/>
            <p:nvPr/>
          </p:nvSpPr>
          <p:spPr>
            <a:xfrm>
              <a:off x="5149396" y="2149046"/>
              <a:ext cx="129925" cy="146073"/>
            </a:xfrm>
            <a:custGeom>
              <a:avLst/>
              <a:gdLst/>
              <a:ahLst/>
              <a:cxnLst/>
              <a:rect l="l" t="t" r="r" b="b"/>
              <a:pathLst>
                <a:path w="877" h="986" extrusionOk="0">
                  <a:moveTo>
                    <a:pt x="497" y="0"/>
                  </a:moveTo>
                  <a:cubicBezTo>
                    <a:pt x="493" y="0"/>
                    <a:pt x="489" y="0"/>
                    <a:pt x="486" y="1"/>
                  </a:cubicBezTo>
                  <a:cubicBezTo>
                    <a:pt x="392" y="14"/>
                    <a:pt x="214" y="108"/>
                    <a:pt x="133" y="296"/>
                  </a:cubicBezTo>
                  <a:cubicBezTo>
                    <a:pt x="0" y="590"/>
                    <a:pt x="309" y="986"/>
                    <a:pt x="488" y="986"/>
                  </a:cubicBezTo>
                  <a:cubicBezTo>
                    <a:pt x="506" y="986"/>
                    <a:pt x="523" y="982"/>
                    <a:pt x="538" y="973"/>
                  </a:cubicBezTo>
                  <a:cubicBezTo>
                    <a:pt x="687" y="876"/>
                    <a:pt x="781" y="620"/>
                    <a:pt x="823" y="445"/>
                  </a:cubicBezTo>
                  <a:cubicBezTo>
                    <a:pt x="876" y="210"/>
                    <a:pt x="600" y="0"/>
                    <a:pt x="497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425;p77">
              <a:extLst>
                <a:ext uri="{FF2B5EF4-FFF2-40B4-BE49-F238E27FC236}">
                  <a16:creationId xmlns:a16="http://schemas.microsoft.com/office/drawing/2014/main" id="{A0BDF5B3-E3AF-4036-A331-35393364244C}"/>
                </a:ext>
              </a:extLst>
            </p:cNvPr>
            <p:cNvSpPr/>
            <p:nvPr/>
          </p:nvSpPr>
          <p:spPr>
            <a:xfrm>
              <a:off x="4925100" y="2080898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406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cubicBezTo>
                    <a:pt x="986" y="56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426;p77">
              <a:extLst>
                <a:ext uri="{FF2B5EF4-FFF2-40B4-BE49-F238E27FC236}">
                  <a16:creationId xmlns:a16="http://schemas.microsoft.com/office/drawing/2014/main" id="{1D44F165-DC52-4150-9E43-019673FD5751}"/>
                </a:ext>
              </a:extLst>
            </p:cNvPr>
            <p:cNvSpPr/>
            <p:nvPr/>
          </p:nvSpPr>
          <p:spPr>
            <a:xfrm>
              <a:off x="4745100" y="2564751"/>
              <a:ext cx="246369" cy="296295"/>
            </a:xfrm>
            <a:custGeom>
              <a:avLst/>
              <a:gdLst/>
              <a:ahLst/>
              <a:cxnLst/>
              <a:rect l="l" t="t" r="r" b="b"/>
              <a:pathLst>
                <a:path w="1663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38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427;p77">
              <a:extLst>
                <a:ext uri="{FF2B5EF4-FFF2-40B4-BE49-F238E27FC236}">
                  <a16:creationId xmlns:a16="http://schemas.microsoft.com/office/drawing/2014/main" id="{064A0B9E-4363-4B75-9ACF-D5566232A45D}"/>
                </a:ext>
              </a:extLst>
            </p:cNvPr>
            <p:cNvSpPr/>
            <p:nvPr/>
          </p:nvSpPr>
          <p:spPr>
            <a:xfrm>
              <a:off x="5007174" y="2564751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41" y="2000"/>
                  </a:lnTo>
                  <a:cubicBezTo>
                    <a:pt x="1634" y="2000"/>
                    <a:pt x="1676" y="1906"/>
                    <a:pt x="1540" y="1838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428;p77">
              <a:extLst>
                <a:ext uri="{FF2B5EF4-FFF2-40B4-BE49-F238E27FC236}">
                  <a16:creationId xmlns:a16="http://schemas.microsoft.com/office/drawing/2014/main" id="{62190B1B-FDA4-464C-8B2C-841811F9E37C}"/>
                </a:ext>
              </a:extLst>
            </p:cNvPr>
            <p:cNvSpPr/>
            <p:nvPr/>
          </p:nvSpPr>
          <p:spPr>
            <a:xfrm>
              <a:off x="4805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50"/>
                    <a:pt x="1177" y="866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429;p77">
              <a:extLst>
                <a:ext uri="{FF2B5EF4-FFF2-40B4-BE49-F238E27FC236}">
                  <a16:creationId xmlns:a16="http://schemas.microsoft.com/office/drawing/2014/main" id="{13EE9B65-E512-4454-AE23-0F3444F67A24}"/>
                </a:ext>
              </a:extLst>
            </p:cNvPr>
            <p:cNvSpPr/>
            <p:nvPr/>
          </p:nvSpPr>
          <p:spPr>
            <a:xfrm>
              <a:off x="5009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82" y="866"/>
                  </a:lnTo>
                  <a:cubicBezTo>
                    <a:pt x="594" y="850"/>
                    <a:pt x="960" y="798"/>
                    <a:pt x="1203" y="730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430;p77">
              <a:extLst>
                <a:ext uri="{FF2B5EF4-FFF2-40B4-BE49-F238E27FC236}">
                  <a16:creationId xmlns:a16="http://schemas.microsoft.com/office/drawing/2014/main" id="{6D56009C-7759-4037-A815-83E6AF7ADA2E}"/>
                </a:ext>
              </a:extLst>
            </p:cNvPr>
            <p:cNvSpPr/>
            <p:nvPr/>
          </p:nvSpPr>
          <p:spPr>
            <a:xfrm>
              <a:off x="4741248" y="2164898"/>
              <a:ext cx="518072" cy="528146"/>
            </a:xfrm>
            <a:custGeom>
              <a:avLst/>
              <a:gdLst/>
              <a:ahLst/>
              <a:cxnLst/>
              <a:rect l="l" t="t" r="r" b="b"/>
              <a:pathLst>
                <a:path w="3497" h="3565" extrusionOk="0">
                  <a:moveTo>
                    <a:pt x="1216" y="1"/>
                  </a:moveTo>
                  <a:cubicBezTo>
                    <a:pt x="1216" y="1"/>
                    <a:pt x="202" y="1498"/>
                    <a:pt x="1" y="3199"/>
                  </a:cubicBezTo>
                  <a:cubicBezTo>
                    <a:pt x="1" y="3199"/>
                    <a:pt x="257" y="3565"/>
                    <a:pt x="1741" y="3565"/>
                  </a:cubicBezTo>
                  <a:cubicBezTo>
                    <a:pt x="3228" y="3565"/>
                    <a:pt x="3497" y="3199"/>
                    <a:pt x="3497" y="3199"/>
                  </a:cubicBezTo>
                  <a:cubicBezTo>
                    <a:pt x="3280" y="1498"/>
                    <a:pt x="2282" y="1"/>
                    <a:pt x="2282" y="1"/>
                  </a:cubicBezTo>
                  <a:lnTo>
                    <a:pt x="1741" y="218"/>
                  </a:lnTo>
                  <a:lnTo>
                    <a:pt x="121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431;p77">
              <a:extLst>
                <a:ext uri="{FF2B5EF4-FFF2-40B4-BE49-F238E27FC236}">
                  <a16:creationId xmlns:a16="http://schemas.microsoft.com/office/drawing/2014/main" id="{66495963-F95F-412D-90BB-E7A7DAD7A0E9}"/>
                </a:ext>
              </a:extLst>
            </p:cNvPr>
            <p:cNvSpPr/>
            <p:nvPr/>
          </p:nvSpPr>
          <p:spPr>
            <a:xfrm>
              <a:off x="5031174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79" y="325"/>
                  </a:lnTo>
                  <a:cubicBezTo>
                    <a:pt x="1472" y="325"/>
                    <a:pt x="1514" y="231"/>
                    <a:pt x="1378" y="163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432;p77">
              <a:extLst>
                <a:ext uri="{FF2B5EF4-FFF2-40B4-BE49-F238E27FC236}">
                  <a16:creationId xmlns:a16="http://schemas.microsoft.com/office/drawing/2014/main" id="{756147F6-1A41-4C4E-9070-69D3A1102BA1}"/>
                </a:ext>
              </a:extLst>
            </p:cNvPr>
            <p:cNvSpPr/>
            <p:nvPr/>
          </p:nvSpPr>
          <p:spPr>
            <a:xfrm>
              <a:off x="4745100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433;p77">
              <a:extLst>
                <a:ext uri="{FF2B5EF4-FFF2-40B4-BE49-F238E27FC236}">
                  <a16:creationId xmlns:a16="http://schemas.microsoft.com/office/drawing/2014/main" id="{29FEEF8B-B5CB-4C15-B422-3BAF0447897C}"/>
                </a:ext>
              </a:extLst>
            </p:cNvPr>
            <p:cNvSpPr/>
            <p:nvPr/>
          </p:nvSpPr>
          <p:spPr>
            <a:xfrm>
              <a:off x="4685100" y="1562971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80"/>
                  </a:cubicBezTo>
                  <a:cubicBezTo>
                    <a:pt x="1" y="1958"/>
                    <a:pt x="43" y="2849"/>
                    <a:pt x="419" y="3199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99"/>
                  </a:cubicBezTo>
                  <a:cubicBezTo>
                    <a:pt x="3782" y="2849"/>
                    <a:pt x="3821" y="1958"/>
                    <a:pt x="3607" y="1080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434;p77">
              <a:extLst>
                <a:ext uri="{FF2B5EF4-FFF2-40B4-BE49-F238E27FC236}">
                  <a16:creationId xmlns:a16="http://schemas.microsoft.com/office/drawing/2014/main" id="{D8976166-9FB4-4580-8E7F-37BBC35FDE94}"/>
                </a:ext>
              </a:extLst>
            </p:cNvPr>
            <p:cNvSpPr/>
            <p:nvPr/>
          </p:nvSpPr>
          <p:spPr>
            <a:xfrm>
              <a:off x="4709100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435;p77">
              <a:extLst>
                <a:ext uri="{FF2B5EF4-FFF2-40B4-BE49-F238E27FC236}">
                  <a16:creationId xmlns:a16="http://schemas.microsoft.com/office/drawing/2014/main" id="{E3F5BD69-772A-4940-9AAB-975FBEB720C9}"/>
                </a:ext>
              </a:extLst>
            </p:cNvPr>
            <p:cNvSpPr/>
            <p:nvPr/>
          </p:nvSpPr>
          <p:spPr>
            <a:xfrm>
              <a:off x="5103174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436;p77">
              <a:extLst>
                <a:ext uri="{FF2B5EF4-FFF2-40B4-BE49-F238E27FC236}">
                  <a16:creationId xmlns:a16="http://schemas.microsoft.com/office/drawing/2014/main" id="{5DD30A80-9D44-438A-AE28-9EF684FE5691}"/>
                </a:ext>
              </a:extLst>
            </p:cNvPr>
            <p:cNvSpPr/>
            <p:nvPr/>
          </p:nvSpPr>
          <p:spPr>
            <a:xfrm>
              <a:off x="4981248" y="1560897"/>
              <a:ext cx="291999" cy="244147"/>
            </a:xfrm>
            <a:custGeom>
              <a:avLst/>
              <a:gdLst/>
              <a:ahLst/>
              <a:cxnLst/>
              <a:rect l="l" t="t" r="r" b="b"/>
              <a:pathLst>
                <a:path w="1971" h="1648" extrusionOk="0">
                  <a:moveTo>
                    <a:pt x="259" y="1"/>
                  </a:moveTo>
                  <a:cubicBezTo>
                    <a:pt x="103" y="1"/>
                    <a:pt x="1" y="15"/>
                    <a:pt x="1" y="15"/>
                  </a:cubicBezTo>
                  <a:cubicBezTo>
                    <a:pt x="1" y="15"/>
                    <a:pt x="312" y="877"/>
                    <a:pt x="1689" y="1648"/>
                  </a:cubicBezTo>
                  <a:cubicBezTo>
                    <a:pt x="1689" y="1648"/>
                    <a:pt x="1971" y="877"/>
                    <a:pt x="1430" y="378"/>
                  </a:cubicBezTo>
                  <a:cubicBezTo>
                    <a:pt x="1081" y="55"/>
                    <a:pt x="566" y="1"/>
                    <a:pt x="25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437;p77">
              <a:extLst>
                <a:ext uri="{FF2B5EF4-FFF2-40B4-BE49-F238E27FC236}">
                  <a16:creationId xmlns:a16="http://schemas.microsoft.com/office/drawing/2014/main" id="{26D51337-31AD-4B46-B39C-6B603DB41567}"/>
                </a:ext>
              </a:extLst>
            </p:cNvPr>
            <p:cNvSpPr/>
            <p:nvPr/>
          </p:nvSpPr>
          <p:spPr>
            <a:xfrm>
              <a:off x="4687026" y="1560897"/>
              <a:ext cx="294369" cy="237925"/>
            </a:xfrm>
            <a:custGeom>
              <a:avLst/>
              <a:gdLst/>
              <a:ahLst/>
              <a:cxnLst/>
              <a:rect l="l" t="t" r="r" b="b"/>
              <a:pathLst>
                <a:path w="1987" h="1606" extrusionOk="0">
                  <a:moveTo>
                    <a:pt x="1729" y="1"/>
                  </a:moveTo>
                  <a:cubicBezTo>
                    <a:pt x="1421" y="1"/>
                    <a:pt x="905" y="55"/>
                    <a:pt x="555" y="378"/>
                  </a:cubicBezTo>
                  <a:cubicBezTo>
                    <a:pt x="14" y="877"/>
                    <a:pt x="1" y="1606"/>
                    <a:pt x="1" y="1606"/>
                  </a:cubicBezTo>
                  <a:cubicBezTo>
                    <a:pt x="1715" y="1081"/>
                    <a:pt x="1987" y="15"/>
                    <a:pt x="1987" y="15"/>
                  </a:cubicBezTo>
                  <a:cubicBezTo>
                    <a:pt x="1987" y="15"/>
                    <a:pt x="1885" y="1"/>
                    <a:pt x="172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438;p77">
              <a:extLst>
                <a:ext uri="{FF2B5EF4-FFF2-40B4-BE49-F238E27FC236}">
                  <a16:creationId xmlns:a16="http://schemas.microsoft.com/office/drawing/2014/main" id="{53CC6A6C-7EE8-47FD-86DE-06D7D8CCCDF8}"/>
                </a:ext>
              </a:extLst>
            </p:cNvPr>
            <p:cNvSpPr/>
            <p:nvPr/>
          </p:nvSpPr>
          <p:spPr>
            <a:xfrm>
              <a:off x="4916952" y="1924898"/>
              <a:ext cx="71111" cy="30222"/>
            </a:xfrm>
            <a:custGeom>
              <a:avLst/>
              <a:gdLst/>
              <a:ahLst/>
              <a:cxnLst/>
              <a:rect l="l" t="t" r="r" b="b"/>
              <a:pathLst>
                <a:path w="480" h="204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2"/>
                    <a:pt x="137" y="204"/>
                    <a:pt x="263" y="204"/>
                  </a:cubicBezTo>
                  <a:cubicBezTo>
                    <a:pt x="375" y="204"/>
                    <a:pt x="480" y="179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439;p77">
              <a:extLst>
                <a:ext uri="{FF2B5EF4-FFF2-40B4-BE49-F238E27FC236}">
                  <a16:creationId xmlns:a16="http://schemas.microsoft.com/office/drawing/2014/main" id="{074007AC-9C17-45BD-9658-F706CF6B7B1F}"/>
                </a:ext>
              </a:extLst>
            </p:cNvPr>
            <p:cNvSpPr/>
            <p:nvPr/>
          </p:nvSpPr>
          <p:spPr>
            <a:xfrm>
              <a:off x="4915026" y="1921490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18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440;p77">
              <a:extLst>
                <a:ext uri="{FF2B5EF4-FFF2-40B4-BE49-F238E27FC236}">
                  <a16:creationId xmlns:a16="http://schemas.microsoft.com/office/drawing/2014/main" id="{CC8711E2-9A36-45FE-96F5-57945F54B29C}"/>
                </a:ext>
              </a:extLst>
            </p:cNvPr>
            <p:cNvSpPr/>
            <p:nvPr/>
          </p:nvSpPr>
          <p:spPr>
            <a:xfrm>
              <a:off x="4895470" y="1979268"/>
              <a:ext cx="162666" cy="45037"/>
            </a:xfrm>
            <a:custGeom>
              <a:avLst/>
              <a:gdLst/>
              <a:ahLst/>
              <a:cxnLst/>
              <a:rect l="l" t="t" r="r" b="b"/>
              <a:pathLst>
                <a:path w="1098" h="304" extrusionOk="0">
                  <a:moveTo>
                    <a:pt x="1053" y="1"/>
                  </a:moveTo>
                  <a:cubicBezTo>
                    <a:pt x="1043" y="1"/>
                    <a:pt x="1032" y="4"/>
                    <a:pt x="1024" y="13"/>
                  </a:cubicBezTo>
                  <a:cubicBezTo>
                    <a:pt x="874" y="179"/>
                    <a:pt x="643" y="247"/>
                    <a:pt x="414" y="247"/>
                  </a:cubicBezTo>
                  <a:cubicBezTo>
                    <a:pt x="273" y="247"/>
                    <a:pt x="132" y="221"/>
                    <a:pt x="13" y="175"/>
                  </a:cubicBezTo>
                  <a:cubicBezTo>
                    <a:pt x="10" y="172"/>
                    <a:pt x="8" y="170"/>
                    <a:pt x="7" y="170"/>
                  </a:cubicBezTo>
                  <a:cubicBezTo>
                    <a:pt x="1" y="170"/>
                    <a:pt x="3" y="191"/>
                    <a:pt x="13" y="201"/>
                  </a:cubicBezTo>
                  <a:cubicBezTo>
                    <a:pt x="128" y="270"/>
                    <a:pt x="271" y="303"/>
                    <a:pt x="417" y="303"/>
                  </a:cubicBezTo>
                  <a:cubicBezTo>
                    <a:pt x="666" y="303"/>
                    <a:pt x="926" y="208"/>
                    <a:pt x="1079" y="39"/>
                  </a:cubicBezTo>
                  <a:cubicBezTo>
                    <a:pt x="1097" y="21"/>
                    <a:pt x="1077" y="1"/>
                    <a:pt x="105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441;p77">
              <a:extLst>
                <a:ext uri="{FF2B5EF4-FFF2-40B4-BE49-F238E27FC236}">
                  <a16:creationId xmlns:a16="http://schemas.microsoft.com/office/drawing/2014/main" id="{C9253D3A-5143-416B-9726-275DD49A5C23}"/>
                </a:ext>
              </a:extLst>
            </p:cNvPr>
            <p:cNvSpPr/>
            <p:nvPr/>
          </p:nvSpPr>
          <p:spPr>
            <a:xfrm>
              <a:off x="5043174" y="1966676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27" y="1"/>
                  </a:moveTo>
                  <a:cubicBezTo>
                    <a:pt x="1" y="30"/>
                    <a:pt x="27" y="82"/>
                    <a:pt x="56" y="111"/>
                  </a:cubicBezTo>
                  <a:cubicBezTo>
                    <a:pt x="77" y="132"/>
                    <a:pt x="118" y="153"/>
                    <a:pt x="153" y="153"/>
                  </a:cubicBezTo>
                  <a:cubicBezTo>
                    <a:pt x="161" y="153"/>
                    <a:pt x="169" y="152"/>
                    <a:pt x="176" y="150"/>
                  </a:cubicBezTo>
                  <a:cubicBezTo>
                    <a:pt x="189" y="150"/>
                    <a:pt x="202" y="124"/>
                    <a:pt x="189" y="111"/>
                  </a:cubicBezTo>
                  <a:lnTo>
                    <a:pt x="137" y="111"/>
                  </a:lnTo>
                  <a:cubicBezTo>
                    <a:pt x="69" y="98"/>
                    <a:pt x="56" y="56"/>
                    <a:pt x="4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442;p77">
              <a:extLst>
                <a:ext uri="{FF2B5EF4-FFF2-40B4-BE49-F238E27FC236}">
                  <a16:creationId xmlns:a16="http://schemas.microsoft.com/office/drawing/2014/main" id="{7E106404-160D-46B9-8260-B7248E35E329}"/>
                </a:ext>
              </a:extLst>
            </p:cNvPr>
            <p:cNvSpPr/>
            <p:nvPr/>
          </p:nvSpPr>
          <p:spPr>
            <a:xfrm>
              <a:off x="5011322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80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19" y="14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443;p77">
              <a:extLst>
                <a:ext uri="{FF2B5EF4-FFF2-40B4-BE49-F238E27FC236}">
                  <a16:creationId xmlns:a16="http://schemas.microsoft.com/office/drawing/2014/main" id="{C0FC9947-E67D-4093-BB9D-B4C40D403560}"/>
                </a:ext>
              </a:extLst>
            </p:cNvPr>
            <p:cNvSpPr/>
            <p:nvPr/>
          </p:nvSpPr>
          <p:spPr>
            <a:xfrm>
              <a:off x="5021100" y="1762231"/>
              <a:ext cx="180147" cy="88444"/>
            </a:xfrm>
            <a:custGeom>
              <a:avLst/>
              <a:gdLst/>
              <a:ahLst/>
              <a:cxnLst/>
              <a:rect l="l" t="t" r="r" b="b"/>
              <a:pathLst>
                <a:path w="1216" h="597" extrusionOk="0">
                  <a:moveTo>
                    <a:pt x="568" y="1"/>
                  </a:moveTo>
                  <a:cubicBezTo>
                    <a:pt x="442" y="1"/>
                    <a:pt x="320" y="32"/>
                    <a:pt x="218" y="101"/>
                  </a:cubicBezTo>
                  <a:cubicBezTo>
                    <a:pt x="69" y="182"/>
                    <a:pt x="27" y="302"/>
                    <a:pt x="1" y="464"/>
                  </a:cubicBezTo>
                  <a:cubicBezTo>
                    <a:pt x="1" y="477"/>
                    <a:pt x="14" y="477"/>
                    <a:pt x="14" y="477"/>
                  </a:cubicBezTo>
                  <a:cubicBezTo>
                    <a:pt x="84" y="255"/>
                    <a:pt x="318" y="103"/>
                    <a:pt x="546" y="103"/>
                  </a:cubicBezTo>
                  <a:cubicBezTo>
                    <a:pt x="581" y="103"/>
                    <a:pt x="615" y="107"/>
                    <a:pt x="649" y="114"/>
                  </a:cubicBezTo>
                  <a:cubicBezTo>
                    <a:pt x="743" y="140"/>
                    <a:pt x="866" y="195"/>
                    <a:pt x="934" y="276"/>
                  </a:cubicBezTo>
                  <a:cubicBezTo>
                    <a:pt x="1015" y="370"/>
                    <a:pt x="1015" y="490"/>
                    <a:pt x="1096" y="587"/>
                  </a:cubicBezTo>
                  <a:cubicBezTo>
                    <a:pt x="1102" y="593"/>
                    <a:pt x="1112" y="597"/>
                    <a:pt x="1122" y="597"/>
                  </a:cubicBezTo>
                  <a:cubicBezTo>
                    <a:pt x="1132" y="597"/>
                    <a:pt x="1141" y="593"/>
                    <a:pt x="1148" y="587"/>
                  </a:cubicBezTo>
                  <a:cubicBezTo>
                    <a:pt x="1216" y="451"/>
                    <a:pt x="1109" y="276"/>
                    <a:pt x="1015" y="182"/>
                  </a:cubicBezTo>
                  <a:cubicBezTo>
                    <a:pt x="918" y="85"/>
                    <a:pt x="772" y="20"/>
                    <a:pt x="636" y="4"/>
                  </a:cubicBezTo>
                  <a:cubicBezTo>
                    <a:pt x="613" y="2"/>
                    <a:pt x="591" y="1"/>
                    <a:pt x="56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444;p77">
              <a:extLst>
                <a:ext uri="{FF2B5EF4-FFF2-40B4-BE49-F238E27FC236}">
                  <a16:creationId xmlns:a16="http://schemas.microsoft.com/office/drawing/2014/main" id="{127A8135-A87C-47CF-9808-BF59AFF2F1F6}"/>
                </a:ext>
              </a:extLst>
            </p:cNvPr>
            <p:cNvSpPr/>
            <p:nvPr/>
          </p:nvSpPr>
          <p:spPr>
            <a:xfrm>
              <a:off x="5029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445;p77">
              <a:extLst>
                <a:ext uri="{FF2B5EF4-FFF2-40B4-BE49-F238E27FC236}">
                  <a16:creationId xmlns:a16="http://schemas.microsoft.com/office/drawing/2014/main" id="{46D238FE-44B4-4F85-A1EB-2D819E5DB86C}"/>
                </a:ext>
              </a:extLst>
            </p:cNvPr>
            <p:cNvSpPr/>
            <p:nvPr/>
          </p:nvSpPr>
          <p:spPr>
            <a:xfrm>
              <a:off x="5036952" y="1828897"/>
              <a:ext cx="40444" cy="38074"/>
            </a:xfrm>
            <a:custGeom>
              <a:avLst/>
              <a:gdLst/>
              <a:ahLst/>
              <a:cxnLst/>
              <a:rect l="l" t="t" r="r" b="b"/>
              <a:pathLst>
                <a:path w="273" h="257" extrusionOk="0">
                  <a:moveTo>
                    <a:pt x="137" y="1"/>
                  </a:moveTo>
                  <a:cubicBezTo>
                    <a:pt x="69" y="1"/>
                    <a:pt x="1" y="56"/>
                    <a:pt x="1" y="137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5" y="257"/>
                    <a:pt x="273" y="202"/>
                    <a:pt x="273" y="137"/>
                  </a:cubicBezTo>
                  <a:cubicBezTo>
                    <a:pt x="273" y="56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446;p77">
              <a:extLst>
                <a:ext uri="{FF2B5EF4-FFF2-40B4-BE49-F238E27FC236}">
                  <a16:creationId xmlns:a16="http://schemas.microsoft.com/office/drawing/2014/main" id="{6C2B6701-673F-4BC6-9BB3-EAF7160D0BD6}"/>
                </a:ext>
              </a:extLst>
            </p:cNvPr>
            <p:cNvSpPr/>
            <p:nvPr/>
          </p:nvSpPr>
          <p:spPr>
            <a:xfrm>
              <a:off x="4735026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4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80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447;p77">
              <a:extLst>
                <a:ext uri="{FF2B5EF4-FFF2-40B4-BE49-F238E27FC236}">
                  <a16:creationId xmlns:a16="http://schemas.microsoft.com/office/drawing/2014/main" id="{C3CAEBB5-2605-4E2B-B18E-5B9C99FCCC79}"/>
                </a:ext>
              </a:extLst>
            </p:cNvPr>
            <p:cNvSpPr/>
            <p:nvPr/>
          </p:nvSpPr>
          <p:spPr>
            <a:xfrm>
              <a:off x="4724951" y="1761638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669" y="0"/>
                  </a:moveTo>
                  <a:cubicBezTo>
                    <a:pt x="608" y="0"/>
                    <a:pt x="546" y="9"/>
                    <a:pt x="487" y="24"/>
                  </a:cubicBezTo>
                  <a:cubicBezTo>
                    <a:pt x="380" y="63"/>
                    <a:pt x="260" y="118"/>
                    <a:pt x="192" y="212"/>
                  </a:cubicBezTo>
                  <a:cubicBezTo>
                    <a:pt x="111" y="306"/>
                    <a:pt x="1" y="455"/>
                    <a:pt x="82" y="575"/>
                  </a:cubicBezTo>
                  <a:cubicBezTo>
                    <a:pt x="93" y="586"/>
                    <a:pt x="109" y="602"/>
                    <a:pt x="122" y="602"/>
                  </a:cubicBezTo>
                  <a:cubicBezTo>
                    <a:pt x="128" y="602"/>
                    <a:pt x="133" y="599"/>
                    <a:pt x="137" y="591"/>
                  </a:cubicBezTo>
                  <a:cubicBezTo>
                    <a:pt x="192" y="510"/>
                    <a:pt x="205" y="413"/>
                    <a:pt x="244" y="348"/>
                  </a:cubicBezTo>
                  <a:cubicBezTo>
                    <a:pt x="299" y="251"/>
                    <a:pt x="380" y="199"/>
                    <a:pt x="461" y="157"/>
                  </a:cubicBezTo>
                  <a:cubicBezTo>
                    <a:pt x="536" y="123"/>
                    <a:pt x="614" y="108"/>
                    <a:pt x="690" y="108"/>
                  </a:cubicBezTo>
                  <a:cubicBezTo>
                    <a:pt x="919" y="108"/>
                    <a:pt x="1132" y="248"/>
                    <a:pt x="1203" y="481"/>
                  </a:cubicBezTo>
                  <a:cubicBezTo>
                    <a:pt x="1203" y="485"/>
                    <a:pt x="1204" y="486"/>
                    <a:pt x="1206" y="486"/>
                  </a:cubicBezTo>
                  <a:cubicBezTo>
                    <a:pt x="1209" y="486"/>
                    <a:pt x="1216" y="477"/>
                    <a:pt x="1216" y="468"/>
                  </a:cubicBezTo>
                  <a:cubicBezTo>
                    <a:pt x="1190" y="306"/>
                    <a:pt x="1122" y="170"/>
                    <a:pt x="973" y="76"/>
                  </a:cubicBezTo>
                  <a:cubicBezTo>
                    <a:pt x="880" y="24"/>
                    <a:pt x="775" y="0"/>
                    <a:pt x="66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448;p77">
              <a:extLst>
                <a:ext uri="{FF2B5EF4-FFF2-40B4-BE49-F238E27FC236}">
                  <a16:creationId xmlns:a16="http://schemas.microsoft.com/office/drawing/2014/main" id="{1528462A-FF0D-4F22-A50C-45DA010D15AD}"/>
                </a:ext>
              </a:extLst>
            </p:cNvPr>
            <p:cNvSpPr/>
            <p:nvPr/>
          </p:nvSpPr>
          <p:spPr>
            <a:xfrm>
              <a:off x="4777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449;p77">
              <a:extLst>
                <a:ext uri="{FF2B5EF4-FFF2-40B4-BE49-F238E27FC236}">
                  <a16:creationId xmlns:a16="http://schemas.microsoft.com/office/drawing/2014/main" id="{6126A66E-1937-4C2F-9942-993530CBE6FD}"/>
                </a:ext>
              </a:extLst>
            </p:cNvPr>
            <p:cNvSpPr/>
            <p:nvPr/>
          </p:nvSpPr>
          <p:spPr>
            <a:xfrm>
              <a:off x="4789248" y="1828897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6"/>
                    <a:pt x="1" y="137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189" y="257"/>
                    <a:pt x="257" y="202"/>
                    <a:pt x="257" y="137"/>
                  </a:cubicBezTo>
                  <a:cubicBezTo>
                    <a:pt x="257" y="56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450;p77">
              <a:extLst>
                <a:ext uri="{FF2B5EF4-FFF2-40B4-BE49-F238E27FC236}">
                  <a16:creationId xmlns:a16="http://schemas.microsoft.com/office/drawing/2014/main" id="{250918DE-0187-4CF1-B1D7-4656AF8CF10C}"/>
                </a:ext>
              </a:extLst>
            </p:cNvPr>
            <p:cNvSpPr/>
            <p:nvPr/>
          </p:nvSpPr>
          <p:spPr>
            <a:xfrm>
              <a:off x="5057100" y="1658675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56" y="0"/>
                  </a:moveTo>
                  <a:cubicBezTo>
                    <a:pt x="140" y="0"/>
                    <a:pt x="124" y="1"/>
                    <a:pt x="108" y="3"/>
                  </a:cubicBezTo>
                  <a:cubicBezTo>
                    <a:pt x="95" y="3"/>
                    <a:pt x="69" y="3"/>
                    <a:pt x="43" y="16"/>
                  </a:cubicBezTo>
                  <a:cubicBezTo>
                    <a:pt x="27" y="29"/>
                    <a:pt x="1" y="55"/>
                    <a:pt x="1" y="84"/>
                  </a:cubicBezTo>
                  <a:cubicBezTo>
                    <a:pt x="1" y="136"/>
                    <a:pt x="43" y="165"/>
                    <a:pt x="95" y="178"/>
                  </a:cubicBezTo>
                  <a:cubicBezTo>
                    <a:pt x="124" y="178"/>
                    <a:pt x="163" y="178"/>
                    <a:pt x="205" y="191"/>
                  </a:cubicBezTo>
                  <a:cubicBezTo>
                    <a:pt x="231" y="191"/>
                    <a:pt x="244" y="191"/>
                    <a:pt x="270" y="204"/>
                  </a:cubicBezTo>
                  <a:cubicBezTo>
                    <a:pt x="367" y="217"/>
                    <a:pt x="448" y="246"/>
                    <a:pt x="529" y="298"/>
                  </a:cubicBezTo>
                  <a:cubicBezTo>
                    <a:pt x="555" y="314"/>
                    <a:pt x="594" y="340"/>
                    <a:pt x="623" y="340"/>
                  </a:cubicBezTo>
                  <a:cubicBezTo>
                    <a:pt x="629" y="340"/>
                    <a:pt x="639" y="343"/>
                    <a:pt x="649" y="343"/>
                  </a:cubicBezTo>
                  <a:cubicBezTo>
                    <a:pt x="659" y="343"/>
                    <a:pt x="668" y="340"/>
                    <a:pt x="675" y="327"/>
                  </a:cubicBezTo>
                  <a:lnTo>
                    <a:pt x="675" y="314"/>
                  </a:lnTo>
                  <a:cubicBezTo>
                    <a:pt x="662" y="259"/>
                    <a:pt x="636" y="233"/>
                    <a:pt x="610" y="191"/>
                  </a:cubicBezTo>
                  <a:cubicBezTo>
                    <a:pt x="568" y="152"/>
                    <a:pt x="513" y="110"/>
                    <a:pt x="461" y="84"/>
                  </a:cubicBezTo>
                  <a:cubicBezTo>
                    <a:pt x="365" y="36"/>
                    <a:pt x="262" y="0"/>
                    <a:pt x="15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451;p77">
              <a:extLst>
                <a:ext uri="{FF2B5EF4-FFF2-40B4-BE49-F238E27FC236}">
                  <a16:creationId xmlns:a16="http://schemas.microsoft.com/office/drawing/2014/main" id="{99D78D3D-4C34-47DF-A446-0AA0DA85DD3F}"/>
                </a:ext>
              </a:extLst>
            </p:cNvPr>
            <p:cNvSpPr/>
            <p:nvPr/>
          </p:nvSpPr>
          <p:spPr>
            <a:xfrm>
              <a:off x="4769100" y="1658379"/>
              <a:ext cx="102370" cy="46815"/>
            </a:xfrm>
            <a:custGeom>
              <a:avLst/>
              <a:gdLst/>
              <a:ahLst/>
              <a:cxnLst/>
              <a:rect l="l" t="t" r="r" b="b"/>
              <a:pathLst>
                <a:path w="691" h="316" extrusionOk="0">
                  <a:moveTo>
                    <a:pt x="496" y="0"/>
                  </a:moveTo>
                  <a:cubicBezTo>
                    <a:pt x="404" y="0"/>
                    <a:pt x="313" y="17"/>
                    <a:pt x="231" y="57"/>
                  </a:cubicBezTo>
                  <a:cubicBezTo>
                    <a:pt x="176" y="86"/>
                    <a:pt x="124" y="125"/>
                    <a:pt x="69" y="167"/>
                  </a:cubicBezTo>
                  <a:cubicBezTo>
                    <a:pt x="43" y="193"/>
                    <a:pt x="14" y="219"/>
                    <a:pt x="1" y="274"/>
                  </a:cubicBezTo>
                  <a:lnTo>
                    <a:pt x="1" y="300"/>
                  </a:lnTo>
                  <a:cubicBezTo>
                    <a:pt x="1" y="316"/>
                    <a:pt x="27" y="316"/>
                    <a:pt x="43" y="316"/>
                  </a:cubicBezTo>
                  <a:cubicBezTo>
                    <a:pt x="82" y="300"/>
                    <a:pt x="108" y="287"/>
                    <a:pt x="150" y="274"/>
                  </a:cubicBezTo>
                  <a:cubicBezTo>
                    <a:pt x="231" y="235"/>
                    <a:pt x="312" y="206"/>
                    <a:pt x="406" y="193"/>
                  </a:cubicBezTo>
                  <a:lnTo>
                    <a:pt x="487" y="193"/>
                  </a:lnTo>
                  <a:cubicBezTo>
                    <a:pt x="513" y="180"/>
                    <a:pt x="555" y="180"/>
                    <a:pt x="594" y="180"/>
                  </a:cubicBezTo>
                  <a:cubicBezTo>
                    <a:pt x="636" y="180"/>
                    <a:pt x="691" y="154"/>
                    <a:pt x="691" y="99"/>
                  </a:cubicBezTo>
                  <a:cubicBezTo>
                    <a:pt x="691" y="73"/>
                    <a:pt x="675" y="44"/>
                    <a:pt x="649" y="31"/>
                  </a:cubicBezTo>
                  <a:cubicBezTo>
                    <a:pt x="623" y="18"/>
                    <a:pt x="610" y="5"/>
                    <a:pt x="581" y="5"/>
                  </a:cubicBezTo>
                  <a:cubicBezTo>
                    <a:pt x="553" y="2"/>
                    <a:pt x="524" y="0"/>
                    <a:pt x="49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452;p77">
              <a:extLst>
                <a:ext uri="{FF2B5EF4-FFF2-40B4-BE49-F238E27FC236}">
                  <a16:creationId xmlns:a16="http://schemas.microsoft.com/office/drawing/2014/main" id="{39F18440-D988-4C46-95D0-7A95D4FF342F}"/>
                </a:ext>
              </a:extLst>
            </p:cNvPr>
            <p:cNvSpPr/>
            <p:nvPr/>
          </p:nvSpPr>
          <p:spPr>
            <a:xfrm>
              <a:off x="5233248" y="1742527"/>
              <a:ext cx="147999" cy="190221"/>
            </a:xfrm>
            <a:custGeom>
              <a:avLst/>
              <a:gdLst/>
              <a:ahLst/>
              <a:cxnLst/>
              <a:rect l="l" t="t" r="r" b="b"/>
              <a:pathLst>
                <a:path w="999" h="1284" extrusionOk="0">
                  <a:moveTo>
                    <a:pt x="471" y="0"/>
                  </a:moveTo>
                  <a:cubicBezTo>
                    <a:pt x="238" y="0"/>
                    <a:pt x="44" y="211"/>
                    <a:pt x="1" y="367"/>
                  </a:cubicBezTo>
                  <a:lnTo>
                    <a:pt x="27" y="1151"/>
                  </a:lnTo>
                  <a:cubicBezTo>
                    <a:pt x="89" y="1242"/>
                    <a:pt x="188" y="1284"/>
                    <a:pt x="297" y="1284"/>
                  </a:cubicBezTo>
                  <a:cubicBezTo>
                    <a:pt x="493" y="1284"/>
                    <a:pt x="720" y="1150"/>
                    <a:pt x="824" y="934"/>
                  </a:cubicBezTo>
                  <a:cubicBezTo>
                    <a:pt x="999" y="597"/>
                    <a:pt x="931" y="153"/>
                    <a:pt x="620" y="30"/>
                  </a:cubicBezTo>
                  <a:cubicBezTo>
                    <a:pt x="569" y="9"/>
                    <a:pt x="519" y="0"/>
                    <a:pt x="471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453;p77">
              <a:extLst>
                <a:ext uri="{FF2B5EF4-FFF2-40B4-BE49-F238E27FC236}">
                  <a16:creationId xmlns:a16="http://schemas.microsoft.com/office/drawing/2014/main" id="{24A21FDF-0B0A-4C4E-8E41-3F2F3BE7CC85}"/>
                </a:ext>
              </a:extLst>
            </p:cNvPr>
            <p:cNvSpPr/>
            <p:nvPr/>
          </p:nvSpPr>
          <p:spPr>
            <a:xfrm>
              <a:off x="5229396" y="1798823"/>
              <a:ext cx="120888" cy="75407"/>
            </a:xfrm>
            <a:custGeom>
              <a:avLst/>
              <a:gdLst/>
              <a:ahLst/>
              <a:cxnLst/>
              <a:rect l="l" t="t" r="r" b="b"/>
              <a:pathLst>
                <a:path w="816" h="509" extrusionOk="0">
                  <a:moveTo>
                    <a:pt x="366" y="1"/>
                  </a:moveTo>
                  <a:cubicBezTo>
                    <a:pt x="214" y="1"/>
                    <a:pt x="63" y="71"/>
                    <a:pt x="14" y="230"/>
                  </a:cubicBezTo>
                  <a:cubicBezTo>
                    <a:pt x="1" y="240"/>
                    <a:pt x="9" y="262"/>
                    <a:pt x="20" y="262"/>
                  </a:cubicBezTo>
                  <a:cubicBezTo>
                    <a:pt x="22" y="262"/>
                    <a:pt x="25" y="261"/>
                    <a:pt x="27" y="259"/>
                  </a:cubicBezTo>
                  <a:cubicBezTo>
                    <a:pt x="95" y="217"/>
                    <a:pt x="134" y="162"/>
                    <a:pt x="189" y="136"/>
                  </a:cubicBezTo>
                  <a:cubicBezTo>
                    <a:pt x="239" y="107"/>
                    <a:pt x="288" y="91"/>
                    <a:pt x="343" y="91"/>
                  </a:cubicBezTo>
                  <a:cubicBezTo>
                    <a:pt x="362" y="91"/>
                    <a:pt x="382" y="93"/>
                    <a:pt x="403" y="97"/>
                  </a:cubicBezTo>
                  <a:cubicBezTo>
                    <a:pt x="432" y="136"/>
                    <a:pt x="458" y="178"/>
                    <a:pt x="458" y="243"/>
                  </a:cubicBezTo>
                  <a:cubicBezTo>
                    <a:pt x="445" y="311"/>
                    <a:pt x="419" y="379"/>
                    <a:pt x="377" y="421"/>
                  </a:cubicBezTo>
                  <a:cubicBezTo>
                    <a:pt x="351" y="460"/>
                    <a:pt x="296" y="460"/>
                    <a:pt x="257" y="486"/>
                  </a:cubicBezTo>
                  <a:cubicBezTo>
                    <a:pt x="257" y="486"/>
                    <a:pt x="241" y="502"/>
                    <a:pt x="257" y="502"/>
                  </a:cubicBezTo>
                  <a:cubicBezTo>
                    <a:pt x="273" y="506"/>
                    <a:pt x="289" y="508"/>
                    <a:pt x="304" y="508"/>
                  </a:cubicBezTo>
                  <a:cubicBezTo>
                    <a:pt x="467" y="508"/>
                    <a:pt x="576" y="271"/>
                    <a:pt x="526" y="123"/>
                  </a:cubicBezTo>
                  <a:lnTo>
                    <a:pt x="526" y="123"/>
                  </a:lnTo>
                  <a:cubicBezTo>
                    <a:pt x="633" y="162"/>
                    <a:pt x="714" y="259"/>
                    <a:pt x="714" y="392"/>
                  </a:cubicBezTo>
                  <a:lnTo>
                    <a:pt x="727" y="392"/>
                  </a:lnTo>
                  <a:cubicBezTo>
                    <a:pt x="815" y="151"/>
                    <a:pt x="589" y="1"/>
                    <a:pt x="366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454;p77">
              <a:extLst>
                <a:ext uri="{FF2B5EF4-FFF2-40B4-BE49-F238E27FC236}">
                  <a16:creationId xmlns:a16="http://schemas.microsoft.com/office/drawing/2014/main" id="{CFDA51A0-E60E-4E3B-BEA6-1C02E8E82B84}"/>
                </a:ext>
              </a:extLst>
            </p:cNvPr>
            <p:cNvSpPr/>
            <p:nvPr/>
          </p:nvSpPr>
          <p:spPr>
            <a:xfrm>
              <a:off x="5215026" y="1742971"/>
              <a:ext cx="76444" cy="104740"/>
            </a:xfrm>
            <a:custGeom>
              <a:avLst/>
              <a:gdLst/>
              <a:ahLst/>
              <a:cxnLst/>
              <a:rect l="l" t="t" r="r" b="b"/>
              <a:pathLst>
                <a:path w="516" h="707" extrusionOk="0">
                  <a:moveTo>
                    <a:pt x="516" y="1"/>
                  </a:moveTo>
                  <a:lnTo>
                    <a:pt x="56" y="27"/>
                  </a:lnTo>
                  <a:cubicBezTo>
                    <a:pt x="82" y="163"/>
                    <a:pt x="1" y="594"/>
                    <a:pt x="56" y="688"/>
                  </a:cubicBezTo>
                  <a:cubicBezTo>
                    <a:pt x="63" y="700"/>
                    <a:pt x="75" y="706"/>
                    <a:pt x="91" y="706"/>
                  </a:cubicBezTo>
                  <a:cubicBezTo>
                    <a:pt x="195" y="706"/>
                    <a:pt x="457" y="445"/>
                    <a:pt x="516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455;p77">
              <a:extLst>
                <a:ext uri="{FF2B5EF4-FFF2-40B4-BE49-F238E27FC236}">
                  <a16:creationId xmlns:a16="http://schemas.microsoft.com/office/drawing/2014/main" id="{BAEC424E-198D-441B-98EA-FD2FDFE1029E}"/>
                </a:ext>
              </a:extLst>
            </p:cNvPr>
            <p:cNvSpPr/>
            <p:nvPr/>
          </p:nvSpPr>
          <p:spPr>
            <a:xfrm>
              <a:off x="4885248" y="2149046"/>
              <a:ext cx="113925" cy="75407"/>
            </a:xfrm>
            <a:custGeom>
              <a:avLst/>
              <a:gdLst/>
              <a:ahLst/>
              <a:cxnLst/>
              <a:rect l="l" t="t" r="r" b="b"/>
              <a:pathLst>
                <a:path w="769" h="509" extrusionOk="0">
                  <a:moveTo>
                    <a:pt x="257" y="1"/>
                  </a:moveTo>
                  <a:cubicBezTo>
                    <a:pt x="257" y="1"/>
                    <a:pt x="1" y="82"/>
                    <a:pt x="14" y="270"/>
                  </a:cubicBezTo>
                  <a:cubicBezTo>
                    <a:pt x="22" y="391"/>
                    <a:pt x="168" y="509"/>
                    <a:pt x="359" y="509"/>
                  </a:cubicBezTo>
                  <a:cubicBezTo>
                    <a:pt x="485" y="509"/>
                    <a:pt x="630" y="458"/>
                    <a:pt x="769" y="325"/>
                  </a:cubicBezTo>
                  <a:lnTo>
                    <a:pt x="257" y="1"/>
                  </a:ln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456;p77">
              <a:extLst>
                <a:ext uri="{FF2B5EF4-FFF2-40B4-BE49-F238E27FC236}">
                  <a16:creationId xmlns:a16="http://schemas.microsoft.com/office/drawing/2014/main" id="{98E7DD23-92FC-4AA1-800E-DD5C57565483}"/>
                </a:ext>
              </a:extLst>
            </p:cNvPr>
            <p:cNvSpPr/>
            <p:nvPr/>
          </p:nvSpPr>
          <p:spPr>
            <a:xfrm>
              <a:off x="4999026" y="2149046"/>
              <a:ext cx="116296" cy="75407"/>
            </a:xfrm>
            <a:custGeom>
              <a:avLst/>
              <a:gdLst/>
              <a:ahLst/>
              <a:cxnLst/>
              <a:rect l="l" t="t" r="r" b="b"/>
              <a:pathLst>
                <a:path w="785" h="509" extrusionOk="0">
                  <a:moveTo>
                    <a:pt x="516" y="1"/>
                  </a:moveTo>
                  <a:lnTo>
                    <a:pt x="1" y="325"/>
                  </a:lnTo>
                  <a:cubicBezTo>
                    <a:pt x="141" y="458"/>
                    <a:pt x="286" y="509"/>
                    <a:pt x="413" y="509"/>
                  </a:cubicBezTo>
                  <a:cubicBezTo>
                    <a:pt x="605" y="509"/>
                    <a:pt x="754" y="391"/>
                    <a:pt x="772" y="270"/>
                  </a:cubicBezTo>
                  <a:cubicBezTo>
                    <a:pt x="785" y="82"/>
                    <a:pt x="516" y="1"/>
                    <a:pt x="516" y="1"/>
                  </a:cubicBez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3457;p77">
            <a:extLst>
              <a:ext uri="{FF2B5EF4-FFF2-40B4-BE49-F238E27FC236}">
                <a16:creationId xmlns:a16="http://schemas.microsoft.com/office/drawing/2014/main" id="{ECCE6EF4-E9A8-4C9B-865A-A57CBAE8E000}"/>
              </a:ext>
            </a:extLst>
          </p:cNvPr>
          <p:cNvGrpSpPr/>
          <p:nvPr/>
        </p:nvGrpSpPr>
        <p:grpSpPr>
          <a:xfrm>
            <a:off x="7161192" y="5505833"/>
            <a:ext cx="762692" cy="1352167"/>
            <a:chOff x="3349247" y="1398526"/>
            <a:chExt cx="823851" cy="1460596"/>
          </a:xfrm>
        </p:grpSpPr>
        <p:sp>
          <p:nvSpPr>
            <p:cNvPr id="124" name="Google Shape;3458;p77">
              <a:extLst>
                <a:ext uri="{FF2B5EF4-FFF2-40B4-BE49-F238E27FC236}">
                  <a16:creationId xmlns:a16="http://schemas.microsoft.com/office/drawing/2014/main" id="{95CE48C6-BE0A-4C9D-8666-9174CC22FDFD}"/>
                </a:ext>
              </a:extLst>
            </p:cNvPr>
            <p:cNvSpPr/>
            <p:nvPr/>
          </p:nvSpPr>
          <p:spPr>
            <a:xfrm>
              <a:off x="3589247" y="2078972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37" y="244"/>
                    <a:pt x="824" y="458"/>
                  </a:cubicBezTo>
                  <a:cubicBezTo>
                    <a:pt x="811" y="701"/>
                    <a:pt x="539" y="863"/>
                    <a:pt x="325" y="1579"/>
                  </a:cubicBezTo>
                  <a:cubicBezTo>
                    <a:pt x="82" y="2389"/>
                    <a:pt x="1" y="3267"/>
                    <a:pt x="1" y="3267"/>
                  </a:cubicBezTo>
                  <a:cubicBezTo>
                    <a:pt x="1" y="3267"/>
                    <a:pt x="526" y="3442"/>
                    <a:pt x="1336" y="3442"/>
                  </a:cubicBezTo>
                  <a:cubicBezTo>
                    <a:pt x="2146" y="3442"/>
                    <a:pt x="2674" y="3267"/>
                    <a:pt x="2674" y="3267"/>
                  </a:cubicBezTo>
                  <a:cubicBezTo>
                    <a:pt x="2674" y="3267"/>
                    <a:pt x="2593" y="2389"/>
                    <a:pt x="2350" y="1579"/>
                  </a:cubicBezTo>
                  <a:cubicBezTo>
                    <a:pt x="2133" y="863"/>
                    <a:pt x="1864" y="701"/>
                    <a:pt x="1851" y="458"/>
                  </a:cubicBezTo>
                  <a:cubicBezTo>
                    <a:pt x="1835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3459;p77">
              <a:extLst>
                <a:ext uri="{FF2B5EF4-FFF2-40B4-BE49-F238E27FC236}">
                  <a16:creationId xmlns:a16="http://schemas.microsoft.com/office/drawing/2014/main" id="{02C06B84-E4D1-4CC5-990D-C2D7ED638BFC}"/>
                </a:ext>
              </a:extLst>
            </p:cNvPr>
            <p:cNvSpPr/>
            <p:nvPr/>
          </p:nvSpPr>
          <p:spPr>
            <a:xfrm>
              <a:off x="3906284" y="1608897"/>
              <a:ext cx="221184" cy="413035"/>
            </a:xfrm>
            <a:custGeom>
              <a:avLst/>
              <a:gdLst/>
              <a:ahLst/>
              <a:cxnLst/>
              <a:rect l="l" t="t" r="r" b="b"/>
              <a:pathLst>
                <a:path w="1493" h="2788" extrusionOk="0">
                  <a:moveTo>
                    <a:pt x="922" y="1"/>
                  </a:moveTo>
                  <a:cubicBezTo>
                    <a:pt x="906" y="1"/>
                    <a:pt x="897" y="2"/>
                    <a:pt x="897" y="2"/>
                  </a:cubicBezTo>
                  <a:cubicBezTo>
                    <a:pt x="897" y="2"/>
                    <a:pt x="0" y="2787"/>
                    <a:pt x="518" y="2787"/>
                  </a:cubicBezTo>
                  <a:cubicBezTo>
                    <a:pt x="531" y="2787"/>
                    <a:pt x="545" y="2786"/>
                    <a:pt x="560" y="2782"/>
                  </a:cubicBezTo>
                  <a:cubicBezTo>
                    <a:pt x="1169" y="2646"/>
                    <a:pt x="1477" y="1998"/>
                    <a:pt x="1493" y="893"/>
                  </a:cubicBezTo>
                  <a:cubicBezTo>
                    <a:pt x="1493" y="53"/>
                    <a:pt x="1036" y="1"/>
                    <a:pt x="922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3460;p77">
              <a:extLst>
                <a:ext uri="{FF2B5EF4-FFF2-40B4-BE49-F238E27FC236}">
                  <a16:creationId xmlns:a16="http://schemas.microsoft.com/office/drawing/2014/main" id="{95739400-B517-40EC-865E-B7087FFC248F}"/>
                </a:ext>
              </a:extLst>
            </p:cNvPr>
            <p:cNvSpPr/>
            <p:nvPr/>
          </p:nvSpPr>
          <p:spPr>
            <a:xfrm>
              <a:off x="4025099" y="1522675"/>
              <a:ext cx="38074" cy="97185"/>
            </a:xfrm>
            <a:custGeom>
              <a:avLst/>
              <a:gdLst/>
              <a:ahLst/>
              <a:cxnLst/>
              <a:rect l="l" t="t" r="r" b="b"/>
              <a:pathLst>
                <a:path w="257" h="656" extrusionOk="0">
                  <a:moveTo>
                    <a:pt x="95" y="1"/>
                  </a:moveTo>
                  <a:cubicBezTo>
                    <a:pt x="82" y="1"/>
                    <a:pt x="82" y="17"/>
                    <a:pt x="82" y="30"/>
                  </a:cubicBezTo>
                  <a:cubicBezTo>
                    <a:pt x="163" y="82"/>
                    <a:pt x="176" y="260"/>
                    <a:pt x="163" y="354"/>
                  </a:cubicBezTo>
                  <a:cubicBezTo>
                    <a:pt x="150" y="435"/>
                    <a:pt x="108" y="487"/>
                    <a:pt x="56" y="555"/>
                  </a:cubicBezTo>
                  <a:cubicBezTo>
                    <a:pt x="27" y="597"/>
                    <a:pt x="27" y="584"/>
                    <a:pt x="1" y="623"/>
                  </a:cubicBezTo>
                  <a:cubicBezTo>
                    <a:pt x="1" y="642"/>
                    <a:pt x="14" y="655"/>
                    <a:pt x="28" y="655"/>
                  </a:cubicBezTo>
                  <a:cubicBezTo>
                    <a:pt x="33" y="655"/>
                    <a:pt x="39" y="653"/>
                    <a:pt x="43" y="649"/>
                  </a:cubicBezTo>
                  <a:cubicBezTo>
                    <a:pt x="205" y="597"/>
                    <a:pt x="257" y="380"/>
                    <a:pt x="231" y="231"/>
                  </a:cubicBezTo>
                  <a:cubicBezTo>
                    <a:pt x="205" y="150"/>
                    <a:pt x="176" y="30"/>
                    <a:pt x="95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461;p77">
              <a:extLst>
                <a:ext uri="{FF2B5EF4-FFF2-40B4-BE49-F238E27FC236}">
                  <a16:creationId xmlns:a16="http://schemas.microsoft.com/office/drawing/2014/main" id="{9AE0CE02-74DF-47D8-90D4-378678C2DB1A}"/>
                </a:ext>
              </a:extLst>
            </p:cNvPr>
            <p:cNvSpPr/>
            <p:nvPr/>
          </p:nvSpPr>
          <p:spPr>
            <a:xfrm>
              <a:off x="4028951" y="1593934"/>
              <a:ext cx="70222" cy="25778"/>
            </a:xfrm>
            <a:custGeom>
              <a:avLst/>
              <a:gdLst/>
              <a:ahLst/>
              <a:cxnLst/>
              <a:rect l="l" t="t" r="r" b="b"/>
              <a:pathLst>
                <a:path w="474" h="174" extrusionOk="0">
                  <a:moveTo>
                    <a:pt x="297" y="0"/>
                  </a:moveTo>
                  <a:cubicBezTo>
                    <a:pt x="190" y="0"/>
                    <a:pt x="69" y="41"/>
                    <a:pt x="30" y="87"/>
                  </a:cubicBezTo>
                  <a:cubicBezTo>
                    <a:pt x="17" y="103"/>
                    <a:pt x="1" y="129"/>
                    <a:pt x="1" y="155"/>
                  </a:cubicBezTo>
                  <a:cubicBezTo>
                    <a:pt x="8" y="169"/>
                    <a:pt x="21" y="174"/>
                    <a:pt x="35" y="174"/>
                  </a:cubicBezTo>
                  <a:cubicBezTo>
                    <a:pt x="79" y="174"/>
                    <a:pt x="143" y="129"/>
                    <a:pt x="163" y="129"/>
                  </a:cubicBezTo>
                  <a:cubicBezTo>
                    <a:pt x="206" y="102"/>
                    <a:pt x="289" y="82"/>
                    <a:pt x="360" y="82"/>
                  </a:cubicBezTo>
                  <a:cubicBezTo>
                    <a:pt x="400" y="82"/>
                    <a:pt x="436" y="88"/>
                    <a:pt x="461" y="103"/>
                  </a:cubicBezTo>
                  <a:cubicBezTo>
                    <a:pt x="474" y="103"/>
                    <a:pt x="474" y="87"/>
                    <a:pt x="474" y="87"/>
                  </a:cubicBezTo>
                  <a:cubicBezTo>
                    <a:pt x="451" y="24"/>
                    <a:pt x="378" y="0"/>
                    <a:pt x="297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462;p77">
              <a:extLst>
                <a:ext uri="{FF2B5EF4-FFF2-40B4-BE49-F238E27FC236}">
                  <a16:creationId xmlns:a16="http://schemas.microsoft.com/office/drawing/2014/main" id="{88EF79E1-CDAF-4A88-ABA9-E60D6CAE9944}"/>
                </a:ext>
              </a:extLst>
            </p:cNvPr>
            <p:cNvSpPr/>
            <p:nvPr/>
          </p:nvSpPr>
          <p:spPr>
            <a:xfrm>
              <a:off x="3401099" y="2162083"/>
              <a:ext cx="308295" cy="355554"/>
            </a:xfrm>
            <a:custGeom>
              <a:avLst/>
              <a:gdLst/>
              <a:ahLst/>
              <a:cxnLst/>
              <a:rect l="l" t="t" r="r" b="b"/>
              <a:pathLst>
                <a:path w="2081" h="2400" extrusionOk="0">
                  <a:moveTo>
                    <a:pt x="1982" y="1"/>
                  </a:moveTo>
                  <a:cubicBezTo>
                    <a:pt x="1814" y="1"/>
                    <a:pt x="1559" y="146"/>
                    <a:pt x="1161" y="600"/>
                  </a:cubicBezTo>
                  <a:cubicBezTo>
                    <a:pt x="1015" y="762"/>
                    <a:pt x="879" y="911"/>
                    <a:pt x="743" y="1086"/>
                  </a:cubicBezTo>
                  <a:cubicBezTo>
                    <a:pt x="636" y="1209"/>
                    <a:pt x="542" y="1329"/>
                    <a:pt x="448" y="1452"/>
                  </a:cubicBezTo>
                  <a:cubicBezTo>
                    <a:pt x="406" y="1504"/>
                    <a:pt x="380" y="1546"/>
                    <a:pt x="325" y="1585"/>
                  </a:cubicBezTo>
                  <a:cubicBezTo>
                    <a:pt x="286" y="1627"/>
                    <a:pt x="218" y="1640"/>
                    <a:pt x="150" y="1666"/>
                  </a:cubicBezTo>
                  <a:cubicBezTo>
                    <a:pt x="108" y="1679"/>
                    <a:pt x="69" y="1679"/>
                    <a:pt x="43" y="1708"/>
                  </a:cubicBezTo>
                  <a:cubicBezTo>
                    <a:pt x="1" y="1747"/>
                    <a:pt x="14" y="1789"/>
                    <a:pt x="56" y="1802"/>
                  </a:cubicBezTo>
                  <a:cubicBezTo>
                    <a:pt x="95" y="1815"/>
                    <a:pt x="150" y="1815"/>
                    <a:pt x="205" y="1815"/>
                  </a:cubicBezTo>
                  <a:cubicBezTo>
                    <a:pt x="205" y="1815"/>
                    <a:pt x="218" y="1815"/>
                    <a:pt x="218" y="1828"/>
                  </a:cubicBezTo>
                  <a:lnTo>
                    <a:pt x="218" y="1857"/>
                  </a:lnTo>
                  <a:cubicBezTo>
                    <a:pt x="176" y="1896"/>
                    <a:pt x="163" y="1922"/>
                    <a:pt x="150" y="1938"/>
                  </a:cubicBezTo>
                  <a:cubicBezTo>
                    <a:pt x="124" y="1990"/>
                    <a:pt x="27" y="2071"/>
                    <a:pt x="69" y="2126"/>
                  </a:cubicBezTo>
                  <a:cubicBezTo>
                    <a:pt x="78" y="2145"/>
                    <a:pt x="104" y="2157"/>
                    <a:pt x="121" y="2157"/>
                  </a:cubicBezTo>
                  <a:cubicBezTo>
                    <a:pt x="128" y="2157"/>
                    <a:pt x="133" y="2155"/>
                    <a:pt x="137" y="2152"/>
                  </a:cubicBezTo>
                  <a:cubicBezTo>
                    <a:pt x="176" y="2139"/>
                    <a:pt x="205" y="2113"/>
                    <a:pt x="231" y="2084"/>
                  </a:cubicBezTo>
                  <a:cubicBezTo>
                    <a:pt x="244" y="2084"/>
                    <a:pt x="257" y="2071"/>
                    <a:pt x="270" y="2058"/>
                  </a:cubicBezTo>
                  <a:cubicBezTo>
                    <a:pt x="270" y="2045"/>
                    <a:pt x="286" y="2032"/>
                    <a:pt x="299" y="2032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312" y="2071"/>
                    <a:pt x="312" y="2084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18" y="2275"/>
                  </a:cubicBezTo>
                  <a:cubicBezTo>
                    <a:pt x="218" y="2288"/>
                    <a:pt x="218" y="2301"/>
                    <a:pt x="231" y="2314"/>
                  </a:cubicBezTo>
                  <a:cubicBezTo>
                    <a:pt x="244" y="2327"/>
                    <a:pt x="257" y="2327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33"/>
                  </a:cubicBezTo>
                  <a:cubicBezTo>
                    <a:pt x="432" y="2194"/>
                    <a:pt x="448" y="2165"/>
                    <a:pt x="474" y="2139"/>
                  </a:cubicBezTo>
                  <a:lnTo>
                    <a:pt x="487" y="2139"/>
                  </a:lnTo>
                  <a:cubicBezTo>
                    <a:pt x="491" y="2135"/>
                    <a:pt x="494" y="2133"/>
                    <a:pt x="498" y="2133"/>
                  </a:cubicBezTo>
                  <a:cubicBezTo>
                    <a:pt x="506" y="2133"/>
                    <a:pt x="513" y="2143"/>
                    <a:pt x="513" y="2152"/>
                  </a:cubicBezTo>
                  <a:lnTo>
                    <a:pt x="513" y="2165"/>
                  </a:lnTo>
                  <a:cubicBezTo>
                    <a:pt x="500" y="2194"/>
                    <a:pt x="500" y="2207"/>
                    <a:pt x="487" y="2233"/>
                  </a:cubicBezTo>
                  <a:cubicBezTo>
                    <a:pt x="474" y="2246"/>
                    <a:pt x="474" y="2275"/>
                    <a:pt x="461" y="2288"/>
                  </a:cubicBezTo>
                  <a:lnTo>
                    <a:pt x="461" y="2369"/>
                  </a:lnTo>
                  <a:cubicBezTo>
                    <a:pt x="468" y="2390"/>
                    <a:pt x="488" y="2400"/>
                    <a:pt x="511" y="2400"/>
                  </a:cubicBezTo>
                  <a:cubicBezTo>
                    <a:pt x="530" y="2400"/>
                    <a:pt x="550" y="2393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45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463;p77">
              <a:extLst>
                <a:ext uri="{FF2B5EF4-FFF2-40B4-BE49-F238E27FC236}">
                  <a16:creationId xmlns:a16="http://schemas.microsoft.com/office/drawing/2014/main" id="{BCD8F958-39D0-42A7-9CB5-B31BFE06213D}"/>
                </a:ext>
              </a:extLst>
            </p:cNvPr>
            <p:cNvSpPr/>
            <p:nvPr/>
          </p:nvSpPr>
          <p:spPr>
            <a:xfrm>
              <a:off x="3867173" y="2162083"/>
              <a:ext cx="305925" cy="355554"/>
            </a:xfrm>
            <a:custGeom>
              <a:avLst/>
              <a:gdLst/>
              <a:ahLst/>
              <a:cxnLst/>
              <a:rect l="l" t="t" r="r" b="b"/>
              <a:pathLst>
                <a:path w="2065" h="2400" extrusionOk="0">
                  <a:moveTo>
                    <a:pt x="94" y="1"/>
                  </a:moveTo>
                  <a:cubicBezTo>
                    <a:pt x="58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310" y="2045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6" y="2393"/>
                    <a:pt x="1543" y="2400"/>
                    <a:pt x="1560" y="2400"/>
                  </a:cubicBezTo>
                  <a:cubicBezTo>
                    <a:pt x="1581" y="2400"/>
                    <a:pt x="1601" y="2390"/>
                    <a:pt x="1608" y="2369"/>
                  </a:cubicBezTo>
                  <a:cubicBezTo>
                    <a:pt x="1621" y="2343"/>
                    <a:pt x="1608" y="2314"/>
                    <a:pt x="1608" y="2288"/>
                  </a:cubicBezTo>
                  <a:cubicBezTo>
                    <a:pt x="1595" y="2275"/>
                    <a:pt x="1595" y="2246"/>
                    <a:pt x="1579" y="2233"/>
                  </a:cubicBezTo>
                  <a:cubicBezTo>
                    <a:pt x="1579" y="2207"/>
                    <a:pt x="1566" y="2194"/>
                    <a:pt x="1566" y="2165"/>
                  </a:cubicBezTo>
                  <a:cubicBezTo>
                    <a:pt x="1566" y="2165"/>
                    <a:pt x="1553" y="2152"/>
                    <a:pt x="1566" y="2152"/>
                  </a:cubicBezTo>
                  <a:cubicBezTo>
                    <a:pt x="1566" y="2143"/>
                    <a:pt x="1566" y="2133"/>
                    <a:pt x="1570" y="2133"/>
                  </a:cubicBezTo>
                  <a:cubicBezTo>
                    <a:pt x="1572" y="2133"/>
                    <a:pt x="1575" y="2135"/>
                    <a:pt x="1579" y="2139"/>
                  </a:cubicBezTo>
                  <a:lnTo>
                    <a:pt x="1595" y="2139"/>
                  </a:lnTo>
                  <a:cubicBezTo>
                    <a:pt x="1621" y="2165"/>
                    <a:pt x="1647" y="2194"/>
                    <a:pt x="1660" y="2233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09" y="2327"/>
                    <a:pt x="1822" y="2327"/>
                    <a:pt x="1838" y="2314"/>
                  </a:cubicBezTo>
                  <a:cubicBezTo>
                    <a:pt x="1851" y="2301"/>
                    <a:pt x="1851" y="2288"/>
                    <a:pt x="1851" y="2275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84"/>
                    <a:pt x="1757" y="2071"/>
                    <a:pt x="1757" y="2058"/>
                  </a:cubicBezTo>
                  <a:cubicBezTo>
                    <a:pt x="1757" y="2045"/>
                    <a:pt x="1757" y="2032"/>
                    <a:pt x="1770" y="2032"/>
                  </a:cubicBezTo>
                  <a:cubicBezTo>
                    <a:pt x="1783" y="2032"/>
                    <a:pt x="1796" y="2045"/>
                    <a:pt x="1809" y="2058"/>
                  </a:cubicBezTo>
                  <a:cubicBezTo>
                    <a:pt x="1822" y="2071"/>
                    <a:pt x="1838" y="2084"/>
                    <a:pt x="1851" y="2084"/>
                  </a:cubicBezTo>
                  <a:cubicBezTo>
                    <a:pt x="1877" y="2113"/>
                    <a:pt x="1903" y="2139"/>
                    <a:pt x="1932" y="2152"/>
                  </a:cubicBezTo>
                  <a:cubicBezTo>
                    <a:pt x="1935" y="2155"/>
                    <a:pt x="1941" y="2157"/>
                    <a:pt x="1947" y="2157"/>
                  </a:cubicBezTo>
                  <a:cubicBezTo>
                    <a:pt x="1964" y="2157"/>
                    <a:pt x="1988" y="2145"/>
                    <a:pt x="2000" y="2126"/>
                  </a:cubicBezTo>
                  <a:cubicBezTo>
                    <a:pt x="2039" y="2071"/>
                    <a:pt x="1958" y="1990"/>
                    <a:pt x="1932" y="1938"/>
                  </a:cubicBezTo>
                  <a:cubicBezTo>
                    <a:pt x="1903" y="1922"/>
                    <a:pt x="1890" y="1896"/>
                    <a:pt x="1864" y="1857"/>
                  </a:cubicBezTo>
                  <a:cubicBezTo>
                    <a:pt x="1851" y="1841"/>
                    <a:pt x="1851" y="1828"/>
                    <a:pt x="1851" y="1828"/>
                  </a:cubicBezTo>
                  <a:cubicBezTo>
                    <a:pt x="1864" y="1815"/>
                    <a:pt x="1864" y="1815"/>
                    <a:pt x="1877" y="1815"/>
                  </a:cubicBezTo>
                  <a:cubicBezTo>
                    <a:pt x="1919" y="1815"/>
                    <a:pt x="1971" y="1815"/>
                    <a:pt x="2013" y="1802"/>
                  </a:cubicBezTo>
                  <a:cubicBezTo>
                    <a:pt x="2052" y="1789"/>
                    <a:pt x="2065" y="1747"/>
                    <a:pt x="2039" y="1708"/>
                  </a:cubicBezTo>
                  <a:cubicBezTo>
                    <a:pt x="2013" y="1679"/>
                    <a:pt x="1958" y="1679"/>
                    <a:pt x="1919" y="1666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504"/>
                    <a:pt x="1621" y="1452"/>
                  </a:cubicBezTo>
                  <a:cubicBezTo>
                    <a:pt x="1527" y="1329"/>
                    <a:pt x="1433" y="1209"/>
                    <a:pt x="1323" y="1086"/>
                  </a:cubicBezTo>
                  <a:cubicBezTo>
                    <a:pt x="1190" y="911"/>
                    <a:pt x="1054" y="762"/>
                    <a:pt x="918" y="600"/>
                  </a:cubicBezTo>
                  <a:cubicBezTo>
                    <a:pt x="509" y="146"/>
                    <a:pt x="254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464;p77">
              <a:extLst>
                <a:ext uri="{FF2B5EF4-FFF2-40B4-BE49-F238E27FC236}">
                  <a16:creationId xmlns:a16="http://schemas.microsoft.com/office/drawing/2014/main" id="{417F1CDA-CA46-492D-BEAA-72CDAC2E7F1A}"/>
                </a:ext>
              </a:extLst>
            </p:cNvPr>
            <p:cNvSpPr/>
            <p:nvPr/>
          </p:nvSpPr>
          <p:spPr>
            <a:xfrm>
              <a:off x="3711173" y="2078972"/>
              <a:ext cx="149925" cy="60148"/>
            </a:xfrm>
            <a:custGeom>
              <a:avLst/>
              <a:gdLst/>
              <a:ahLst/>
              <a:cxnLst/>
              <a:rect l="l" t="t" r="r" b="b"/>
              <a:pathLst>
                <a:path w="1012" h="406" extrusionOk="0">
                  <a:moveTo>
                    <a:pt x="27" y="1"/>
                  </a:moveTo>
                  <a:cubicBezTo>
                    <a:pt x="27" y="1"/>
                    <a:pt x="14" y="202"/>
                    <a:pt x="1" y="393"/>
                  </a:cubicBezTo>
                  <a:cubicBezTo>
                    <a:pt x="108" y="406"/>
                    <a:pt x="202" y="406"/>
                    <a:pt x="299" y="406"/>
                  </a:cubicBezTo>
                  <a:cubicBezTo>
                    <a:pt x="526" y="406"/>
                    <a:pt x="850" y="325"/>
                    <a:pt x="1012" y="244"/>
                  </a:cubicBezTo>
                  <a:cubicBezTo>
                    <a:pt x="999" y="53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465;p77">
              <a:extLst>
                <a:ext uri="{FF2B5EF4-FFF2-40B4-BE49-F238E27FC236}">
                  <a16:creationId xmlns:a16="http://schemas.microsoft.com/office/drawing/2014/main" id="{82C4145D-070F-4751-9AC8-3E8F20B83C80}"/>
                </a:ext>
              </a:extLst>
            </p:cNvPr>
            <p:cNvSpPr/>
            <p:nvPr/>
          </p:nvSpPr>
          <p:spPr>
            <a:xfrm>
              <a:off x="3533099" y="2523862"/>
              <a:ext cx="507998" cy="335258"/>
            </a:xfrm>
            <a:custGeom>
              <a:avLst/>
              <a:gdLst/>
              <a:ahLst/>
              <a:cxnLst/>
              <a:rect l="l" t="t" r="r" b="b"/>
              <a:pathLst>
                <a:path w="3429" h="2263" extrusionOk="0">
                  <a:moveTo>
                    <a:pt x="713" y="0"/>
                  </a:moveTo>
                  <a:cubicBezTo>
                    <a:pt x="523" y="0"/>
                    <a:pt x="380" y="66"/>
                    <a:pt x="380" y="264"/>
                  </a:cubicBezTo>
                  <a:cubicBezTo>
                    <a:pt x="380" y="873"/>
                    <a:pt x="529" y="1939"/>
                    <a:pt x="529" y="1939"/>
                  </a:cubicBezTo>
                  <a:cubicBezTo>
                    <a:pt x="529" y="1939"/>
                    <a:pt x="270" y="2020"/>
                    <a:pt x="137" y="2101"/>
                  </a:cubicBezTo>
                  <a:cubicBezTo>
                    <a:pt x="1" y="2169"/>
                    <a:pt x="27" y="2263"/>
                    <a:pt x="623" y="2263"/>
                  </a:cubicBezTo>
                  <a:lnTo>
                    <a:pt x="1485" y="2263"/>
                  </a:lnTo>
                  <a:lnTo>
                    <a:pt x="1621" y="724"/>
                  </a:lnTo>
                  <a:cubicBezTo>
                    <a:pt x="1655" y="730"/>
                    <a:pt x="1686" y="734"/>
                    <a:pt x="1716" y="734"/>
                  </a:cubicBezTo>
                  <a:cubicBezTo>
                    <a:pt x="1746" y="734"/>
                    <a:pt x="1776" y="730"/>
                    <a:pt x="1809" y="724"/>
                  </a:cubicBezTo>
                  <a:lnTo>
                    <a:pt x="1958" y="2263"/>
                  </a:lnTo>
                  <a:lnTo>
                    <a:pt x="2810" y="2263"/>
                  </a:lnTo>
                  <a:cubicBezTo>
                    <a:pt x="3403" y="2263"/>
                    <a:pt x="3429" y="2169"/>
                    <a:pt x="3296" y="2101"/>
                  </a:cubicBezTo>
                  <a:cubicBezTo>
                    <a:pt x="3173" y="2020"/>
                    <a:pt x="2904" y="1939"/>
                    <a:pt x="2904" y="1939"/>
                  </a:cubicBezTo>
                  <a:cubicBezTo>
                    <a:pt x="2917" y="1871"/>
                    <a:pt x="3053" y="844"/>
                    <a:pt x="3053" y="264"/>
                  </a:cubicBezTo>
                  <a:cubicBezTo>
                    <a:pt x="3053" y="66"/>
                    <a:pt x="2910" y="0"/>
                    <a:pt x="2720" y="0"/>
                  </a:cubicBezTo>
                  <a:cubicBezTo>
                    <a:pt x="2340" y="0"/>
                    <a:pt x="1770" y="264"/>
                    <a:pt x="1770" y="264"/>
                  </a:cubicBezTo>
                  <a:lnTo>
                    <a:pt x="1783" y="371"/>
                  </a:lnTo>
                  <a:lnTo>
                    <a:pt x="1647" y="371"/>
                  </a:lnTo>
                  <a:lnTo>
                    <a:pt x="1663" y="264"/>
                  </a:lnTo>
                  <a:cubicBezTo>
                    <a:pt x="1663" y="264"/>
                    <a:pt x="1093" y="0"/>
                    <a:pt x="713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466;p77">
              <a:extLst>
                <a:ext uri="{FF2B5EF4-FFF2-40B4-BE49-F238E27FC236}">
                  <a16:creationId xmlns:a16="http://schemas.microsoft.com/office/drawing/2014/main" id="{D65B5E50-C46B-4536-AADE-A01EE1935993}"/>
                </a:ext>
              </a:extLst>
            </p:cNvPr>
            <p:cNvSpPr/>
            <p:nvPr/>
          </p:nvSpPr>
          <p:spPr>
            <a:xfrm>
              <a:off x="3817247" y="2810974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78" y="163"/>
                  </a:cubicBezTo>
                  <a:cubicBezTo>
                    <a:pt x="1255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467;p77">
              <a:extLst>
                <a:ext uri="{FF2B5EF4-FFF2-40B4-BE49-F238E27FC236}">
                  <a16:creationId xmlns:a16="http://schemas.microsoft.com/office/drawing/2014/main" id="{F400244B-3ACE-45B8-8DD4-C7A72D42912D}"/>
                </a:ext>
              </a:extLst>
            </p:cNvPr>
            <p:cNvSpPr/>
            <p:nvPr/>
          </p:nvSpPr>
          <p:spPr>
            <a:xfrm>
              <a:off x="3533099" y="2810974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468;p77">
              <a:extLst>
                <a:ext uri="{FF2B5EF4-FFF2-40B4-BE49-F238E27FC236}">
                  <a16:creationId xmlns:a16="http://schemas.microsoft.com/office/drawing/2014/main" id="{7A2EBB91-4C7B-425B-9F3E-D3C189403FBB}"/>
                </a:ext>
              </a:extLst>
            </p:cNvPr>
            <p:cNvSpPr/>
            <p:nvPr/>
          </p:nvSpPr>
          <p:spPr>
            <a:xfrm>
              <a:off x="3536951" y="2151713"/>
              <a:ext cx="170518" cy="207258"/>
            </a:xfrm>
            <a:custGeom>
              <a:avLst/>
              <a:gdLst/>
              <a:ahLst/>
              <a:cxnLst/>
              <a:rect l="l" t="t" r="r" b="b"/>
              <a:pathLst>
                <a:path w="1151" h="1399" extrusionOk="0">
                  <a:moveTo>
                    <a:pt x="972" y="0"/>
                  </a:moveTo>
                  <a:cubicBezTo>
                    <a:pt x="852" y="0"/>
                    <a:pt x="686" y="73"/>
                    <a:pt x="474" y="291"/>
                  </a:cubicBezTo>
                  <a:cubicBezTo>
                    <a:pt x="111" y="657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51" y="77"/>
                  </a:lnTo>
                  <a:cubicBezTo>
                    <a:pt x="1112" y="33"/>
                    <a:pt x="1052" y="0"/>
                    <a:pt x="972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469;p77">
              <a:extLst>
                <a:ext uri="{FF2B5EF4-FFF2-40B4-BE49-F238E27FC236}">
                  <a16:creationId xmlns:a16="http://schemas.microsoft.com/office/drawing/2014/main" id="{061BFBA9-7F1F-4487-B91F-2C8F335EAF2A}"/>
                </a:ext>
              </a:extLst>
            </p:cNvPr>
            <p:cNvSpPr/>
            <p:nvPr/>
          </p:nvSpPr>
          <p:spPr>
            <a:xfrm>
              <a:off x="3867173" y="2151713"/>
              <a:ext cx="170073" cy="207258"/>
            </a:xfrm>
            <a:custGeom>
              <a:avLst/>
              <a:gdLst/>
              <a:ahLst/>
              <a:cxnLst/>
              <a:rect l="l" t="t" r="r" b="b"/>
              <a:pathLst>
                <a:path w="1148" h="1399" extrusionOk="0">
                  <a:moveTo>
                    <a:pt x="178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41" y="1237"/>
                    <a:pt x="1148" y="777"/>
                    <a:pt x="1148" y="777"/>
                  </a:cubicBezTo>
                  <a:cubicBezTo>
                    <a:pt x="1148" y="777"/>
                    <a:pt x="1041" y="657"/>
                    <a:pt x="675" y="291"/>
                  </a:cubicBezTo>
                  <a:cubicBezTo>
                    <a:pt x="465" y="73"/>
                    <a:pt x="298" y="0"/>
                    <a:pt x="178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470;p77">
              <a:extLst>
                <a:ext uri="{FF2B5EF4-FFF2-40B4-BE49-F238E27FC236}">
                  <a16:creationId xmlns:a16="http://schemas.microsoft.com/office/drawing/2014/main" id="{657FCE5C-0A32-4D36-9867-B60960B6DC5D}"/>
                </a:ext>
              </a:extLst>
            </p:cNvPr>
            <p:cNvSpPr/>
            <p:nvPr/>
          </p:nvSpPr>
          <p:spPr>
            <a:xfrm>
              <a:off x="3473099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297" y="1"/>
                    <a:pt x="448" y="202"/>
                    <a:pt x="231" y="1080"/>
                  </a:cubicBezTo>
                  <a:cubicBezTo>
                    <a:pt x="1" y="1958"/>
                    <a:pt x="43" y="2849"/>
                    <a:pt x="406" y="3199"/>
                  </a:cubicBezTo>
                  <a:cubicBezTo>
                    <a:pt x="785" y="3536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03" y="3199"/>
                  </a:cubicBezTo>
                  <a:cubicBezTo>
                    <a:pt x="3782" y="2849"/>
                    <a:pt x="3821" y="1958"/>
                    <a:pt x="3591" y="1080"/>
                  </a:cubicBezTo>
                  <a:cubicBezTo>
                    <a:pt x="3377" y="202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471;p77">
              <a:extLst>
                <a:ext uri="{FF2B5EF4-FFF2-40B4-BE49-F238E27FC236}">
                  <a16:creationId xmlns:a16="http://schemas.microsoft.com/office/drawing/2014/main" id="{124799D7-57C2-417E-B9DF-FEB9EA167A96}"/>
                </a:ext>
              </a:extLst>
            </p:cNvPr>
            <p:cNvSpPr/>
            <p:nvPr/>
          </p:nvSpPr>
          <p:spPr>
            <a:xfrm>
              <a:off x="3349247" y="1398526"/>
              <a:ext cx="699997" cy="346517"/>
            </a:xfrm>
            <a:custGeom>
              <a:avLst/>
              <a:gdLst/>
              <a:ahLst/>
              <a:cxnLst/>
              <a:rect l="l" t="t" r="r" b="b"/>
              <a:pathLst>
                <a:path w="4725" h="2339" extrusionOk="0">
                  <a:moveTo>
                    <a:pt x="2698" y="1"/>
                  </a:moveTo>
                  <a:cubicBezTo>
                    <a:pt x="1891" y="1"/>
                    <a:pt x="1463" y="279"/>
                    <a:pt x="743" y="1043"/>
                  </a:cubicBezTo>
                  <a:cubicBezTo>
                    <a:pt x="649" y="1163"/>
                    <a:pt x="445" y="1244"/>
                    <a:pt x="296" y="1312"/>
                  </a:cubicBezTo>
                  <a:cubicBezTo>
                    <a:pt x="163" y="1367"/>
                    <a:pt x="27" y="1312"/>
                    <a:pt x="14" y="1503"/>
                  </a:cubicBezTo>
                  <a:cubicBezTo>
                    <a:pt x="1" y="1840"/>
                    <a:pt x="244" y="2151"/>
                    <a:pt x="555" y="2258"/>
                  </a:cubicBezTo>
                  <a:cubicBezTo>
                    <a:pt x="645" y="2289"/>
                    <a:pt x="732" y="2302"/>
                    <a:pt x="816" y="2302"/>
                  </a:cubicBezTo>
                  <a:cubicBezTo>
                    <a:pt x="1211" y="2302"/>
                    <a:pt x="1546" y="2000"/>
                    <a:pt x="1835" y="1746"/>
                  </a:cubicBezTo>
                  <a:cubicBezTo>
                    <a:pt x="2039" y="1584"/>
                    <a:pt x="2240" y="1422"/>
                    <a:pt x="2470" y="1312"/>
                  </a:cubicBezTo>
                  <a:cubicBezTo>
                    <a:pt x="2583" y="1265"/>
                    <a:pt x="2849" y="1202"/>
                    <a:pt x="3143" y="1202"/>
                  </a:cubicBezTo>
                  <a:cubicBezTo>
                    <a:pt x="3445" y="1202"/>
                    <a:pt x="3778" y="1269"/>
                    <a:pt x="4009" y="1487"/>
                  </a:cubicBezTo>
                  <a:cubicBezTo>
                    <a:pt x="4051" y="2096"/>
                    <a:pt x="4469" y="2339"/>
                    <a:pt x="4469" y="2339"/>
                  </a:cubicBezTo>
                  <a:cubicBezTo>
                    <a:pt x="4686" y="1811"/>
                    <a:pt x="4725" y="1163"/>
                    <a:pt x="4414" y="677"/>
                  </a:cubicBezTo>
                  <a:cubicBezTo>
                    <a:pt x="4171" y="314"/>
                    <a:pt x="3714" y="84"/>
                    <a:pt x="3348" y="45"/>
                  </a:cubicBezTo>
                  <a:cubicBezTo>
                    <a:pt x="3104" y="16"/>
                    <a:pt x="2890" y="1"/>
                    <a:pt x="269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472;p77">
              <a:extLst>
                <a:ext uri="{FF2B5EF4-FFF2-40B4-BE49-F238E27FC236}">
                  <a16:creationId xmlns:a16="http://schemas.microsoft.com/office/drawing/2014/main" id="{1E2E26F3-DEA1-46C3-BC17-1505D90630A8}"/>
                </a:ext>
              </a:extLst>
            </p:cNvPr>
            <p:cNvSpPr/>
            <p:nvPr/>
          </p:nvSpPr>
          <p:spPr>
            <a:xfrm>
              <a:off x="3497099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80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80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473;p77">
              <a:extLst>
                <a:ext uri="{FF2B5EF4-FFF2-40B4-BE49-F238E27FC236}">
                  <a16:creationId xmlns:a16="http://schemas.microsoft.com/office/drawing/2014/main" id="{A81968FB-5464-4DF3-B309-20902A64A55D}"/>
                </a:ext>
              </a:extLst>
            </p:cNvPr>
            <p:cNvSpPr/>
            <p:nvPr/>
          </p:nvSpPr>
          <p:spPr>
            <a:xfrm>
              <a:off x="3891173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474;p77">
              <a:extLst>
                <a:ext uri="{FF2B5EF4-FFF2-40B4-BE49-F238E27FC236}">
                  <a16:creationId xmlns:a16="http://schemas.microsoft.com/office/drawing/2014/main" id="{2AFB5C5C-4DAC-4897-8E01-1B6F518E546B}"/>
                </a:ext>
              </a:extLst>
            </p:cNvPr>
            <p:cNvSpPr/>
            <p:nvPr/>
          </p:nvSpPr>
          <p:spPr>
            <a:xfrm>
              <a:off x="3704951" y="1924750"/>
              <a:ext cx="70222" cy="29629"/>
            </a:xfrm>
            <a:custGeom>
              <a:avLst/>
              <a:gdLst/>
              <a:ahLst/>
              <a:cxnLst/>
              <a:rect l="l" t="t" r="r" b="b"/>
              <a:pathLst>
                <a:path w="474" h="200" extrusionOk="0">
                  <a:moveTo>
                    <a:pt x="234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27" y="200"/>
                    <a:pt x="248" y="200"/>
                  </a:cubicBezTo>
                  <a:cubicBezTo>
                    <a:pt x="363" y="200"/>
                    <a:pt x="474" y="175"/>
                    <a:pt x="474" y="122"/>
                  </a:cubicBezTo>
                  <a:cubicBezTo>
                    <a:pt x="474" y="57"/>
                    <a:pt x="367" y="2"/>
                    <a:pt x="260" y="2"/>
                  </a:cubicBezTo>
                  <a:cubicBezTo>
                    <a:pt x="251" y="1"/>
                    <a:pt x="243" y="1"/>
                    <a:pt x="23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475;p77">
              <a:extLst>
                <a:ext uri="{FF2B5EF4-FFF2-40B4-BE49-F238E27FC236}">
                  <a16:creationId xmlns:a16="http://schemas.microsoft.com/office/drawing/2014/main" id="{8F03922C-1AD1-4F6E-AC42-BC6FFDF80F30}"/>
                </a:ext>
              </a:extLst>
            </p:cNvPr>
            <p:cNvSpPr/>
            <p:nvPr/>
          </p:nvSpPr>
          <p:spPr>
            <a:xfrm>
              <a:off x="3701099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80" y="1"/>
                  </a:moveTo>
                  <a:cubicBezTo>
                    <a:pt x="160" y="1"/>
                    <a:pt x="35" y="58"/>
                    <a:pt x="1" y="167"/>
                  </a:cubicBezTo>
                  <a:lnTo>
                    <a:pt x="14" y="167"/>
                  </a:lnTo>
                  <a:cubicBezTo>
                    <a:pt x="95" y="112"/>
                    <a:pt x="163" y="44"/>
                    <a:pt x="270" y="44"/>
                  </a:cubicBezTo>
                  <a:cubicBezTo>
                    <a:pt x="380" y="44"/>
                    <a:pt x="432" y="99"/>
                    <a:pt x="500" y="180"/>
                  </a:cubicBezTo>
                  <a:cubicBezTo>
                    <a:pt x="506" y="186"/>
                    <a:pt x="514" y="190"/>
                    <a:pt x="519" y="190"/>
                  </a:cubicBezTo>
                  <a:cubicBezTo>
                    <a:pt x="525" y="190"/>
                    <a:pt x="529" y="186"/>
                    <a:pt x="529" y="180"/>
                  </a:cubicBezTo>
                  <a:cubicBezTo>
                    <a:pt x="514" y="58"/>
                    <a:pt x="399" y="1"/>
                    <a:pt x="28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476;p77">
              <a:extLst>
                <a:ext uri="{FF2B5EF4-FFF2-40B4-BE49-F238E27FC236}">
                  <a16:creationId xmlns:a16="http://schemas.microsoft.com/office/drawing/2014/main" id="{97513ACC-F9CC-4831-876F-F33D44AA4E20}"/>
                </a:ext>
              </a:extLst>
            </p:cNvPr>
            <p:cNvSpPr/>
            <p:nvPr/>
          </p:nvSpPr>
          <p:spPr>
            <a:xfrm>
              <a:off x="3680951" y="1977194"/>
              <a:ext cx="165184" cy="45185"/>
            </a:xfrm>
            <a:custGeom>
              <a:avLst/>
              <a:gdLst/>
              <a:ahLst/>
              <a:cxnLst/>
              <a:rect l="l" t="t" r="r" b="b"/>
              <a:pathLst>
                <a:path w="1115" h="305" extrusionOk="0">
                  <a:moveTo>
                    <a:pt x="1069" y="0"/>
                  </a:moveTo>
                  <a:cubicBezTo>
                    <a:pt x="1060" y="0"/>
                    <a:pt x="1049" y="3"/>
                    <a:pt x="1041" y="11"/>
                  </a:cubicBezTo>
                  <a:cubicBezTo>
                    <a:pt x="891" y="179"/>
                    <a:pt x="659" y="253"/>
                    <a:pt x="430" y="253"/>
                  </a:cubicBezTo>
                  <a:cubicBezTo>
                    <a:pt x="289" y="253"/>
                    <a:pt x="149" y="225"/>
                    <a:pt x="30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5" y="304"/>
                    <a:pt x="424" y="304"/>
                  </a:cubicBezTo>
                  <a:cubicBezTo>
                    <a:pt x="677" y="304"/>
                    <a:pt x="943" y="209"/>
                    <a:pt x="1096" y="40"/>
                  </a:cubicBezTo>
                  <a:cubicBezTo>
                    <a:pt x="1114" y="19"/>
                    <a:pt x="1093" y="0"/>
                    <a:pt x="1069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477;p77">
              <a:extLst>
                <a:ext uri="{FF2B5EF4-FFF2-40B4-BE49-F238E27FC236}">
                  <a16:creationId xmlns:a16="http://schemas.microsoft.com/office/drawing/2014/main" id="{652F90FE-1A62-47E0-908E-3E4B9DAC5E3C}"/>
                </a:ext>
              </a:extLst>
            </p:cNvPr>
            <p:cNvSpPr/>
            <p:nvPr/>
          </p:nvSpPr>
          <p:spPr>
            <a:xfrm>
              <a:off x="3829247" y="1964750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40" y="1"/>
                  </a:moveTo>
                  <a:lnTo>
                    <a:pt x="40" y="1"/>
                  </a:lnTo>
                  <a:cubicBezTo>
                    <a:pt x="1" y="43"/>
                    <a:pt x="40" y="95"/>
                    <a:pt x="69" y="111"/>
                  </a:cubicBezTo>
                  <a:cubicBezTo>
                    <a:pt x="90" y="132"/>
                    <a:pt x="120" y="153"/>
                    <a:pt x="153" y="153"/>
                  </a:cubicBezTo>
                  <a:cubicBezTo>
                    <a:pt x="161" y="153"/>
                    <a:pt x="168" y="152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82" y="95"/>
                    <a:pt x="69" y="56"/>
                    <a:pt x="53" y="14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478;p77">
              <a:extLst>
                <a:ext uri="{FF2B5EF4-FFF2-40B4-BE49-F238E27FC236}">
                  <a16:creationId xmlns:a16="http://schemas.microsoft.com/office/drawing/2014/main" id="{6F8C09F4-5BAE-4A6D-862F-ABA4C75DF162}"/>
                </a:ext>
              </a:extLst>
            </p:cNvPr>
            <p:cNvSpPr/>
            <p:nvPr/>
          </p:nvSpPr>
          <p:spPr>
            <a:xfrm>
              <a:off x="3797395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30" y="1"/>
                    <a:pt x="174" y="108"/>
                    <a:pt x="93" y="364"/>
                  </a:cubicBezTo>
                  <a:cubicBezTo>
                    <a:pt x="1" y="669"/>
                    <a:pt x="195" y="973"/>
                    <a:pt x="596" y="973"/>
                  </a:cubicBezTo>
                  <a:cubicBezTo>
                    <a:pt x="604" y="973"/>
                    <a:pt x="613" y="973"/>
                    <a:pt x="621" y="973"/>
                  </a:cubicBezTo>
                  <a:cubicBezTo>
                    <a:pt x="1065" y="947"/>
                    <a:pt x="1227" y="688"/>
                    <a:pt x="1175" y="432"/>
                  </a:cubicBezTo>
                  <a:cubicBezTo>
                    <a:pt x="1133" y="163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479;p77">
              <a:extLst>
                <a:ext uri="{FF2B5EF4-FFF2-40B4-BE49-F238E27FC236}">
                  <a16:creationId xmlns:a16="http://schemas.microsoft.com/office/drawing/2014/main" id="{3057C8F1-20B6-4F3B-AB58-E10B1FBC29C0}"/>
                </a:ext>
              </a:extLst>
            </p:cNvPr>
            <p:cNvSpPr/>
            <p:nvPr/>
          </p:nvSpPr>
          <p:spPr>
            <a:xfrm>
              <a:off x="3809099" y="1760305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55" y="1"/>
                  </a:moveTo>
                  <a:cubicBezTo>
                    <a:pt x="436" y="1"/>
                    <a:pt x="306" y="30"/>
                    <a:pt x="205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1" y="483"/>
                    <a:pt x="5" y="483"/>
                  </a:cubicBezTo>
                  <a:cubicBezTo>
                    <a:pt x="7" y="483"/>
                    <a:pt x="10" y="481"/>
                    <a:pt x="14" y="477"/>
                  </a:cubicBezTo>
                  <a:cubicBezTo>
                    <a:pt x="86" y="250"/>
                    <a:pt x="318" y="107"/>
                    <a:pt x="548" y="107"/>
                  </a:cubicBezTo>
                  <a:cubicBezTo>
                    <a:pt x="578" y="107"/>
                    <a:pt x="607" y="109"/>
                    <a:pt x="636" y="114"/>
                  </a:cubicBezTo>
                  <a:cubicBezTo>
                    <a:pt x="743" y="140"/>
                    <a:pt x="853" y="195"/>
                    <a:pt x="934" y="276"/>
                  </a:cubicBezTo>
                  <a:cubicBezTo>
                    <a:pt x="999" y="370"/>
                    <a:pt x="1015" y="490"/>
                    <a:pt x="1080" y="584"/>
                  </a:cubicBezTo>
                  <a:cubicBezTo>
                    <a:pt x="1088" y="592"/>
                    <a:pt x="1102" y="596"/>
                    <a:pt x="1113" y="596"/>
                  </a:cubicBezTo>
                  <a:cubicBezTo>
                    <a:pt x="1125" y="596"/>
                    <a:pt x="1135" y="592"/>
                    <a:pt x="1135" y="584"/>
                  </a:cubicBezTo>
                  <a:cubicBezTo>
                    <a:pt x="1203" y="451"/>
                    <a:pt x="1109" y="276"/>
                    <a:pt x="1015" y="179"/>
                  </a:cubicBezTo>
                  <a:cubicBezTo>
                    <a:pt x="905" y="85"/>
                    <a:pt x="756" y="17"/>
                    <a:pt x="623" y="4"/>
                  </a:cubicBezTo>
                  <a:cubicBezTo>
                    <a:pt x="601" y="2"/>
                    <a:pt x="578" y="1"/>
                    <a:pt x="5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480;p77">
              <a:extLst>
                <a:ext uri="{FF2B5EF4-FFF2-40B4-BE49-F238E27FC236}">
                  <a16:creationId xmlns:a16="http://schemas.microsoft.com/office/drawing/2014/main" id="{BDC0DFAA-D019-4B78-856C-36964488F54F}"/>
                </a:ext>
              </a:extLst>
            </p:cNvPr>
            <p:cNvSpPr/>
            <p:nvPr/>
          </p:nvSpPr>
          <p:spPr>
            <a:xfrm>
              <a:off x="3815321" y="1792897"/>
              <a:ext cx="122074" cy="120148"/>
            </a:xfrm>
            <a:custGeom>
              <a:avLst/>
              <a:gdLst/>
              <a:ahLst/>
              <a:cxnLst/>
              <a:rect l="l" t="t" r="r" b="b"/>
              <a:pathLst>
                <a:path w="824" h="811" extrusionOk="0">
                  <a:moveTo>
                    <a:pt x="406" y="1"/>
                  </a:moveTo>
                  <a:cubicBezTo>
                    <a:pt x="189" y="1"/>
                    <a:pt x="1" y="176"/>
                    <a:pt x="1" y="406"/>
                  </a:cubicBezTo>
                  <a:cubicBezTo>
                    <a:pt x="1" y="623"/>
                    <a:pt x="189" y="811"/>
                    <a:pt x="406" y="811"/>
                  </a:cubicBezTo>
                  <a:cubicBezTo>
                    <a:pt x="633" y="811"/>
                    <a:pt x="824" y="623"/>
                    <a:pt x="824" y="406"/>
                  </a:cubicBezTo>
                  <a:cubicBezTo>
                    <a:pt x="824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481;p77">
              <a:extLst>
                <a:ext uri="{FF2B5EF4-FFF2-40B4-BE49-F238E27FC236}">
                  <a16:creationId xmlns:a16="http://schemas.microsoft.com/office/drawing/2014/main" id="{7B109796-596D-4F02-BC07-50C64CD8BF0A}"/>
                </a:ext>
              </a:extLst>
            </p:cNvPr>
            <p:cNvSpPr/>
            <p:nvPr/>
          </p:nvSpPr>
          <p:spPr>
            <a:xfrm>
              <a:off x="3829247" y="1826972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9" y="1"/>
                    <a:pt x="1" y="69"/>
                    <a:pt x="1" y="134"/>
                  </a:cubicBezTo>
                  <a:cubicBezTo>
                    <a:pt x="1" y="202"/>
                    <a:pt x="69" y="257"/>
                    <a:pt x="134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482;p77">
              <a:extLst>
                <a:ext uri="{FF2B5EF4-FFF2-40B4-BE49-F238E27FC236}">
                  <a16:creationId xmlns:a16="http://schemas.microsoft.com/office/drawing/2014/main" id="{675E5A7F-07A6-4BF2-AEDC-035FF7FDA645}"/>
                </a:ext>
              </a:extLst>
            </p:cNvPr>
            <p:cNvSpPr/>
            <p:nvPr/>
          </p:nvSpPr>
          <p:spPr>
            <a:xfrm>
              <a:off x="3521099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3" y="1"/>
                  </a:moveTo>
                  <a:cubicBezTo>
                    <a:pt x="299" y="1"/>
                    <a:pt x="108" y="163"/>
                    <a:pt x="56" y="432"/>
                  </a:cubicBezTo>
                  <a:cubicBezTo>
                    <a:pt x="1" y="688"/>
                    <a:pt x="163" y="947"/>
                    <a:pt x="623" y="973"/>
                  </a:cubicBezTo>
                  <a:cubicBezTo>
                    <a:pt x="631" y="973"/>
                    <a:pt x="640" y="973"/>
                    <a:pt x="648" y="973"/>
                  </a:cubicBezTo>
                  <a:cubicBezTo>
                    <a:pt x="1048" y="973"/>
                    <a:pt x="1227" y="669"/>
                    <a:pt x="1135" y="364"/>
                  </a:cubicBezTo>
                  <a:cubicBezTo>
                    <a:pt x="1067" y="108"/>
                    <a:pt x="798" y="1"/>
                    <a:pt x="6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483;p77">
              <a:extLst>
                <a:ext uri="{FF2B5EF4-FFF2-40B4-BE49-F238E27FC236}">
                  <a16:creationId xmlns:a16="http://schemas.microsoft.com/office/drawing/2014/main" id="{E746CB06-BC82-4FB6-9E99-ACCB3BB07480}"/>
                </a:ext>
              </a:extLst>
            </p:cNvPr>
            <p:cNvSpPr/>
            <p:nvPr/>
          </p:nvSpPr>
          <p:spPr>
            <a:xfrm>
              <a:off x="3512951" y="1760749"/>
              <a:ext cx="180147" cy="88000"/>
            </a:xfrm>
            <a:custGeom>
              <a:avLst/>
              <a:gdLst/>
              <a:ahLst/>
              <a:cxnLst/>
              <a:rect l="l" t="t" r="r" b="b"/>
              <a:pathLst>
                <a:path w="1216" h="594" extrusionOk="0">
                  <a:moveTo>
                    <a:pt x="660" y="1"/>
                  </a:moveTo>
                  <a:cubicBezTo>
                    <a:pt x="600" y="1"/>
                    <a:pt x="541" y="10"/>
                    <a:pt x="487" y="30"/>
                  </a:cubicBezTo>
                  <a:cubicBezTo>
                    <a:pt x="367" y="56"/>
                    <a:pt x="260" y="124"/>
                    <a:pt x="179" y="205"/>
                  </a:cubicBezTo>
                  <a:cubicBezTo>
                    <a:pt x="111" y="299"/>
                    <a:pt x="1" y="461"/>
                    <a:pt x="69" y="568"/>
                  </a:cubicBezTo>
                  <a:cubicBezTo>
                    <a:pt x="78" y="577"/>
                    <a:pt x="100" y="593"/>
                    <a:pt x="118" y="593"/>
                  </a:cubicBezTo>
                  <a:cubicBezTo>
                    <a:pt x="126" y="593"/>
                    <a:pt x="133" y="590"/>
                    <a:pt x="137" y="581"/>
                  </a:cubicBezTo>
                  <a:cubicBezTo>
                    <a:pt x="179" y="500"/>
                    <a:pt x="192" y="419"/>
                    <a:pt x="244" y="338"/>
                  </a:cubicBezTo>
                  <a:cubicBezTo>
                    <a:pt x="299" y="244"/>
                    <a:pt x="367" y="192"/>
                    <a:pt x="461" y="150"/>
                  </a:cubicBezTo>
                  <a:cubicBezTo>
                    <a:pt x="529" y="121"/>
                    <a:pt x="601" y="108"/>
                    <a:pt x="673" y="108"/>
                  </a:cubicBezTo>
                  <a:cubicBezTo>
                    <a:pt x="903" y="108"/>
                    <a:pt x="1131" y="247"/>
                    <a:pt x="1203" y="474"/>
                  </a:cubicBezTo>
                  <a:cubicBezTo>
                    <a:pt x="1203" y="478"/>
                    <a:pt x="1204" y="479"/>
                    <a:pt x="1206" y="479"/>
                  </a:cubicBezTo>
                  <a:cubicBezTo>
                    <a:pt x="1209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60" y="82"/>
                  </a:cubicBezTo>
                  <a:cubicBezTo>
                    <a:pt x="875" y="30"/>
                    <a:pt x="766" y="1"/>
                    <a:pt x="66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484;p77">
              <a:extLst>
                <a:ext uri="{FF2B5EF4-FFF2-40B4-BE49-F238E27FC236}">
                  <a16:creationId xmlns:a16="http://schemas.microsoft.com/office/drawing/2014/main" id="{883F174B-FCEA-4D58-AC6B-7A759A4B7D5D}"/>
                </a:ext>
              </a:extLst>
            </p:cNvPr>
            <p:cNvSpPr/>
            <p:nvPr/>
          </p:nvSpPr>
          <p:spPr>
            <a:xfrm>
              <a:off x="3565247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23"/>
                    <a:pt x="176" y="811"/>
                    <a:pt x="406" y="811"/>
                  </a:cubicBezTo>
                  <a:cubicBezTo>
                    <a:pt x="636" y="811"/>
                    <a:pt x="811" y="623"/>
                    <a:pt x="811" y="406"/>
                  </a:cubicBezTo>
                  <a:cubicBezTo>
                    <a:pt x="811" y="176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485;p77">
              <a:extLst>
                <a:ext uri="{FF2B5EF4-FFF2-40B4-BE49-F238E27FC236}">
                  <a16:creationId xmlns:a16="http://schemas.microsoft.com/office/drawing/2014/main" id="{F886797F-2AC4-4748-800B-A15350C4D70A}"/>
                </a:ext>
              </a:extLst>
            </p:cNvPr>
            <p:cNvSpPr/>
            <p:nvPr/>
          </p:nvSpPr>
          <p:spPr>
            <a:xfrm>
              <a:off x="3577247" y="1826972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53" y="1"/>
                    <a:pt x="1" y="69"/>
                    <a:pt x="1" y="134"/>
                  </a:cubicBezTo>
                  <a:cubicBezTo>
                    <a:pt x="1" y="202"/>
                    <a:pt x="53" y="257"/>
                    <a:pt x="134" y="257"/>
                  </a:cubicBezTo>
                  <a:cubicBezTo>
                    <a:pt x="202" y="257"/>
                    <a:pt x="257" y="202"/>
                    <a:pt x="257" y="134"/>
                  </a:cubicBezTo>
                  <a:cubicBezTo>
                    <a:pt x="257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486;p77">
              <a:extLst>
                <a:ext uri="{FF2B5EF4-FFF2-40B4-BE49-F238E27FC236}">
                  <a16:creationId xmlns:a16="http://schemas.microsoft.com/office/drawing/2014/main" id="{5763E1A5-5089-4E33-B9CA-9F713CFE1789}"/>
                </a:ext>
              </a:extLst>
            </p:cNvPr>
            <p:cNvSpPr/>
            <p:nvPr/>
          </p:nvSpPr>
          <p:spPr>
            <a:xfrm>
              <a:off x="3843173" y="1690379"/>
              <a:ext cx="101925" cy="52296"/>
            </a:xfrm>
            <a:custGeom>
              <a:avLst/>
              <a:gdLst/>
              <a:ahLst/>
              <a:cxnLst/>
              <a:rect l="l" t="t" r="r" b="b"/>
              <a:pathLst>
                <a:path w="688" h="353" extrusionOk="0">
                  <a:moveTo>
                    <a:pt x="166" y="0"/>
                  </a:moveTo>
                  <a:cubicBezTo>
                    <a:pt x="151" y="0"/>
                    <a:pt x="136" y="1"/>
                    <a:pt x="121" y="3"/>
                  </a:cubicBezTo>
                  <a:cubicBezTo>
                    <a:pt x="95" y="3"/>
                    <a:pt x="82" y="3"/>
                    <a:pt x="56" y="19"/>
                  </a:cubicBezTo>
                  <a:cubicBezTo>
                    <a:pt x="27" y="32"/>
                    <a:pt x="14" y="58"/>
                    <a:pt x="14" y="84"/>
                  </a:cubicBezTo>
                  <a:cubicBezTo>
                    <a:pt x="1" y="139"/>
                    <a:pt x="56" y="165"/>
                    <a:pt x="95" y="181"/>
                  </a:cubicBezTo>
                  <a:cubicBezTo>
                    <a:pt x="137" y="181"/>
                    <a:pt x="176" y="181"/>
                    <a:pt x="202" y="194"/>
                  </a:cubicBezTo>
                  <a:cubicBezTo>
                    <a:pt x="231" y="194"/>
                    <a:pt x="257" y="194"/>
                    <a:pt x="283" y="207"/>
                  </a:cubicBezTo>
                  <a:cubicBezTo>
                    <a:pt x="380" y="220"/>
                    <a:pt x="461" y="262"/>
                    <a:pt x="542" y="301"/>
                  </a:cubicBezTo>
                  <a:cubicBezTo>
                    <a:pt x="568" y="314"/>
                    <a:pt x="594" y="343"/>
                    <a:pt x="636" y="343"/>
                  </a:cubicBezTo>
                  <a:cubicBezTo>
                    <a:pt x="642" y="349"/>
                    <a:pt x="652" y="353"/>
                    <a:pt x="660" y="353"/>
                  </a:cubicBezTo>
                  <a:cubicBezTo>
                    <a:pt x="668" y="353"/>
                    <a:pt x="675" y="349"/>
                    <a:pt x="675" y="343"/>
                  </a:cubicBezTo>
                  <a:cubicBezTo>
                    <a:pt x="675" y="327"/>
                    <a:pt x="688" y="314"/>
                    <a:pt x="675" y="314"/>
                  </a:cubicBezTo>
                  <a:cubicBezTo>
                    <a:pt x="675" y="262"/>
                    <a:pt x="649" y="233"/>
                    <a:pt x="623" y="194"/>
                  </a:cubicBezTo>
                  <a:cubicBezTo>
                    <a:pt x="568" y="152"/>
                    <a:pt x="526" y="113"/>
                    <a:pt x="474" y="84"/>
                  </a:cubicBezTo>
                  <a:cubicBezTo>
                    <a:pt x="377" y="38"/>
                    <a:pt x="273" y="0"/>
                    <a:pt x="166" y="0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487;p77">
              <a:extLst>
                <a:ext uri="{FF2B5EF4-FFF2-40B4-BE49-F238E27FC236}">
                  <a16:creationId xmlns:a16="http://schemas.microsoft.com/office/drawing/2014/main" id="{0CD6A854-DA75-4198-A3D9-95924CB29543}"/>
                </a:ext>
              </a:extLst>
            </p:cNvPr>
            <p:cNvSpPr/>
            <p:nvPr/>
          </p:nvSpPr>
          <p:spPr>
            <a:xfrm>
              <a:off x="3555173" y="1690230"/>
              <a:ext cx="101925" cy="46666"/>
            </a:xfrm>
            <a:custGeom>
              <a:avLst/>
              <a:gdLst/>
              <a:ahLst/>
              <a:cxnLst/>
              <a:rect l="l" t="t" r="r" b="b"/>
              <a:pathLst>
                <a:path w="688" h="315" extrusionOk="0">
                  <a:moveTo>
                    <a:pt x="535" y="1"/>
                  </a:moveTo>
                  <a:cubicBezTo>
                    <a:pt x="434" y="1"/>
                    <a:pt x="333" y="26"/>
                    <a:pt x="244" y="59"/>
                  </a:cubicBezTo>
                  <a:cubicBezTo>
                    <a:pt x="189" y="85"/>
                    <a:pt x="121" y="127"/>
                    <a:pt x="82" y="166"/>
                  </a:cubicBezTo>
                  <a:cubicBezTo>
                    <a:pt x="56" y="195"/>
                    <a:pt x="27" y="221"/>
                    <a:pt x="14" y="276"/>
                  </a:cubicBezTo>
                  <a:cubicBezTo>
                    <a:pt x="1" y="276"/>
                    <a:pt x="14" y="289"/>
                    <a:pt x="14" y="302"/>
                  </a:cubicBezTo>
                  <a:cubicBezTo>
                    <a:pt x="14" y="315"/>
                    <a:pt x="40" y="315"/>
                    <a:pt x="56" y="315"/>
                  </a:cubicBezTo>
                  <a:cubicBezTo>
                    <a:pt x="95" y="302"/>
                    <a:pt x="121" y="289"/>
                    <a:pt x="150" y="276"/>
                  </a:cubicBezTo>
                  <a:cubicBezTo>
                    <a:pt x="231" y="234"/>
                    <a:pt x="325" y="208"/>
                    <a:pt x="406" y="195"/>
                  </a:cubicBezTo>
                  <a:lnTo>
                    <a:pt x="487" y="195"/>
                  </a:lnTo>
                  <a:cubicBezTo>
                    <a:pt x="526" y="182"/>
                    <a:pt x="568" y="182"/>
                    <a:pt x="594" y="182"/>
                  </a:cubicBezTo>
                  <a:cubicBezTo>
                    <a:pt x="649" y="182"/>
                    <a:pt x="688" y="153"/>
                    <a:pt x="688" y="101"/>
                  </a:cubicBezTo>
                  <a:cubicBezTo>
                    <a:pt x="688" y="72"/>
                    <a:pt x="675" y="46"/>
                    <a:pt x="649" y="33"/>
                  </a:cubicBezTo>
                  <a:cubicBezTo>
                    <a:pt x="636" y="20"/>
                    <a:pt x="607" y="4"/>
                    <a:pt x="594" y="4"/>
                  </a:cubicBezTo>
                  <a:cubicBezTo>
                    <a:pt x="574" y="2"/>
                    <a:pt x="554" y="1"/>
                    <a:pt x="535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488;p77">
              <a:extLst>
                <a:ext uri="{FF2B5EF4-FFF2-40B4-BE49-F238E27FC236}">
                  <a16:creationId xmlns:a16="http://schemas.microsoft.com/office/drawing/2014/main" id="{8DF46852-B353-4F6D-B86D-B2B6D300FBF2}"/>
                </a:ext>
              </a:extLst>
            </p:cNvPr>
            <p:cNvSpPr/>
            <p:nvPr/>
          </p:nvSpPr>
          <p:spPr>
            <a:xfrm>
              <a:off x="4021247" y="1740305"/>
              <a:ext cx="147999" cy="191703"/>
            </a:xfrm>
            <a:custGeom>
              <a:avLst/>
              <a:gdLst/>
              <a:ahLst/>
              <a:cxnLst/>
              <a:rect l="l" t="t" r="r" b="b"/>
              <a:pathLst>
                <a:path w="999" h="1294" extrusionOk="0">
                  <a:moveTo>
                    <a:pt x="464" y="1"/>
                  </a:moveTo>
                  <a:cubicBezTo>
                    <a:pt x="228" y="1"/>
                    <a:pt x="44" y="214"/>
                    <a:pt x="1" y="369"/>
                  </a:cubicBezTo>
                  <a:lnTo>
                    <a:pt x="27" y="1166"/>
                  </a:lnTo>
                  <a:cubicBezTo>
                    <a:pt x="85" y="1253"/>
                    <a:pt x="183" y="1293"/>
                    <a:pt x="292" y="1293"/>
                  </a:cubicBezTo>
                  <a:cubicBezTo>
                    <a:pt x="488" y="1293"/>
                    <a:pt x="720" y="1165"/>
                    <a:pt x="824" y="949"/>
                  </a:cubicBezTo>
                  <a:cubicBezTo>
                    <a:pt x="999" y="599"/>
                    <a:pt x="918" y="152"/>
                    <a:pt x="620" y="32"/>
                  </a:cubicBezTo>
                  <a:cubicBezTo>
                    <a:pt x="566" y="10"/>
                    <a:pt x="514" y="1"/>
                    <a:pt x="46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489;p77">
              <a:extLst>
                <a:ext uri="{FF2B5EF4-FFF2-40B4-BE49-F238E27FC236}">
                  <a16:creationId xmlns:a16="http://schemas.microsoft.com/office/drawing/2014/main" id="{1366369C-D47C-446E-BD58-B7EED0744558}"/>
                </a:ext>
              </a:extLst>
            </p:cNvPr>
            <p:cNvSpPr/>
            <p:nvPr/>
          </p:nvSpPr>
          <p:spPr>
            <a:xfrm>
              <a:off x="4016951" y="1797786"/>
              <a:ext cx="120444" cy="74222"/>
            </a:xfrm>
            <a:custGeom>
              <a:avLst/>
              <a:gdLst/>
              <a:ahLst/>
              <a:cxnLst/>
              <a:rect l="l" t="t" r="r" b="b"/>
              <a:pathLst>
                <a:path w="813" h="501" extrusionOk="0">
                  <a:moveTo>
                    <a:pt x="367" y="0"/>
                  </a:moveTo>
                  <a:cubicBezTo>
                    <a:pt x="212" y="0"/>
                    <a:pt x="56" y="69"/>
                    <a:pt x="1" y="224"/>
                  </a:cubicBezTo>
                  <a:cubicBezTo>
                    <a:pt x="1" y="234"/>
                    <a:pt x="11" y="255"/>
                    <a:pt x="22" y="255"/>
                  </a:cubicBezTo>
                  <a:cubicBezTo>
                    <a:pt x="24" y="255"/>
                    <a:pt x="27" y="253"/>
                    <a:pt x="30" y="250"/>
                  </a:cubicBezTo>
                  <a:cubicBezTo>
                    <a:pt x="82" y="211"/>
                    <a:pt x="124" y="156"/>
                    <a:pt x="192" y="130"/>
                  </a:cubicBezTo>
                  <a:cubicBezTo>
                    <a:pt x="243" y="98"/>
                    <a:pt x="293" y="83"/>
                    <a:pt x="343" y="83"/>
                  </a:cubicBezTo>
                  <a:cubicBezTo>
                    <a:pt x="360" y="83"/>
                    <a:pt x="376" y="85"/>
                    <a:pt x="393" y="88"/>
                  </a:cubicBezTo>
                  <a:cubicBezTo>
                    <a:pt x="435" y="130"/>
                    <a:pt x="461" y="169"/>
                    <a:pt x="448" y="237"/>
                  </a:cubicBezTo>
                  <a:cubicBezTo>
                    <a:pt x="448" y="305"/>
                    <a:pt x="422" y="373"/>
                    <a:pt x="380" y="412"/>
                  </a:cubicBezTo>
                  <a:cubicBezTo>
                    <a:pt x="341" y="454"/>
                    <a:pt x="299" y="467"/>
                    <a:pt x="260" y="480"/>
                  </a:cubicBezTo>
                  <a:lnTo>
                    <a:pt x="244" y="493"/>
                  </a:lnTo>
                  <a:cubicBezTo>
                    <a:pt x="262" y="498"/>
                    <a:pt x="280" y="500"/>
                    <a:pt x="297" y="500"/>
                  </a:cubicBezTo>
                  <a:cubicBezTo>
                    <a:pt x="471" y="500"/>
                    <a:pt x="578" y="264"/>
                    <a:pt x="516" y="117"/>
                  </a:cubicBezTo>
                  <a:lnTo>
                    <a:pt x="516" y="117"/>
                  </a:lnTo>
                  <a:cubicBezTo>
                    <a:pt x="623" y="169"/>
                    <a:pt x="717" y="250"/>
                    <a:pt x="717" y="386"/>
                  </a:cubicBezTo>
                  <a:cubicBezTo>
                    <a:pt x="813" y="146"/>
                    <a:pt x="592" y="0"/>
                    <a:pt x="367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490;p77">
              <a:extLst>
                <a:ext uri="{FF2B5EF4-FFF2-40B4-BE49-F238E27FC236}">
                  <a16:creationId xmlns:a16="http://schemas.microsoft.com/office/drawing/2014/main" id="{93A84EF2-2EC2-4CBD-8B5A-8691E162F60C}"/>
                </a:ext>
              </a:extLst>
            </p:cNvPr>
            <p:cNvSpPr/>
            <p:nvPr/>
          </p:nvSpPr>
          <p:spPr>
            <a:xfrm>
              <a:off x="4003025" y="1742971"/>
              <a:ext cx="76444" cy="102814"/>
            </a:xfrm>
            <a:custGeom>
              <a:avLst/>
              <a:gdLst/>
              <a:ahLst/>
              <a:cxnLst/>
              <a:rect l="l" t="t" r="r" b="b"/>
              <a:pathLst>
                <a:path w="516" h="694" extrusionOk="0">
                  <a:moveTo>
                    <a:pt x="516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3" y="687"/>
                    <a:pt x="75" y="693"/>
                    <a:pt x="91" y="693"/>
                  </a:cubicBezTo>
                  <a:cubicBezTo>
                    <a:pt x="196" y="693"/>
                    <a:pt x="457" y="434"/>
                    <a:pt x="516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491;p77">
              <a:extLst>
                <a:ext uri="{FF2B5EF4-FFF2-40B4-BE49-F238E27FC236}">
                  <a16:creationId xmlns:a16="http://schemas.microsoft.com/office/drawing/2014/main" id="{4D2B42E4-D93B-44B3-8218-F720EAC90D66}"/>
                </a:ext>
              </a:extLst>
            </p:cNvPr>
            <p:cNvSpPr/>
            <p:nvPr/>
          </p:nvSpPr>
          <p:spPr>
            <a:xfrm>
              <a:off x="3589247" y="2162972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189"/>
                    <a:pt x="513" y="406"/>
                    <a:pt x="325" y="1012"/>
                  </a:cubicBezTo>
                  <a:cubicBezTo>
                    <a:pt x="82" y="1822"/>
                    <a:pt x="1" y="2269"/>
                    <a:pt x="1" y="2700"/>
                  </a:cubicBezTo>
                  <a:cubicBezTo>
                    <a:pt x="1" y="2700"/>
                    <a:pt x="526" y="2875"/>
                    <a:pt x="1336" y="2875"/>
                  </a:cubicBezTo>
                  <a:cubicBezTo>
                    <a:pt x="2146" y="2875"/>
                    <a:pt x="2674" y="2700"/>
                    <a:pt x="2674" y="2700"/>
                  </a:cubicBezTo>
                  <a:cubicBezTo>
                    <a:pt x="2674" y="2256"/>
                    <a:pt x="2593" y="1822"/>
                    <a:pt x="2350" y="1012"/>
                  </a:cubicBezTo>
                  <a:cubicBezTo>
                    <a:pt x="2159" y="406"/>
                    <a:pt x="1945" y="189"/>
                    <a:pt x="1877" y="1"/>
                  </a:cubicBezTo>
                  <a:cubicBezTo>
                    <a:pt x="1864" y="1"/>
                    <a:pt x="1783" y="231"/>
                    <a:pt x="1336" y="231"/>
                  </a:cubicBezTo>
                  <a:cubicBezTo>
                    <a:pt x="892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" name="Google Shape;3492;p77">
            <a:extLst>
              <a:ext uri="{FF2B5EF4-FFF2-40B4-BE49-F238E27FC236}">
                <a16:creationId xmlns:a16="http://schemas.microsoft.com/office/drawing/2014/main" id="{39B8AF75-1572-4976-962B-326C5E13D504}"/>
              </a:ext>
            </a:extLst>
          </p:cNvPr>
          <p:cNvGrpSpPr/>
          <p:nvPr/>
        </p:nvGrpSpPr>
        <p:grpSpPr>
          <a:xfrm>
            <a:off x="5943713" y="5493416"/>
            <a:ext cx="714689" cy="1329400"/>
            <a:chOff x="4613100" y="3115123"/>
            <a:chExt cx="771999" cy="1436003"/>
          </a:xfrm>
        </p:grpSpPr>
        <p:sp>
          <p:nvSpPr>
            <p:cNvPr id="159" name="Google Shape;3493;p77">
              <a:extLst>
                <a:ext uri="{FF2B5EF4-FFF2-40B4-BE49-F238E27FC236}">
                  <a16:creationId xmlns:a16="http://schemas.microsoft.com/office/drawing/2014/main" id="{0409E496-B1D5-46D0-A99B-A3E2EBC766F4}"/>
                </a:ext>
              </a:extLst>
            </p:cNvPr>
            <p:cNvSpPr/>
            <p:nvPr/>
          </p:nvSpPr>
          <p:spPr>
            <a:xfrm>
              <a:off x="4801248" y="3769050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50" y="257"/>
                    <a:pt x="824" y="471"/>
                  </a:cubicBezTo>
                  <a:cubicBezTo>
                    <a:pt x="811" y="701"/>
                    <a:pt x="539" y="876"/>
                    <a:pt x="325" y="1579"/>
                  </a:cubicBezTo>
                  <a:cubicBezTo>
                    <a:pt x="82" y="2389"/>
                    <a:pt x="1" y="3280"/>
                    <a:pt x="1" y="3280"/>
                  </a:cubicBezTo>
                  <a:cubicBezTo>
                    <a:pt x="1" y="3280"/>
                    <a:pt x="526" y="3442"/>
                    <a:pt x="1336" y="3442"/>
                  </a:cubicBezTo>
                  <a:cubicBezTo>
                    <a:pt x="2146" y="3442"/>
                    <a:pt x="2674" y="3280"/>
                    <a:pt x="2674" y="3280"/>
                  </a:cubicBezTo>
                  <a:cubicBezTo>
                    <a:pt x="2674" y="3280"/>
                    <a:pt x="2593" y="2389"/>
                    <a:pt x="2350" y="1579"/>
                  </a:cubicBezTo>
                  <a:cubicBezTo>
                    <a:pt x="2133" y="876"/>
                    <a:pt x="1864" y="701"/>
                    <a:pt x="1851" y="471"/>
                  </a:cubicBezTo>
                  <a:cubicBezTo>
                    <a:pt x="1835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494;p77">
              <a:extLst>
                <a:ext uri="{FF2B5EF4-FFF2-40B4-BE49-F238E27FC236}">
                  <a16:creationId xmlns:a16="http://schemas.microsoft.com/office/drawing/2014/main" id="{CEC5312B-515C-4ED3-A97B-E177699168AA}"/>
                </a:ext>
              </a:extLst>
            </p:cNvPr>
            <p:cNvSpPr/>
            <p:nvPr/>
          </p:nvSpPr>
          <p:spPr>
            <a:xfrm>
              <a:off x="4615025" y="3115123"/>
              <a:ext cx="720145" cy="609923"/>
            </a:xfrm>
            <a:custGeom>
              <a:avLst/>
              <a:gdLst/>
              <a:ahLst/>
              <a:cxnLst/>
              <a:rect l="l" t="t" r="r" b="b"/>
              <a:pathLst>
                <a:path w="4861" h="4117" extrusionOk="0">
                  <a:moveTo>
                    <a:pt x="2441" y="0"/>
                  </a:moveTo>
                  <a:cubicBezTo>
                    <a:pt x="1968" y="0"/>
                    <a:pt x="1474" y="104"/>
                    <a:pt x="1083" y="404"/>
                  </a:cubicBezTo>
                  <a:cubicBezTo>
                    <a:pt x="1" y="1240"/>
                    <a:pt x="299" y="2403"/>
                    <a:pt x="568" y="2808"/>
                  </a:cubicBezTo>
                  <a:lnTo>
                    <a:pt x="3889" y="4117"/>
                  </a:lnTo>
                  <a:cubicBezTo>
                    <a:pt x="3889" y="4117"/>
                    <a:pt x="4469" y="4075"/>
                    <a:pt x="4660" y="3346"/>
                  </a:cubicBezTo>
                  <a:cubicBezTo>
                    <a:pt x="4848" y="2617"/>
                    <a:pt x="4861" y="1956"/>
                    <a:pt x="4728" y="1564"/>
                  </a:cubicBezTo>
                  <a:cubicBezTo>
                    <a:pt x="4605" y="1175"/>
                    <a:pt x="4323" y="1094"/>
                    <a:pt x="4323" y="1094"/>
                  </a:cubicBezTo>
                  <a:cubicBezTo>
                    <a:pt x="4323" y="1094"/>
                    <a:pt x="4456" y="822"/>
                    <a:pt x="4012" y="404"/>
                  </a:cubicBezTo>
                  <a:cubicBezTo>
                    <a:pt x="3832" y="242"/>
                    <a:pt x="3161" y="0"/>
                    <a:pt x="2441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495;p77">
              <a:extLst>
                <a:ext uri="{FF2B5EF4-FFF2-40B4-BE49-F238E27FC236}">
                  <a16:creationId xmlns:a16="http://schemas.microsoft.com/office/drawing/2014/main" id="{7203D45C-9875-49AD-822F-41CEF62A44CF}"/>
                </a:ext>
              </a:extLst>
            </p:cNvPr>
            <p:cNvSpPr/>
            <p:nvPr/>
          </p:nvSpPr>
          <p:spPr>
            <a:xfrm>
              <a:off x="5191026" y="3433049"/>
              <a:ext cx="100444" cy="291999"/>
            </a:xfrm>
            <a:custGeom>
              <a:avLst/>
              <a:gdLst/>
              <a:ahLst/>
              <a:cxnLst/>
              <a:rect l="l" t="t" r="r" b="b"/>
              <a:pathLst>
                <a:path w="678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78" y="1524"/>
                    <a:pt x="67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496;p77">
              <a:extLst>
                <a:ext uri="{FF2B5EF4-FFF2-40B4-BE49-F238E27FC236}">
                  <a16:creationId xmlns:a16="http://schemas.microsoft.com/office/drawing/2014/main" id="{4E99E793-D6EA-4F27-BB2D-85F434B1FBA5}"/>
                </a:ext>
              </a:extLst>
            </p:cNvPr>
            <p:cNvSpPr/>
            <p:nvPr/>
          </p:nvSpPr>
          <p:spPr>
            <a:xfrm>
              <a:off x="4925100" y="3769050"/>
              <a:ext cx="147999" cy="62074"/>
            </a:xfrm>
            <a:custGeom>
              <a:avLst/>
              <a:gdLst/>
              <a:ahLst/>
              <a:cxnLst/>
              <a:rect l="l" t="t" r="r" b="b"/>
              <a:pathLst>
                <a:path w="999" h="419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cubicBezTo>
                    <a:pt x="95" y="406"/>
                    <a:pt x="189" y="419"/>
                    <a:pt x="286" y="419"/>
                  </a:cubicBezTo>
                  <a:cubicBezTo>
                    <a:pt x="529" y="419"/>
                    <a:pt x="837" y="338"/>
                    <a:pt x="999" y="244"/>
                  </a:cubicBezTo>
                  <a:cubicBezTo>
                    <a:pt x="986" y="66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497;p77">
              <a:extLst>
                <a:ext uri="{FF2B5EF4-FFF2-40B4-BE49-F238E27FC236}">
                  <a16:creationId xmlns:a16="http://schemas.microsoft.com/office/drawing/2014/main" id="{AC0A2580-AF1F-4297-B6F9-5C98A63D095F}"/>
                </a:ext>
              </a:extLst>
            </p:cNvPr>
            <p:cNvSpPr/>
            <p:nvPr/>
          </p:nvSpPr>
          <p:spPr>
            <a:xfrm>
              <a:off x="4613100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981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5" y="749"/>
                    <a:pt x="879" y="911"/>
                    <a:pt x="743" y="1073"/>
                  </a:cubicBezTo>
                  <a:cubicBezTo>
                    <a:pt x="649" y="1193"/>
                    <a:pt x="542" y="1316"/>
                    <a:pt x="448" y="1452"/>
                  </a:cubicBezTo>
                  <a:cubicBezTo>
                    <a:pt x="406" y="1491"/>
                    <a:pt x="380" y="1546"/>
                    <a:pt x="338" y="1585"/>
                  </a:cubicBezTo>
                  <a:cubicBezTo>
                    <a:pt x="286" y="1627"/>
                    <a:pt x="218" y="1640"/>
                    <a:pt x="150" y="1653"/>
                  </a:cubicBezTo>
                  <a:cubicBezTo>
                    <a:pt x="108" y="1666"/>
                    <a:pt x="69" y="1679"/>
                    <a:pt x="43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3" y="1806"/>
                    <a:pt x="89" y="1808"/>
                    <a:pt x="105" y="1808"/>
                  </a:cubicBezTo>
                  <a:cubicBezTo>
                    <a:pt x="137" y="1808"/>
                    <a:pt x="168" y="1802"/>
                    <a:pt x="205" y="1802"/>
                  </a:cubicBezTo>
                  <a:lnTo>
                    <a:pt x="218" y="1815"/>
                  </a:lnTo>
                  <a:cubicBezTo>
                    <a:pt x="231" y="1828"/>
                    <a:pt x="218" y="1841"/>
                    <a:pt x="218" y="1841"/>
                  </a:cubicBezTo>
                  <a:cubicBezTo>
                    <a:pt x="189" y="1896"/>
                    <a:pt x="163" y="1909"/>
                    <a:pt x="150" y="1938"/>
                  </a:cubicBezTo>
                  <a:cubicBezTo>
                    <a:pt x="124" y="1977"/>
                    <a:pt x="43" y="2071"/>
                    <a:pt x="69" y="2126"/>
                  </a:cubicBezTo>
                  <a:cubicBezTo>
                    <a:pt x="76" y="2141"/>
                    <a:pt x="94" y="2147"/>
                    <a:pt x="113" y="2147"/>
                  </a:cubicBezTo>
                  <a:cubicBezTo>
                    <a:pt x="126" y="2147"/>
                    <a:pt x="139" y="2144"/>
                    <a:pt x="150" y="2139"/>
                  </a:cubicBezTo>
                  <a:cubicBezTo>
                    <a:pt x="176" y="2126"/>
                    <a:pt x="205" y="2113"/>
                    <a:pt x="231" y="2084"/>
                  </a:cubicBezTo>
                  <a:cubicBezTo>
                    <a:pt x="244" y="2071"/>
                    <a:pt x="257" y="2058"/>
                    <a:pt x="270" y="2045"/>
                  </a:cubicBezTo>
                  <a:cubicBezTo>
                    <a:pt x="270" y="2045"/>
                    <a:pt x="286" y="2019"/>
                    <a:pt x="312" y="2019"/>
                  </a:cubicBezTo>
                  <a:cubicBezTo>
                    <a:pt x="325" y="2032"/>
                    <a:pt x="325" y="2045"/>
                    <a:pt x="312" y="2058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31" y="2262"/>
                  </a:cubicBezTo>
                  <a:cubicBezTo>
                    <a:pt x="218" y="2275"/>
                    <a:pt x="231" y="2301"/>
                    <a:pt x="231" y="2314"/>
                  </a:cubicBezTo>
                  <a:cubicBezTo>
                    <a:pt x="244" y="2314"/>
                    <a:pt x="257" y="2314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20"/>
                  </a:cubicBezTo>
                  <a:cubicBezTo>
                    <a:pt x="432" y="2194"/>
                    <a:pt x="461" y="2165"/>
                    <a:pt x="474" y="2139"/>
                  </a:cubicBezTo>
                  <a:cubicBezTo>
                    <a:pt x="487" y="2139"/>
                    <a:pt x="487" y="2126"/>
                    <a:pt x="500" y="2126"/>
                  </a:cubicBezTo>
                  <a:lnTo>
                    <a:pt x="513" y="2139"/>
                  </a:lnTo>
                  <a:lnTo>
                    <a:pt x="513" y="2165"/>
                  </a:lnTo>
                  <a:cubicBezTo>
                    <a:pt x="500" y="2194"/>
                    <a:pt x="500" y="2207"/>
                    <a:pt x="487" y="2220"/>
                  </a:cubicBezTo>
                  <a:cubicBezTo>
                    <a:pt x="487" y="2246"/>
                    <a:pt x="474" y="2262"/>
                    <a:pt x="474" y="2288"/>
                  </a:cubicBezTo>
                  <a:cubicBezTo>
                    <a:pt x="461" y="2314"/>
                    <a:pt x="461" y="2343"/>
                    <a:pt x="461" y="2356"/>
                  </a:cubicBezTo>
                  <a:cubicBezTo>
                    <a:pt x="478" y="2381"/>
                    <a:pt x="501" y="2395"/>
                    <a:pt x="526" y="2395"/>
                  </a:cubicBezTo>
                  <a:cubicBezTo>
                    <a:pt x="540" y="2395"/>
                    <a:pt x="554" y="2391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1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498;p77">
              <a:extLst>
                <a:ext uri="{FF2B5EF4-FFF2-40B4-BE49-F238E27FC236}">
                  <a16:creationId xmlns:a16="http://schemas.microsoft.com/office/drawing/2014/main" id="{2353A158-EAA8-48A4-ABCC-21A6110ED455}"/>
                </a:ext>
              </a:extLst>
            </p:cNvPr>
            <p:cNvSpPr/>
            <p:nvPr/>
          </p:nvSpPr>
          <p:spPr>
            <a:xfrm>
              <a:off x="5079174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5" y="2395"/>
                  </a:cubicBezTo>
                  <a:cubicBezTo>
                    <a:pt x="1579" y="2395"/>
                    <a:pt x="1600" y="2381"/>
                    <a:pt x="1608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79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cubicBezTo>
                    <a:pt x="1566" y="2139"/>
                    <a:pt x="1566" y="2126"/>
                    <a:pt x="1579" y="2126"/>
                  </a:cubicBezTo>
                  <a:cubicBezTo>
                    <a:pt x="1595" y="2126"/>
                    <a:pt x="1595" y="2139"/>
                    <a:pt x="1595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14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71"/>
                    <a:pt x="1757" y="2058"/>
                    <a:pt x="1757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37" y="2144"/>
                    <a:pt x="1947" y="2147"/>
                    <a:pt x="1958" y="2147"/>
                  </a:cubicBezTo>
                  <a:cubicBezTo>
                    <a:pt x="1973" y="2147"/>
                    <a:pt x="1990" y="2141"/>
                    <a:pt x="2000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5" y="1802"/>
                    <a:pt x="1937" y="1808"/>
                    <a:pt x="1968" y="1808"/>
                  </a:cubicBezTo>
                  <a:cubicBezTo>
                    <a:pt x="1984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79"/>
                    <a:pt x="1958" y="1666"/>
                    <a:pt x="1919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27" y="1316"/>
                    <a:pt x="1433" y="1193"/>
                    <a:pt x="1336" y="1073"/>
                  </a:cubicBezTo>
                  <a:cubicBezTo>
                    <a:pt x="1203" y="911"/>
                    <a:pt x="1054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499;p77">
              <a:extLst>
                <a:ext uri="{FF2B5EF4-FFF2-40B4-BE49-F238E27FC236}">
                  <a16:creationId xmlns:a16="http://schemas.microsoft.com/office/drawing/2014/main" id="{B126C463-6BE1-4678-A87E-A991E3C18943}"/>
                </a:ext>
              </a:extLst>
            </p:cNvPr>
            <p:cNvSpPr/>
            <p:nvPr/>
          </p:nvSpPr>
          <p:spPr>
            <a:xfrm>
              <a:off x="4928952" y="4310977"/>
              <a:ext cx="56296" cy="192147"/>
            </a:xfrm>
            <a:custGeom>
              <a:avLst/>
              <a:gdLst/>
              <a:ahLst/>
              <a:cxnLst/>
              <a:rect l="l" t="t" r="r" b="b"/>
              <a:pathLst>
                <a:path w="380" h="1297" extrusionOk="0">
                  <a:moveTo>
                    <a:pt x="111" y="1"/>
                  </a:moveTo>
                  <a:lnTo>
                    <a:pt x="1" y="1297"/>
                  </a:lnTo>
                  <a:lnTo>
                    <a:pt x="273" y="1297"/>
                  </a:lnTo>
                  <a:lnTo>
                    <a:pt x="380" y="82"/>
                  </a:lnTo>
                  <a:cubicBezTo>
                    <a:pt x="273" y="69"/>
                    <a:pt x="111" y="1"/>
                    <a:pt x="111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500;p77">
              <a:extLst>
                <a:ext uri="{FF2B5EF4-FFF2-40B4-BE49-F238E27FC236}">
                  <a16:creationId xmlns:a16="http://schemas.microsoft.com/office/drawing/2014/main" id="{AAF0B531-A7FF-4572-84A3-ABBAE55F7993}"/>
                </a:ext>
              </a:extLst>
            </p:cNvPr>
            <p:cNvSpPr/>
            <p:nvPr/>
          </p:nvSpPr>
          <p:spPr>
            <a:xfrm>
              <a:off x="4745100" y="4214977"/>
              <a:ext cx="507998" cy="336147"/>
            </a:xfrm>
            <a:custGeom>
              <a:avLst/>
              <a:gdLst/>
              <a:ahLst/>
              <a:cxnLst/>
              <a:rect l="l" t="t" r="r" b="b"/>
              <a:pathLst>
                <a:path w="3429" h="2269" extrusionOk="0">
                  <a:moveTo>
                    <a:pt x="713" y="1"/>
                  </a:moveTo>
                  <a:cubicBezTo>
                    <a:pt x="522" y="1"/>
                    <a:pt x="380" y="68"/>
                    <a:pt x="380" y="270"/>
                  </a:cubicBezTo>
                  <a:cubicBezTo>
                    <a:pt x="380" y="863"/>
                    <a:pt x="529" y="1945"/>
                    <a:pt x="529" y="1945"/>
                  </a:cubicBezTo>
                  <a:cubicBezTo>
                    <a:pt x="529" y="1945"/>
                    <a:pt x="270" y="2026"/>
                    <a:pt x="137" y="2094"/>
                  </a:cubicBezTo>
                  <a:cubicBezTo>
                    <a:pt x="1" y="2175"/>
                    <a:pt x="27" y="2269"/>
                    <a:pt x="623" y="2269"/>
                  </a:cubicBezTo>
                  <a:lnTo>
                    <a:pt x="1485" y="2269"/>
                  </a:lnTo>
                  <a:lnTo>
                    <a:pt x="1621" y="730"/>
                  </a:lnTo>
                  <a:cubicBezTo>
                    <a:pt x="1655" y="736"/>
                    <a:pt x="1689" y="740"/>
                    <a:pt x="1721" y="740"/>
                  </a:cubicBezTo>
                  <a:cubicBezTo>
                    <a:pt x="1753" y="740"/>
                    <a:pt x="1783" y="736"/>
                    <a:pt x="1809" y="730"/>
                  </a:cubicBezTo>
                  <a:lnTo>
                    <a:pt x="1958" y="2269"/>
                  </a:lnTo>
                  <a:lnTo>
                    <a:pt x="2810" y="2269"/>
                  </a:lnTo>
                  <a:cubicBezTo>
                    <a:pt x="3403" y="2269"/>
                    <a:pt x="3429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877"/>
                    <a:pt x="3053" y="850"/>
                    <a:pt x="3053" y="270"/>
                  </a:cubicBezTo>
                  <a:cubicBezTo>
                    <a:pt x="3053" y="68"/>
                    <a:pt x="2910" y="1"/>
                    <a:pt x="2720" y="1"/>
                  </a:cubicBezTo>
                  <a:cubicBezTo>
                    <a:pt x="2340" y="1"/>
                    <a:pt x="1770" y="270"/>
                    <a:pt x="1770" y="270"/>
                  </a:cubicBezTo>
                  <a:lnTo>
                    <a:pt x="1783" y="377"/>
                  </a:lnTo>
                  <a:lnTo>
                    <a:pt x="1663" y="377"/>
                  </a:lnTo>
                  <a:lnTo>
                    <a:pt x="1663" y="270"/>
                  </a:lnTo>
                  <a:cubicBezTo>
                    <a:pt x="1663" y="270"/>
                    <a:pt x="1093" y="1"/>
                    <a:pt x="713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501;p77">
              <a:extLst>
                <a:ext uri="{FF2B5EF4-FFF2-40B4-BE49-F238E27FC236}">
                  <a16:creationId xmlns:a16="http://schemas.microsoft.com/office/drawing/2014/main" id="{7E23E5EE-2989-450C-8563-CC4106BC301C}"/>
                </a:ext>
              </a:extLst>
            </p:cNvPr>
            <p:cNvSpPr/>
            <p:nvPr/>
          </p:nvSpPr>
          <p:spPr>
            <a:xfrm>
              <a:off x="4748951" y="3843273"/>
              <a:ext cx="170518" cy="205777"/>
            </a:xfrm>
            <a:custGeom>
              <a:avLst/>
              <a:gdLst/>
              <a:ahLst/>
              <a:cxnLst/>
              <a:rect l="l" t="t" r="r" b="b"/>
              <a:pathLst>
                <a:path w="1151" h="1389" extrusionOk="0">
                  <a:moveTo>
                    <a:pt x="990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389"/>
                  </a:cubicBezTo>
                  <a:lnTo>
                    <a:pt x="1151" y="67"/>
                  </a:lnTo>
                  <a:cubicBezTo>
                    <a:pt x="1119" y="29"/>
                    <a:pt x="1066" y="0"/>
                    <a:pt x="990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502;p77">
              <a:extLst>
                <a:ext uri="{FF2B5EF4-FFF2-40B4-BE49-F238E27FC236}">
                  <a16:creationId xmlns:a16="http://schemas.microsoft.com/office/drawing/2014/main" id="{02992C12-1752-43CD-A5FE-22026797E310}"/>
                </a:ext>
              </a:extLst>
            </p:cNvPr>
            <p:cNvSpPr/>
            <p:nvPr/>
          </p:nvSpPr>
          <p:spPr>
            <a:xfrm>
              <a:off x="5079174" y="3843273"/>
              <a:ext cx="170073" cy="205777"/>
            </a:xfrm>
            <a:custGeom>
              <a:avLst/>
              <a:gdLst/>
              <a:ahLst/>
              <a:cxnLst/>
              <a:rect l="l" t="t" r="r" b="b"/>
              <a:pathLst>
                <a:path w="1148" h="1389" extrusionOk="0">
                  <a:moveTo>
                    <a:pt x="171" y="0"/>
                  </a:moveTo>
                  <a:cubicBezTo>
                    <a:pt x="94" y="0"/>
                    <a:pt x="37" y="29"/>
                    <a:pt x="1" y="67"/>
                  </a:cubicBezTo>
                  <a:lnTo>
                    <a:pt x="526" y="1389"/>
                  </a:lnTo>
                  <a:cubicBezTo>
                    <a:pt x="1041" y="1240"/>
                    <a:pt x="1148" y="780"/>
                    <a:pt x="1148" y="780"/>
                  </a:cubicBezTo>
                  <a:cubicBezTo>
                    <a:pt x="1148" y="780"/>
                    <a:pt x="1041" y="660"/>
                    <a:pt x="675" y="294"/>
                  </a:cubicBezTo>
                  <a:cubicBezTo>
                    <a:pt x="461" y="72"/>
                    <a:pt x="292" y="0"/>
                    <a:pt x="171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503;p77">
              <a:extLst>
                <a:ext uri="{FF2B5EF4-FFF2-40B4-BE49-F238E27FC236}">
                  <a16:creationId xmlns:a16="http://schemas.microsoft.com/office/drawing/2014/main" id="{CA3BF1B1-B7B2-4226-B355-6B2985837E12}"/>
                </a:ext>
              </a:extLst>
            </p:cNvPr>
            <p:cNvSpPr/>
            <p:nvPr/>
          </p:nvSpPr>
          <p:spPr>
            <a:xfrm>
              <a:off x="4801248" y="3853050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202"/>
                    <a:pt x="513" y="419"/>
                    <a:pt x="325" y="1012"/>
                  </a:cubicBezTo>
                  <a:cubicBezTo>
                    <a:pt x="82" y="1822"/>
                    <a:pt x="1" y="2269"/>
                    <a:pt x="1" y="2713"/>
                  </a:cubicBezTo>
                  <a:cubicBezTo>
                    <a:pt x="1" y="2713"/>
                    <a:pt x="526" y="2875"/>
                    <a:pt x="1336" y="2875"/>
                  </a:cubicBezTo>
                  <a:cubicBezTo>
                    <a:pt x="2146" y="2875"/>
                    <a:pt x="2674" y="2713"/>
                    <a:pt x="2674" y="2713"/>
                  </a:cubicBezTo>
                  <a:cubicBezTo>
                    <a:pt x="2674" y="2269"/>
                    <a:pt x="2593" y="1822"/>
                    <a:pt x="2350" y="1012"/>
                  </a:cubicBezTo>
                  <a:cubicBezTo>
                    <a:pt x="2159" y="419"/>
                    <a:pt x="1945" y="202"/>
                    <a:pt x="1877" y="1"/>
                  </a:cubicBezTo>
                  <a:cubicBezTo>
                    <a:pt x="1877" y="14"/>
                    <a:pt x="1783" y="228"/>
                    <a:pt x="1336" y="228"/>
                  </a:cubicBezTo>
                  <a:cubicBezTo>
                    <a:pt x="892" y="228"/>
                    <a:pt x="811" y="14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504;p77">
              <a:extLst>
                <a:ext uri="{FF2B5EF4-FFF2-40B4-BE49-F238E27FC236}">
                  <a16:creationId xmlns:a16="http://schemas.microsoft.com/office/drawing/2014/main" id="{7CC94B0A-85BA-439E-B9EF-8AE5C96AF377}"/>
                </a:ext>
              </a:extLst>
            </p:cNvPr>
            <p:cNvSpPr/>
            <p:nvPr/>
          </p:nvSpPr>
          <p:spPr>
            <a:xfrm>
              <a:off x="5029248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91" y="150"/>
                  </a:cubicBezTo>
                  <a:cubicBezTo>
                    <a:pt x="1255" y="82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505;p77">
              <a:extLst>
                <a:ext uri="{FF2B5EF4-FFF2-40B4-BE49-F238E27FC236}">
                  <a16:creationId xmlns:a16="http://schemas.microsoft.com/office/drawing/2014/main" id="{65BB2856-E490-41E1-83CD-CAD9DC92F16B}"/>
                </a:ext>
              </a:extLst>
            </p:cNvPr>
            <p:cNvSpPr/>
            <p:nvPr/>
          </p:nvSpPr>
          <p:spPr>
            <a:xfrm>
              <a:off x="4745100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506;p77">
              <a:extLst>
                <a:ext uri="{FF2B5EF4-FFF2-40B4-BE49-F238E27FC236}">
                  <a16:creationId xmlns:a16="http://schemas.microsoft.com/office/drawing/2014/main" id="{37889279-9683-4E0D-9B37-6421436E2850}"/>
                </a:ext>
              </a:extLst>
            </p:cNvPr>
            <p:cNvSpPr/>
            <p:nvPr/>
          </p:nvSpPr>
          <p:spPr>
            <a:xfrm>
              <a:off x="4685100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726"/>
                    <a:pt x="448" y="3118"/>
                  </a:cubicBezTo>
                  <a:cubicBezTo>
                    <a:pt x="824" y="3468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591" y="1067"/>
                  </a:cubicBezTo>
                  <a:cubicBezTo>
                    <a:pt x="3377" y="189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507;p77">
              <a:extLst>
                <a:ext uri="{FF2B5EF4-FFF2-40B4-BE49-F238E27FC236}">
                  <a16:creationId xmlns:a16="http://schemas.microsoft.com/office/drawing/2014/main" id="{46AB7B55-810A-4AF0-9C13-AF3B5E879960}"/>
                </a:ext>
              </a:extLst>
            </p:cNvPr>
            <p:cNvSpPr/>
            <p:nvPr/>
          </p:nvSpPr>
          <p:spPr>
            <a:xfrm>
              <a:off x="4721100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508;p77">
              <a:extLst>
                <a:ext uri="{FF2B5EF4-FFF2-40B4-BE49-F238E27FC236}">
                  <a16:creationId xmlns:a16="http://schemas.microsoft.com/office/drawing/2014/main" id="{9D2B934A-17A7-4B2E-B6DD-F505F1AAB29C}"/>
                </a:ext>
              </a:extLst>
            </p:cNvPr>
            <p:cNvSpPr/>
            <p:nvPr/>
          </p:nvSpPr>
          <p:spPr>
            <a:xfrm>
              <a:off x="5103174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509;p77">
              <a:extLst>
                <a:ext uri="{FF2B5EF4-FFF2-40B4-BE49-F238E27FC236}">
                  <a16:creationId xmlns:a16="http://schemas.microsoft.com/office/drawing/2014/main" id="{29DC695C-4260-4E25-9945-7AF422765DEA}"/>
                </a:ext>
              </a:extLst>
            </p:cNvPr>
            <p:cNvSpPr/>
            <p:nvPr/>
          </p:nvSpPr>
          <p:spPr>
            <a:xfrm>
              <a:off x="4901100" y="3680754"/>
              <a:ext cx="138370" cy="50074"/>
            </a:xfrm>
            <a:custGeom>
              <a:avLst/>
              <a:gdLst/>
              <a:ahLst/>
              <a:cxnLst/>
              <a:rect l="l" t="t" r="r" b="b"/>
              <a:pathLst>
                <a:path w="934" h="338" extrusionOk="0">
                  <a:moveTo>
                    <a:pt x="1" y="1"/>
                  </a:moveTo>
                  <a:cubicBezTo>
                    <a:pt x="1" y="1"/>
                    <a:pt x="27" y="338"/>
                    <a:pt x="474" y="338"/>
                  </a:cubicBezTo>
                  <a:cubicBezTo>
                    <a:pt x="853" y="338"/>
                    <a:pt x="934" y="14"/>
                    <a:pt x="934" y="14"/>
                  </a:cubicBezTo>
                  <a:cubicBezTo>
                    <a:pt x="934" y="14"/>
                    <a:pt x="691" y="14"/>
                    <a:pt x="432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510;p77">
              <a:extLst>
                <a:ext uri="{FF2B5EF4-FFF2-40B4-BE49-F238E27FC236}">
                  <a16:creationId xmlns:a16="http://schemas.microsoft.com/office/drawing/2014/main" id="{B3CB5513-EC18-4486-BEDC-3A2BB62B15BB}"/>
                </a:ext>
              </a:extLst>
            </p:cNvPr>
            <p:cNvSpPr/>
            <p:nvPr/>
          </p:nvSpPr>
          <p:spPr>
            <a:xfrm>
              <a:off x="4933248" y="3706680"/>
              <a:ext cx="79852" cy="24148"/>
            </a:xfrm>
            <a:custGeom>
              <a:avLst/>
              <a:gdLst/>
              <a:ahLst/>
              <a:cxnLst/>
              <a:rect l="l" t="t" r="r" b="b"/>
              <a:pathLst>
                <a:path w="539" h="163" extrusionOk="0">
                  <a:moveTo>
                    <a:pt x="283" y="1"/>
                  </a:moveTo>
                  <a:cubicBezTo>
                    <a:pt x="163" y="1"/>
                    <a:pt x="69" y="43"/>
                    <a:pt x="1" y="111"/>
                  </a:cubicBezTo>
                  <a:cubicBezTo>
                    <a:pt x="69" y="137"/>
                    <a:pt x="150" y="163"/>
                    <a:pt x="257" y="163"/>
                  </a:cubicBezTo>
                  <a:cubicBezTo>
                    <a:pt x="377" y="163"/>
                    <a:pt x="474" y="124"/>
                    <a:pt x="539" y="69"/>
                  </a:cubicBezTo>
                  <a:cubicBezTo>
                    <a:pt x="474" y="30"/>
                    <a:pt x="377" y="1"/>
                    <a:pt x="283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511;p77">
              <a:extLst>
                <a:ext uri="{FF2B5EF4-FFF2-40B4-BE49-F238E27FC236}">
                  <a16:creationId xmlns:a16="http://schemas.microsoft.com/office/drawing/2014/main" id="{0E81753B-3C00-445E-A153-EE88FDC790A0}"/>
                </a:ext>
              </a:extLst>
            </p:cNvPr>
            <p:cNvSpPr/>
            <p:nvPr/>
          </p:nvSpPr>
          <p:spPr>
            <a:xfrm>
              <a:off x="4916952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53"/>
                    <a:pt x="380" y="1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512;p77">
              <a:extLst>
                <a:ext uri="{FF2B5EF4-FFF2-40B4-BE49-F238E27FC236}">
                  <a16:creationId xmlns:a16="http://schemas.microsoft.com/office/drawing/2014/main" id="{A4E349B1-8569-42EE-98FB-A73DF9E0B214}"/>
                </a:ext>
              </a:extLst>
            </p:cNvPr>
            <p:cNvSpPr/>
            <p:nvPr/>
          </p:nvSpPr>
          <p:spPr>
            <a:xfrm>
              <a:off x="4913100" y="3611568"/>
              <a:ext cx="79555" cy="28889"/>
            </a:xfrm>
            <a:custGeom>
              <a:avLst/>
              <a:gdLst/>
              <a:ahLst/>
              <a:cxnLst/>
              <a:rect l="l" t="t" r="r" b="b"/>
              <a:pathLst>
                <a:path w="537" h="195" extrusionOk="0">
                  <a:moveTo>
                    <a:pt x="290" y="0"/>
                  </a:moveTo>
                  <a:cubicBezTo>
                    <a:pt x="167" y="0"/>
                    <a:pt x="36" y="61"/>
                    <a:pt x="1" y="173"/>
                  </a:cubicBezTo>
                  <a:lnTo>
                    <a:pt x="14" y="173"/>
                  </a:lnTo>
                  <a:cubicBezTo>
                    <a:pt x="95" y="105"/>
                    <a:pt x="163" y="50"/>
                    <a:pt x="270" y="50"/>
                  </a:cubicBezTo>
                  <a:cubicBezTo>
                    <a:pt x="380" y="50"/>
                    <a:pt x="448" y="105"/>
                    <a:pt x="500" y="186"/>
                  </a:cubicBezTo>
                  <a:cubicBezTo>
                    <a:pt x="505" y="191"/>
                    <a:pt x="513" y="194"/>
                    <a:pt x="520" y="194"/>
                  </a:cubicBezTo>
                  <a:cubicBezTo>
                    <a:pt x="530" y="194"/>
                    <a:pt x="537" y="188"/>
                    <a:pt x="529" y="173"/>
                  </a:cubicBezTo>
                  <a:cubicBezTo>
                    <a:pt x="515" y="55"/>
                    <a:pt x="406" y="0"/>
                    <a:pt x="29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513;p77">
              <a:extLst>
                <a:ext uri="{FF2B5EF4-FFF2-40B4-BE49-F238E27FC236}">
                  <a16:creationId xmlns:a16="http://schemas.microsoft.com/office/drawing/2014/main" id="{13805758-008D-4BD8-9891-422479DBC625}"/>
                </a:ext>
              </a:extLst>
            </p:cNvPr>
            <p:cNvSpPr/>
            <p:nvPr/>
          </p:nvSpPr>
          <p:spPr>
            <a:xfrm>
              <a:off x="5009396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46" y="1"/>
                    <a:pt x="174" y="108"/>
                    <a:pt x="93" y="364"/>
                  </a:cubicBezTo>
                  <a:cubicBezTo>
                    <a:pt x="1" y="681"/>
                    <a:pt x="195" y="973"/>
                    <a:pt x="595" y="973"/>
                  </a:cubicBezTo>
                  <a:cubicBezTo>
                    <a:pt x="603" y="973"/>
                    <a:pt x="612" y="973"/>
                    <a:pt x="621" y="973"/>
                  </a:cubicBezTo>
                  <a:cubicBezTo>
                    <a:pt x="1065" y="960"/>
                    <a:pt x="1227" y="688"/>
                    <a:pt x="1188" y="445"/>
                  </a:cubicBezTo>
                  <a:cubicBezTo>
                    <a:pt x="1133" y="176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514;p77">
              <a:extLst>
                <a:ext uri="{FF2B5EF4-FFF2-40B4-BE49-F238E27FC236}">
                  <a16:creationId xmlns:a16="http://schemas.microsoft.com/office/drawing/2014/main" id="{7F14B851-A7B7-45C1-A139-8B77B573E610}"/>
                </a:ext>
              </a:extLst>
            </p:cNvPr>
            <p:cNvSpPr/>
            <p:nvPr/>
          </p:nvSpPr>
          <p:spPr>
            <a:xfrm>
              <a:off x="5021100" y="3451568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33" y="1"/>
                  </a:moveTo>
                  <a:cubicBezTo>
                    <a:pt x="421" y="1"/>
                    <a:pt x="30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08" y="108"/>
                    <a:pt x="542" y="108"/>
                  </a:cubicBezTo>
                  <a:cubicBezTo>
                    <a:pt x="578" y="108"/>
                    <a:pt x="613" y="112"/>
                    <a:pt x="649" y="119"/>
                  </a:cubicBezTo>
                  <a:cubicBezTo>
                    <a:pt x="743" y="145"/>
                    <a:pt x="866" y="200"/>
                    <a:pt x="934" y="281"/>
                  </a:cubicBezTo>
                  <a:cubicBezTo>
                    <a:pt x="999" y="375"/>
                    <a:pt x="1015" y="495"/>
                    <a:pt x="1096" y="576"/>
                  </a:cubicBezTo>
                  <a:cubicBezTo>
                    <a:pt x="1096" y="585"/>
                    <a:pt x="1115" y="596"/>
                    <a:pt x="1126" y="596"/>
                  </a:cubicBezTo>
                  <a:cubicBezTo>
                    <a:pt x="1131" y="596"/>
                    <a:pt x="1135" y="594"/>
                    <a:pt x="1135" y="589"/>
                  </a:cubicBezTo>
                  <a:cubicBezTo>
                    <a:pt x="1203" y="456"/>
                    <a:pt x="1109" y="281"/>
                    <a:pt x="1015" y="184"/>
                  </a:cubicBezTo>
                  <a:cubicBezTo>
                    <a:pt x="905" y="90"/>
                    <a:pt x="772" y="22"/>
                    <a:pt x="623" y="9"/>
                  </a:cubicBezTo>
                  <a:cubicBezTo>
                    <a:pt x="594" y="3"/>
                    <a:pt x="564" y="1"/>
                    <a:pt x="53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515;p77">
              <a:extLst>
                <a:ext uri="{FF2B5EF4-FFF2-40B4-BE49-F238E27FC236}">
                  <a16:creationId xmlns:a16="http://schemas.microsoft.com/office/drawing/2014/main" id="{E7A37229-3D36-41C5-8B7B-8E13B9DFC02D}"/>
                </a:ext>
              </a:extLst>
            </p:cNvPr>
            <p:cNvSpPr/>
            <p:nvPr/>
          </p:nvSpPr>
          <p:spPr>
            <a:xfrm>
              <a:off x="502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516;p77">
              <a:extLst>
                <a:ext uri="{FF2B5EF4-FFF2-40B4-BE49-F238E27FC236}">
                  <a16:creationId xmlns:a16="http://schemas.microsoft.com/office/drawing/2014/main" id="{1039842C-54DB-41B6-8577-58EB5A2744B2}"/>
                </a:ext>
              </a:extLst>
            </p:cNvPr>
            <p:cNvSpPr/>
            <p:nvPr/>
          </p:nvSpPr>
          <p:spPr>
            <a:xfrm>
              <a:off x="5041248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3"/>
                    <a:pt x="1" y="121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517;p77">
              <a:extLst>
                <a:ext uri="{FF2B5EF4-FFF2-40B4-BE49-F238E27FC236}">
                  <a16:creationId xmlns:a16="http://schemas.microsoft.com/office/drawing/2014/main" id="{DD8D6829-8742-402D-8021-851D2D9E46E1}"/>
                </a:ext>
              </a:extLst>
            </p:cNvPr>
            <p:cNvSpPr/>
            <p:nvPr/>
          </p:nvSpPr>
          <p:spPr>
            <a:xfrm>
              <a:off x="4745100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108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8" y="973"/>
                    <a:pt x="637" y="973"/>
                  </a:cubicBezTo>
                  <a:cubicBezTo>
                    <a:pt x="1049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518;p77">
              <a:extLst>
                <a:ext uri="{FF2B5EF4-FFF2-40B4-BE49-F238E27FC236}">
                  <a16:creationId xmlns:a16="http://schemas.microsoft.com/office/drawing/2014/main" id="{94D59306-5D12-415F-939B-AE1FC451DF3E}"/>
                </a:ext>
              </a:extLst>
            </p:cNvPr>
            <p:cNvSpPr/>
            <p:nvPr/>
          </p:nvSpPr>
          <p:spPr>
            <a:xfrm>
              <a:off x="4736951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50" y="1"/>
                  </a:moveTo>
                  <a:cubicBezTo>
                    <a:pt x="591" y="1"/>
                    <a:pt x="531" y="8"/>
                    <a:pt x="474" y="22"/>
                  </a:cubicBezTo>
                  <a:cubicBezTo>
                    <a:pt x="367" y="64"/>
                    <a:pt x="260" y="119"/>
                    <a:pt x="179" y="213"/>
                  </a:cubicBezTo>
                  <a:cubicBezTo>
                    <a:pt x="98" y="294"/>
                    <a:pt x="1" y="456"/>
                    <a:pt x="69" y="576"/>
                  </a:cubicBezTo>
                  <a:cubicBezTo>
                    <a:pt x="78" y="585"/>
                    <a:pt x="95" y="596"/>
                    <a:pt x="109" y="596"/>
                  </a:cubicBezTo>
                  <a:cubicBezTo>
                    <a:pt x="115" y="596"/>
                    <a:pt x="120" y="594"/>
                    <a:pt x="124" y="589"/>
                  </a:cubicBezTo>
                  <a:cubicBezTo>
                    <a:pt x="179" y="508"/>
                    <a:pt x="192" y="414"/>
                    <a:pt x="244" y="333"/>
                  </a:cubicBezTo>
                  <a:cubicBezTo>
                    <a:pt x="286" y="252"/>
                    <a:pt x="367" y="200"/>
                    <a:pt x="461" y="158"/>
                  </a:cubicBezTo>
                  <a:cubicBezTo>
                    <a:pt x="533" y="123"/>
                    <a:pt x="609" y="107"/>
                    <a:pt x="684" y="107"/>
                  </a:cubicBezTo>
                  <a:cubicBezTo>
                    <a:pt x="907" y="107"/>
                    <a:pt x="1123" y="249"/>
                    <a:pt x="1203" y="482"/>
                  </a:cubicBezTo>
                  <a:cubicBezTo>
                    <a:pt x="1203" y="482"/>
                    <a:pt x="1216" y="482"/>
                    <a:pt x="1203" y="469"/>
                  </a:cubicBezTo>
                  <a:cubicBezTo>
                    <a:pt x="1177" y="294"/>
                    <a:pt x="1109" y="171"/>
                    <a:pt x="960" y="77"/>
                  </a:cubicBezTo>
                  <a:cubicBezTo>
                    <a:pt x="864" y="25"/>
                    <a:pt x="757" y="1"/>
                    <a:pt x="65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519;p77">
              <a:extLst>
                <a:ext uri="{FF2B5EF4-FFF2-40B4-BE49-F238E27FC236}">
                  <a16:creationId xmlns:a16="http://schemas.microsoft.com/office/drawing/2014/main" id="{5EAF95D2-2DE5-41BA-BC34-440A012F5764}"/>
                </a:ext>
              </a:extLst>
            </p:cNvPr>
            <p:cNvSpPr/>
            <p:nvPr/>
          </p:nvSpPr>
          <p:spPr>
            <a:xfrm>
              <a:off x="478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520;p77">
              <a:extLst>
                <a:ext uri="{FF2B5EF4-FFF2-40B4-BE49-F238E27FC236}">
                  <a16:creationId xmlns:a16="http://schemas.microsoft.com/office/drawing/2014/main" id="{BC10BABB-B70B-42D8-BDE2-1A4E59549F49}"/>
                </a:ext>
              </a:extLst>
            </p:cNvPr>
            <p:cNvSpPr/>
            <p:nvPr/>
          </p:nvSpPr>
          <p:spPr>
            <a:xfrm>
              <a:off x="479932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70" y="202"/>
                    <a:pt x="270" y="121"/>
                  </a:cubicBezTo>
                  <a:cubicBezTo>
                    <a:pt x="270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3521;p77">
              <a:extLst>
                <a:ext uri="{FF2B5EF4-FFF2-40B4-BE49-F238E27FC236}">
                  <a16:creationId xmlns:a16="http://schemas.microsoft.com/office/drawing/2014/main" id="{46B55F2C-8827-4146-B886-A283D94FD536}"/>
                </a:ext>
              </a:extLst>
            </p:cNvPr>
            <p:cNvSpPr/>
            <p:nvPr/>
          </p:nvSpPr>
          <p:spPr>
            <a:xfrm>
              <a:off x="5057100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82" y="4"/>
                    <a:pt x="69" y="4"/>
                    <a:pt x="43" y="20"/>
                  </a:cubicBezTo>
                  <a:cubicBezTo>
                    <a:pt x="14" y="33"/>
                    <a:pt x="1" y="59"/>
                    <a:pt x="1" y="85"/>
                  </a:cubicBezTo>
                  <a:cubicBezTo>
                    <a:pt x="1" y="140"/>
                    <a:pt x="43" y="166"/>
                    <a:pt x="82" y="166"/>
                  </a:cubicBezTo>
                  <a:cubicBezTo>
                    <a:pt x="124" y="182"/>
                    <a:pt x="163" y="182"/>
                    <a:pt x="189" y="182"/>
                  </a:cubicBezTo>
                  <a:cubicBezTo>
                    <a:pt x="218" y="195"/>
                    <a:pt x="244" y="195"/>
                    <a:pt x="270" y="195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81" y="328"/>
                    <a:pt x="623" y="344"/>
                  </a:cubicBezTo>
                  <a:cubicBezTo>
                    <a:pt x="636" y="344"/>
                    <a:pt x="662" y="344"/>
                    <a:pt x="662" y="328"/>
                  </a:cubicBezTo>
                  <a:cubicBezTo>
                    <a:pt x="675" y="328"/>
                    <a:pt x="675" y="315"/>
                    <a:pt x="675" y="302"/>
                  </a:cubicBez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3522;p77">
              <a:extLst>
                <a:ext uri="{FF2B5EF4-FFF2-40B4-BE49-F238E27FC236}">
                  <a16:creationId xmlns:a16="http://schemas.microsoft.com/office/drawing/2014/main" id="{6EC9BA66-50AB-4D60-B08E-D6774F2D9CB2}"/>
                </a:ext>
              </a:extLst>
            </p:cNvPr>
            <p:cNvSpPr/>
            <p:nvPr/>
          </p:nvSpPr>
          <p:spPr>
            <a:xfrm>
              <a:off x="4769100" y="3382086"/>
              <a:ext cx="102370" cy="45481"/>
            </a:xfrm>
            <a:custGeom>
              <a:avLst/>
              <a:gdLst/>
              <a:ahLst/>
              <a:cxnLst/>
              <a:rect l="l" t="t" r="r" b="b"/>
              <a:pathLst>
                <a:path w="691" h="307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69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3"/>
                    <a:pt x="7" y="306"/>
                    <a:pt x="16" y="306"/>
                  </a:cubicBezTo>
                  <a:cubicBezTo>
                    <a:pt x="24" y="306"/>
                    <a:pt x="35" y="303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62" y="34"/>
                    <a:pt x="649" y="21"/>
                  </a:cubicBezTo>
                  <a:cubicBezTo>
                    <a:pt x="623" y="5"/>
                    <a:pt x="594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523;p77">
              <a:extLst>
                <a:ext uri="{FF2B5EF4-FFF2-40B4-BE49-F238E27FC236}">
                  <a16:creationId xmlns:a16="http://schemas.microsoft.com/office/drawing/2014/main" id="{D94F8E57-D906-461C-911D-46B7FE04013F}"/>
                </a:ext>
              </a:extLst>
            </p:cNvPr>
            <p:cNvSpPr/>
            <p:nvPr/>
          </p:nvSpPr>
          <p:spPr>
            <a:xfrm>
              <a:off x="5233248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85" y="1240"/>
                    <a:pt x="183" y="1280"/>
                    <a:pt x="292" y="1280"/>
                  </a:cubicBezTo>
                  <a:cubicBezTo>
                    <a:pt x="488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524;p77">
              <a:extLst>
                <a:ext uri="{FF2B5EF4-FFF2-40B4-BE49-F238E27FC236}">
                  <a16:creationId xmlns:a16="http://schemas.microsoft.com/office/drawing/2014/main" id="{937C91A1-4FF9-49EE-A9BE-630E8955C85E}"/>
                </a:ext>
              </a:extLst>
            </p:cNvPr>
            <p:cNvSpPr/>
            <p:nvPr/>
          </p:nvSpPr>
          <p:spPr>
            <a:xfrm>
              <a:off x="5228952" y="3488901"/>
              <a:ext cx="120592" cy="74963"/>
            </a:xfrm>
            <a:custGeom>
              <a:avLst/>
              <a:gdLst/>
              <a:ahLst/>
              <a:cxnLst/>
              <a:rect l="l" t="t" r="r" b="b"/>
              <a:pathLst>
                <a:path w="814" h="506" extrusionOk="0">
                  <a:moveTo>
                    <a:pt x="365" y="1"/>
                  </a:moveTo>
                  <a:cubicBezTo>
                    <a:pt x="211" y="1"/>
                    <a:pt x="56" y="71"/>
                    <a:pt x="1" y="230"/>
                  </a:cubicBezTo>
                  <a:cubicBezTo>
                    <a:pt x="1" y="243"/>
                    <a:pt x="17" y="256"/>
                    <a:pt x="30" y="256"/>
                  </a:cubicBezTo>
                  <a:cubicBezTo>
                    <a:pt x="82" y="217"/>
                    <a:pt x="137" y="162"/>
                    <a:pt x="192" y="123"/>
                  </a:cubicBezTo>
                  <a:cubicBezTo>
                    <a:pt x="260" y="94"/>
                    <a:pt x="325" y="81"/>
                    <a:pt x="393" y="81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41" y="447"/>
                    <a:pt x="299" y="460"/>
                    <a:pt x="260" y="486"/>
                  </a:cubicBezTo>
                  <a:cubicBezTo>
                    <a:pt x="244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8" y="259"/>
                    <a:pt x="516" y="123"/>
                  </a:cubicBezTo>
                  <a:lnTo>
                    <a:pt x="516" y="123"/>
                  </a:lnTo>
                  <a:cubicBezTo>
                    <a:pt x="623" y="162"/>
                    <a:pt x="717" y="256"/>
                    <a:pt x="717" y="392"/>
                  </a:cubicBezTo>
                  <a:cubicBezTo>
                    <a:pt x="813" y="151"/>
                    <a:pt x="590" y="1"/>
                    <a:pt x="36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525;p77">
              <a:extLst>
                <a:ext uri="{FF2B5EF4-FFF2-40B4-BE49-F238E27FC236}">
                  <a16:creationId xmlns:a16="http://schemas.microsoft.com/office/drawing/2014/main" id="{3D1D3F3D-6F4C-475B-BB95-51E16175C85A}"/>
                </a:ext>
              </a:extLst>
            </p:cNvPr>
            <p:cNvSpPr/>
            <p:nvPr/>
          </p:nvSpPr>
          <p:spPr>
            <a:xfrm>
              <a:off x="4657248" y="3154234"/>
              <a:ext cx="639997" cy="385332"/>
            </a:xfrm>
            <a:custGeom>
              <a:avLst/>
              <a:gdLst/>
              <a:ahLst/>
              <a:cxnLst/>
              <a:rect l="l" t="t" r="r" b="b"/>
              <a:pathLst>
                <a:path w="4320" h="2601" extrusionOk="0">
                  <a:moveTo>
                    <a:pt x="2155" y="1"/>
                  </a:moveTo>
                  <a:cubicBezTo>
                    <a:pt x="1465" y="1"/>
                    <a:pt x="882" y="206"/>
                    <a:pt x="513" y="733"/>
                  </a:cubicBezTo>
                  <a:cubicBezTo>
                    <a:pt x="1" y="1449"/>
                    <a:pt x="283" y="2544"/>
                    <a:pt x="283" y="2544"/>
                  </a:cubicBezTo>
                  <a:cubicBezTo>
                    <a:pt x="393" y="1274"/>
                    <a:pt x="782" y="1125"/>
                    <a:pt x="892" y="1005"/>
                  </a:cubicBezTo>
                  <a:cubicBezTo>
                    <a:pt x="1248" y="1149"/>
                    <a:pt x="1624" y="1220"/>
                    <a:pt x="2001" y="1220"/>
                  </a:cubicBezTo>
                  <a:cubicBezTo>
                    <a:pt x="2394" y="1220"/>
                    <a:pt x="2787" y="1143"/>
                    <a:pt x="3160" y="992"/>
                  </a:cubicBezTo>
                  <a:lnTo>
                    <a:pt x="3241" y="963"/>
                  </a:lnTo>
                  <a:cubicBezTo>
                    <a:pt x="3455" y="1598"/>
                    <a:pt x="3821" y="1909"/>
                    <a:pt x="3821" y="1909"/>
                  </a:cubicBezTo>
                  <a:cubicBezTo>
                    <a:pt x="3847" y="2045"/>
                    <a:pt x="3834" y="2489"/>
                    <a:pt x="3902" y="2583"/>
                  </a:cubicBezTo>
                  <a:cubicBezTo>
                    <a:pt x="3909" y="2594"/>
                    <a:pt x="3919" y="2600"/>
                    <a:pt x="3931" y="2600"/>
                  </a:cubicBezTo>
                  <a:cubicBezTo>
                    <a:pt x="4018" y="2600"/>
                    <a:pt x="4221" y="2320"/>
                    <a:pt x="4281" y="1883"/>
                  </a:cubicBezTo>
                  <a:cubicBezTo>
                    <a:pt x="4320" y="720"/>
                    <a:pt x="3591" y="195"/>
                    <a:pt x="2917" y="72"/>
                  </a:cubicBezTo>
                  <a:cubicBezTo>
                    <a:pt x="2653" y="26"/>
                    <a:pt x="2397" y="1"/>
                    <a:pt x="21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526;p77">
              <a:extLst>
                <a:ext uri="{FF2B5EF4-FFF2-40B4-BE49-F238E27FC236}">
                  <a16:creationId xmlns:a16="http://schemas.microsoft.com/office/drawing/2014/main" id="{F23A9005-C61C-4217-8AE2-DD9B1A818ED9}"/>
                </a:ext>
              </a:extLst>
            </p:cNvPr>
            <p:cNvSpPr/>
            <p:nvPr/>
          </p:nvSpPr>
          <p:spPr>
            <a:xfrm>
              <a:off x="5247174" y="3252456"/>
              <a:ext cx="65926" cy="33037"/>
            </a:xfrm>
            <a:custGeom>
              <a:avLst/>
              <a:gdLst/>
              <a:ahLst/>
              <a:cxnLst/>
              <a:rect l="l" t="t" r="r" b="b"/>
              <a:pathLst>
                <a:path w="445" h="223" extrusionOk="0">
                  <a:moveTo>
                    <a:pt x="332" y="1"/>
                  </a:moveTo>
                  <a:cubicBezTo>
                    <a:pt x="215" y="1"/>
                    <a:pt x="52" y="85"/>
                    <a:pt x="14" y="151"/>
                  </a:cubicBezTo>
                  <a:cubicBezTo>
                    <a:pt x="14" y="167"/>
                    <a:pt x="1" y="193"/>
                    <a:pt x="14" y="206"/>
                  </a:cubicBezTo>
                  <a:cubicBezTo>
                    <a:pt x="20" y="218"/>
                    <a:pt x="29" y="223"/>
                    <a:pt x="40" y="223"/>
                  </a:cubicBezTo>
                  <a:cubicBezTo>
                    <a:pt x="79" y="223"/>
                    <a:pt x="140" y="163"/>
                    <a:pt x="150" y="151"/>
                  </a:cubicBezTo>
                  <a:cubicBezTo>
                    <a:pt x="208" y="118"/>
                    <a:pt x="321" y="64"/>
                    <a:pt x="403" y="64"/>
                  </a:cubicBezTo>
                  <a:cubicBezTo>
                    <a:pt x="418" y="64"/>
                    <a:pt x="432" y="66"/>
                    <a:pt x="445" y="70"/>
                  </a:cubicBezTo>
                  <a:lnTo>
                    <a:pt x="445" y="57"/>
                  </a:lnTo>
                  <a:cubicBezTo>
                    <a:pt x="425" y="17"/>
                    <a:pt x="383" y="1"/>
                    <a:pt x="33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3" name="Google Shape;3527;p77">
            <a:extLst>
              <a:ext uri="{FF2B5EF4-FFF2-40B4-BE49-F238E27FC236}">
                <a16:creationId xmlns:a16="http://schemas.microsoft.com/office/drawing/2014/main" id="{414CA591-9885-4E26-8725-B715289AC36C}"/>
              </a:ext>
            </a:extLst>
          </p:cNvPr>
          <p:cNvGrpSpPr/>
          <p:nvPr/>
        </p:nvGrpSpPr>
        <p:grpSpPr>
          <a:xfrm>
            <a:off x="4596626" y="5467357"/>
            <a:ext cx="748428" cy="1355459"/>
            <a:chOff x="2155024" y="3086974"/>
            <a:chExt cx="808443" cy="1464151"/>
          </a:xfrm>
        </p:grpSpPr>
        <p:sp>
          <p:nvSpPr>
            <p:cNvPr id="194" name="Google Shape;3528;p77">
              <a:extLst>
                <a:ext uri="{FF2B5EF4-FFF2-40B4-BE49-F238E27FC236}">
                  <a16:creationId xmlns:a16="http://schemas.microsoft.com/office/drawing/2014/main" id="{0C311C1C-5312-44D2-919F-4BB029280C39}"/>
                </a:ext>
              </a:extLst>
            </p:cNvPr>
            <p:cNvSpPr/>
            <p:nvPr/>
          </p:nvSpPr>
          <p:spPr>
            <a:xfrm>
              <a:off x="2379172" y="3770976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688"/>
                    <a:pt x="526" y="863"/>
                    <a:pt x="312" y="1566"/>
                  </a:cubicBezTo>
                  <a:cubicBezTo>
                    <a:pt x="69" y="2376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76"/>
                    <a:pt x="2337" y="1566"/>
                  </a:cubicBezTo>
                  <a:cubicBezTo>
                    <a:pt x="2120" y="863"/>
                    <a:pt x="1864" y="688"/>
                    <a:pt x="1838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3529;p77">
              <a:extLst>
                <a:ext uri="{FF2B5EF4-FFF2-40B4-BE49-F238E27FC236}">
                  <a16:creationId xmlns:a16="http://schemas.microsoft.com/office/drawing/2014/main" id="{45D14346-4BEB-4C7F-9385-9F08109B9FAF}"/>
                </a:ext>
              </a:extLst>
            </p:cNvPr>
            <p:cNvSpPr/>
            <p:nvPr/>
          </p:nvSpPr>
          <p:spPr>
            <a:xfrm>
              <a:off x="2767024" y="3253049"/>
              <a:ext cx="174370" cy="471998"/>
            </a:xfrm>
            <a:custGeom>
              <a:avLst/>
              <a:gdLst/>
              <a:ahLst/>
              <a:cxnLst/>
              <a:rect l="l" t="t" r="r" b="b"/>
              <a:pathLst>
                <a:path w="1177" h="3186" extrusionOk="0">
                  <a:moveTo>
                    <a:pt x="325" y="1"/>
                  </a:moveTo>
                  <a:lnTo>
                    <a:pt x="1" y="3186"/>
                  </a:lnTo>
                  <a:cubicBezTo>
                    <a:pt x="1177" y="2794"/>
                    <a:pt x="1002" y="1012"/>
                    <a:pt x="840" y="539"/>
                  </a:cubicBezTo>
                  <a:cubicBezTo>
                    <a:pt x="678" y="66"/>
                    <a:pt x="325" y="1"/>
                    <a:pt x="325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3530;p77">
              <a:extLst>
                <a:ext uri="{FF2B5EF4-FFF2-40B4-BE49-F238E27FC236}">
                  <a16:creationId xmlns:a16="http://schemas.microsoft.com/office/drawing/2014/main" id="{38E05C12-8960-4D3F-A6B9-87EAE339E8BA}"/>
                </a:ext>
              </a:extLst>
            </p:cNvPr>
            <p:cNvSpPr/>
            <p:nvPr/>
          </p:nvSpPr>
          <p:spPr>
            <a:xfrm>
              <a:off x="2801099" y="3170530"/>
              <a:ext cx="36148" cy="96592"/>
            </a:xfrm>
            <a:custGeom>
              <a:avLst/>
              <a:gdLst/>
              <a:ahLst/>
              <a:cxnLst/>
              <a:rect l="l" t="t" r="r" b="b"/>
              <a:pathLst>
                <a:path w="244" h="652" extrusionOk="0">
                  <a:moveTo>
                    <a:pt x="76" y="0"/>
                  </a:moveTo>
                  <a:cubicBezTo>
                    <a:pt x="69" y="0"/>
                    <a:pt x="72" y="17"/>
                    <a:pt x="82" y="17"/>
                  </a:cubicBezTo>
                  <a:cubicBezTo>
                    <a:pt x="163" y="85"/>
                    <a:pt x="163" y="260"/>
                    <a:pt x="163" y="341"/>
                  </a:cubicBezTo>
                  <a:cubicBezTo>
                    <a:pt x="150" y="435"/>
                    <a:pt x="108" y="477"/>
                    <a:pt x="56" y="542"/>
                  </a:cubicBezTo>
                  <a:cubicBezTo>
                    <a:pt x="14" y="584"/>
                    <a:pt x="14" y="584"/>
                    <a:pt x="1" y="623"/>
                  </a:cubicBezTo>
                  <a:cubicBezTo>
                    <a:pt x="1" y="639"/>
                    <a:pt x="27" y="652"/>
                    <a:pt x="43" y="652"/>
                  </a:cubicBezTo>
                  <a:cubicBezTo>
                    <a:pt x="205" y="597"/>
                    <a:pt x="244" y="367"/>
                    <a:pt x="218" y="218"/>
                  </a:cubicBezTo>
                  <a:cubicBezTo>
                    <a:pt x="205" y="153"/>
                    <a:pt x="163" y="17"/>
                    <a:pt x="82" y="4"/>
                  </a:cubicBezTo>
                  <a:cubicBezTo>
                    <a:pt x="79" y="1"/>
                    <a:pt x="77" y="0"/>
                    <a:pt x="76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531;p77">
              <a:extLst>
                <a:ext uri="{FF2B5EF4-FFF2-40B4-BE49-F238E27FC236}">
                  <a16:creationId xmlns:a16="http://schemas.microsoft.com/office/drawing/2014/main" id="{89499F57-69B2-43C5-B8D5-1306D9E59A6F}"/>
                </a:ext>
              </a:extLst>
            </p:cNvPr>
            <p:cNvSpPr/>
            <p:nvPr/>
          </p:nvSpPr>
          <p:spPr>
            <a:xfrm>
              <a:off x="2804950" y="3240753"/>
              <a:ext cx="68296" cy="25185"/>
            </a:xfrm>
            <a:custGeom>
              <a:avLst/>
              <a:gdLst/>
              <a:ahLst/>
              <a:cxnLst/>
              <a:rect l="l" t="t" r="r" b="b"/>
              <a:pathLst>
                <a:path w="461" h="170" extrusionOk="0">
                  <a:moveTo>
                    <a:pt x="308" y="1"/>
                  </a:moveTo>
                  <a:cubicBezTo>
                    <a:pt x="201" y="1"/>
                    <a:pt x="70" y="49"/>
                    <a:pt x="30" y="97"/>
                  </a:cubicBezTo>
                  <a:cubicBezTo>
                    <a:pt x="17" y="110"/>
                    <a:pt x="1" y="136"/>
                    <a:pt x="1" y="149"/>
                  </a:cubicBezTo>
                  <a:cubicBezTo>
                    <a:pt x="5" y="164"/>
                    <a:pt x="18" y="170"/>
                    <a:pt x="34" y="170"/>
                  </a:cubicBezTo>
                  <a:cubicBezTo>
                    <a:pt x="76" y="170"/>
                    <a:pt x="141" y="132"/>
                    <a:pt x="150" y="123"/>
                  </a:cubicBezTo>
                  <a:cubicBezTo>
                    <a:pt x="206" y="105"/>
                    <a:pt x="295" y="79"/>
                    <a:pt x="371" y="79"/>
                  </a:cubicBezTo>
                  <a:cubicBezTo>
                    <a:pt x="405" y="79"/>
                    <a:pt x="436" y="84"/>
                    <a:pt x="461" y="97"/>
                  </a:cubicBezTo>
                  <a:lnTo>
                    <a:pt x="461" y="84"/>
                  </a:lnTo>
                  <a:cubicBezTo>
                    <a:pt x="445" y="23"/>
                    <a:pt x="382" y="1"/>
                    <a:pt x="30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532;p77">
              <a:extLst>
                <a:ext uri="{FF2B5EF4-FFF2-40B4-BE49-F238E27FC236}">
                  <a16:creationId xmlns:a16="http://schemas.microsoft.com/office/drawing/2014/main" id="{C9B50A10-085D-44A8-8637-C575EEE53565}"/>
                </a:ext>
              </a:extLst>
            </p:cNvPr>
            <p:cNvSpPr/>
            <p:nvPr/>
          </p:nvSpPr>
          <p:spPr>
            <a:xfrm>
              <a:off x="2155024" y="3086974"/>
              <a:ext cx="662071" cy="444294"/>
            </a:xfrm>
            <a:custGeom>
              <a:avLst/>
              <a:gdLst/>
              <a:ahLst/>
              <a:cxnLst/>
              <a:rect l="l" t="t" r="r" b="b"/>
              <a:pathLst>
                <a:path w="4469" h="2999" extrusionOk="0">
                  <a:moveTo>
                    <a:pt x="2592" y="0"/>
                  </a:moveTo>
                  <a:cubicBezTo>
                    <a:pt x="1740" y="0"/>
                    <a:pt x="1075" y="351"/>
                    <a:pt x="610" y="944"/>
                  </a:cubicBezTo>
                  <a:cubicBezTo>
                    <a:pt x="137" y="1553"/>
                    <a:pt x="1" y="2956"/>
                    <a:pt x="811" y="2998"/>
                  </a:cubicBezTo>
                  <a:cubicBezTo>
                    <a:pt x="822" y="2999"/>
                    <a:pt x="833" y="2999"/>
                    <a:pt x="844" y="2999"/>
                  </a:cubicBezTo>
                  <a:cubicBezTo>
                    <a:pt x="1696" y="2999"/>
                    <a:pt x="4456" y="1122"/>
                    <a:pt x="4456" y="1122"/>
                  </a:cubicBezTo>
                  <a:cubicBezTo>
                    <a:pt x="4456" y="1122"/>
                    <a:pt x="4469" y="325"/>
                    <a:pt x="3335" y="82"/>
                  </a:cubicBezTo>
                  <a:cubicBezTo>
                    <a:pt x="3073" y="27"/>
                    <a:pt x="2825" y="0"/>
                    <a:pt x="2592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533;p77">
              <a:extLst>
                <a:ext uri="{FF2B5EF4-FFF2-40B4-BE49-F238E27FC236}">
                  <a16:creationId xmlns:a16="http://schemas.microsoft.com/office/drawing/2014/main" id="{CF68A6C6-FA73-4A05-BC4F-09888139A270}"/>
                </a:ext>
              </a:extLst>
            </p:cNvPr>
            <p:cNvSpPr/>
            <p:nvPr/>
          </p:nvSpPr>
          <p:spPr>
            <a:xfrm>
              <a:off x="2767024" y="3433049"/>
              <a:ext cx="102370" cy="291999"/>
            </a:xfrm>
            <a:custGeom>
              <a:avLst/>
              <a:gdLst/>
              <a:ahLst/>
              <a:cxnLst/>
              <a:rect l="l" t="t" r="r" b="b"/>
              <a:pathLst>
                <a:path w="691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91" y="1540"/>
                    <a:pt x="67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534;p77">
              <a:extLst>
                <a:ext uri="{FF2B5EF4-FFF2-40B4-BE49-F238E27FC236}">
                  <a16:creationId xmlns:a16="http://schemas.microsoft.com/office/drawing/2014/main" id="{EA29CD68-280F-44FF-8E1A-03C3E00BCB31}"/>
                </a:ext>
              </a:extLst>
            </p:cNvPr>
            <p:cNvSpPr/>
            <p:nvPr/>
          </p:nvSpPr>
          <p:spPr>
            <a:xfrm>
              <a:off x="2501098" y="3770976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393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535;p77">
              <a:extLst>
                <a:ext uri="{FF2B5EF4-FFF2-40B4-BE49-F238E27FC236}">
                  <a16:creationId xmlns:a16="http://schemas.microsoft.com/office/drawing/2014/main" id="{836A013C-063B-4F88-B9A2-2885E11E9CA7}"/>
                </a:ext>
              </a:extLst>
            </p:cNvPr>
            <p:cNvSpPr/>
            <p:nvPr/>
          </p:nvSpPr>
          <p:spPr>
            <a:xfrm>
              <a:off x="2321098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25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536;p77">
              <a:extLst>
                <a:ext uri="{FF2B5EF4-FFF2-40B4-BE49-F238E27FC236}">
                  <a16:creationId xmlns:a16="http://schemas.microsoft.com/office/drawing/2014/main" id="{B88DC630-D83E-486C-BB2F-35B4BDF353BE}"/>
                </a:ext>
              </a:extLst>
            </p:cNvPr>
            <p:cNvSpPr/>
            <p:nvPr/>
          </p:nvSpPr>
          <p:spPr>
            <a:xfrm>
              <a:off x="2583173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54" y="2000"/>
                  </a:lnTo>
                  <a:cubicBezTo>
                    <a:pt x="1634" y="2000"/>
                    <a:pt x="1676" y="1906"/>
                    <a:pt x="1540" y="1825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537;p77">
              <a:extLst>
                <a:ext uri="{FF2B5EF4-FFF2-40B4-BE49-F238E27FC236}">
                  <a16:creationId xmlns:a16="http://schemas.microsoft.com/office/drawing/2014/main" id="{33C81D65-53EA-47FB-A354-95EA3A801D81}"/>
                </a:ext>
              </a:extLst>
            </p:cNvPr>
            <p:cNvSpPr/>
            <p:nvPr/>
          </p:nvSpPr>
          <p:spPr>
            <a:xfrm>
              <a:off x="2191024" y="3854087"/>
              <a:ext cx="306369" cy="354961"/>
            </a:xfrm>
            <a:custGeom>
              <a:avLst/>
              <a:gdLst/>
              <a:ahLst/>
              <a:cxnLst/>
              <a:rect l="l" t="t" r="r" b="b"/>
              <a:pathLst>
                <a:path w="2068" h="2396" extrusionOk="0">
                  <a:moveTo>
                    <a:pt x="1968" y="1"/>
                  </a:moveTo>
                  <a:cubicBezTo>
                    <a:pt x="1800" y="1"/>
                    <a:pt x="1546" y="144"/>
                    <a:pt x="1148" y="587"/>
                  </a:cubicBezTo>
                  <a:cubicBezTo>
                    <a:pt x="1015" y="749"/>
                    <a:pt x="866" y="911"/>
                    <a:pt x="730" y="1073"/>
                  </a:cubicBezTo>
                  <a:cubicBezTo>
                    <a:pt x="636" y="1193"/>
                    <a:pt x="529" y="1316"/>
                    <a:pt x="435" y="1452"/>
                  </a:cubicBezTo>
                  <a:cubicBezTo>
                    <a:pt x="406" y="1491"/>
                    <a:pt x="367" y="1546"/>
                    <a:pt x="325" y="1585"/>
                  </a:cubicBezTo>
                  <a:cubicBezTo>
                    <a:pt x="273" y="1627"/>
                    <a:pt x="205" y="1640"/>
                    <a:pt x="150" y="1653"/>
                  </a:cubicBezTo>
                  <a:cubicBezTo>
                    <a:pt x="111" y="1666"/>
                    <a:pt x="56" y="1679"/>
                    <a:pt x="30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5" y="1808"/>
                    <a:pt x="99" y="1808"/>
                    <a:pt x="123" y="1808"/>
                  </a:cubicBezTo>
                  <a:cubicBezTo>
                    <a:pt x="147" y="1808"/>
                    <a:pt x="171" y="1808"/>
                    <a:pt x="192" y="1815"/>
                  </a:cubicBezTo>
                  <a:lnTo>
                    <a:pt x="205" y="1815"/>
                  </a:lnTo>
                  <a:cubicBezTo>
                    <a:pt x="218" y="1828"/>
                    <a:pt x="205" y="1841"/>
                    <a:pt x="205" y="1841"/>
                  </a:cubicBezTo>
                  <a:cubicBezTo>
                    <a:pt x="176" y="1896"/>
                    <a:pt x="150" y="1909"/>
                    <a:pt x="137" y="1938"/>
                  </a:cubicBezTo>
                  <a:cubicBezTo>
                    <a:pt x="111" y="1977"/>
                    <a:pt x="30" y="2071"/>
                    <a:pt x="69" y="2126"/>
                  </a:cubicBezTo>
                  <a:cubicBezTo>
                    <a:pt x="76" y="2141"/>
                    <a:pt x="90" y="2147"/>
                    <a:pt x="104" y="2147"/>
                  </a:cubicBezTo>
                  <a:cubicBezTo>
                    <a:pt x="115" y="2147"/>
                    <a:pt x="126" y="2144"/>
                    <a:pt x="137" y="2139"/>
                  </a:cubicBezTo>
                  <a:cubicBezTo>
                    <a:pt x="163" y="2126"/>
                    <a:pt x="192" y="2113"/>
                    <a:pt x="218" y="2084"/>
                  </a:cubicBezTo>
                  <a:cubicBezTo>
                    <a:pt x="231" y="2071"/>
                    <a:pt x="244" y="2058"/>
                    <a:pt x="257" y="2045"/>
                  </a:cubicBezTo>
                  <a:cubicBezTo>
                    <a:pt x="273" y="2045"/>
                    <a:pt x="286" y="2019"/>
                    <a:pt x="299" y="2019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299" y="2058"/>
                    <a:pt x="299" y="2071"/>
                    <a:pt x="299" y="2084"/>
                  </a:cubicBezTo>
                  <a:cubicBezTo>
                    <a:pt x="273" y="2126"/>
                    <a:pt x="244" y="2165"/>
                    <a:pt x="231" y="2207"/>
                  </a:cubicBezTo>
                  <a:cubicBezTo>
                    <a:pt x="218" y="2220"/>
                    <a:pt x="218" y="2246"/>
                    <a:pt x="218" y="2262"/>
                  </a:cubicBezTo>
                  <a:cubicBezTo>
                    <a:pt x="218" y="2275"/>
                    <a:pt x="218" y="2301"/>
                    <a:pt x="231" y="2314"/>
                  </a:cubicBezTo>
                  <a:cubicBezTo>
                    <a:pt x="231" y="2314"/>
                    <a:pt x="244" y="2327"/>
                    <a:pt x="257" y="2327"/>
                  </a:cubicBezTo>
                  <a:cubicBezTo>
                    <a:pt x="286" y="2327"/>
                    <a:pt x="312" y="2314"/>
                    <a:pt x="338" y="2301"/>
                  </a:cubicBezTo>
                  <a:cubicBezTo>
                    <a:pt x="367" y="2275"/>
                    <a:pt x="380" y="2246"/>
                    <a:pt x="406" y="2220"/>
                  </a:cubicBezTo>
                  <a:cubicBezTo>
                    <a:pt x="419" y="2194"/>
                    <a:pt x="448" y="2165"/>
                    <a:pt x="474" y="2139"/>
                  </a:cubicBezTo>
                  <a:cubicBezTo>
                    <a:pt x="474" y="2139"/>
                    <a:pt x="474" y="2126"/>
                    <a:pt x="487" y="2126"/>
                  </a:cubicBezTo>
                  <a:lnTo>
                    <a:pt x="500" y="2139"/>
                  </a:lnTo>
                  <a:lnTo>
                    <a:pt x="500" y="2165"/>
                  </a:lnTo>
                  <a:cubicBezTo>
                    <a:pt x="500" y="2194"/>
                    <a:pt x="487" y="2207"/>
                    <a:pt x="474" y="2220"/>
                  </a:cubicBezTo>
                  <a:cubicBezTo>
                    <a:pt x="474" y="2246"/>
                    <a:pt x="461" y="2262"/>
                    <a:pt x="461" y="2288"/>
                  </a:cubicBezTo>
                  <a:cubicBezTo>
                    <a:pt x="448" y="2314"/>
                    <a:pt x="448" y="2343"/>
                    <a:pt x="461" y="2356"/>
                  </a:cubicBezTo>
                  <a:cubicBezTo>
                    <a:pt x="469" y="2381"/>
                    <a:pt x="490" y="2395"/>
                    <a:pt x="514" y="2395"/>
                  </a:cubicBezTo>
                  <a:cubicBezTo>
                    <a:pt x="527" y="2395"/>
                    <a:pt x="541" y="2391"/>
                    <a:pt x="555" y="2382"/>
                  </a:cubicBezTo>
                  <a:cubicBezTo>
                    <a:pt x="597" y="2356"/>
                    <a:pt x="662" y="2207"/>
                    <a:pt x="678" y="2181"/>
                  </a:cubicBezTo>
                  <a:cubicBezTo>
                    <a:pt x="759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68" y="20"/>
                  </a:lnTo>
                  <a:cubicBezTo>
                    <a:pt x="2039" y="8"/>
                    <a:pt x="2006" y="1"/>
                    <a:pt x="196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3538;p77">
              <a:extLst>
                <a:ext uri="{FF2B5EF4-FFF2-40B4-BE49-F238E27FC236}">
                  <a16:creationId xmlns:a16="http://schemas.microsoft.com/office/drawing/2014/main" id="{63035F3A-1E00-4567-8AE3-9B0791A7F365}"/>
                </a:ext>
              </a:extLst>
            </p:cNvPr>
            <p:cNvSpPr/>
            <p:nvPr/>
          </p:nvSpPr>
          <p:spPr>
            <a:xfrm>
              <a:off x="2655173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23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91" y="2181"/>
                  </a:cubicBezTo>
                  <a:cubicBezTo>
                    <a:pt x="1404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6" y="2395"/>
                  </a:cubicBezTo>
                  <a:cubicBezTo>
                    <a:pt x="1581" y="2395"/>
                    <a:pt x="1604" y="2381"/>
                    <a:pt x="1621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95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lnTo>
                    <a:pt x="1579" y="2126"/>
                  </a:lnTo>
                  <a:cubicBezTo>
                    <a:pt x="1595" y="2126"/>
                    <a:pt x="1595" y="2139"/>
                    <a:pt x="1608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15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27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51" y="2220"/>
                    <a:pt x="1838" y="2207"/>
                  </a:cubicBezTo>
                  <a:cubicBezTo>
                    <a:pt x="1822" y="2165"/>
                    <a:pt x="1796" y="2126"/>
                    <a:pt x="1783" y="2084"/>
                  </a:cubicBezTo>
                  <a:cubicBezTo>
                    <a:pt x="1770" y="2071"/>
                    <a:pt x="1770" y="2058"/>
                    <a:pt x="1770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96" y="2019"/>
                    <a:pt x="1809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43" y="2144"/>
                    <a:pt x="1956" y="2147"/>
                    <a:pt x="1969" y="2147"/>
                  </a:cubicBezTo>
                  <a:cubicBezTo>
                    <a:pt x="1988" y="2147"/>
                    <a:pt x="2005" y="2141"/>
                    <a:pt x="2013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19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lnTo>
                    <a:pt x="1877" y="1815"/>
                  </a:lnTo>
                  <a:cubicBezTo>
                    <a:pt x="1904" y="1808"/>
                    <a:pt x="1928" y="1808"/>
                    <a:pt x="1950" y="1808"/>
                  </a:cubicBezTo>
                  <a:cubicBezTo>
                    <a:pt x="1972" y="1808"/>
                    <a:pt x="1992" y="1808"/>
                    <a:pt x="2013" y="1802"/>
                  </a:cubicBezTo>
                  <a:cubicBezTo>
                    <a:pt x="2052" y="1789"/>
                    <a:pt x="2081" y="1734"/>
                    <a:pt x="2039" y="1708"/>
                  </a:cubicBezTo>
                  <a:cubicBezTo>
                    <a:pt x="2013" y="1679"/>
                    <a:pt x="1958" y="1666"/>
                    <a:pt x="1932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40" y="1316"/>
                    <a:pt x="1433" y="1193"/>
                    <a:pt x="1336" y="1073"/>
                  </a:cubicBezTo>
                  <a:cubicBezTo>
                    <a:pt x="1203" y="911"/>
                    <a:pt x="1067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3539;p77">
              <a:extLst>
                <a:ext uri="{FF2B5EF4-FFF2-40B4-BE49-F238E27FC236}">
                  <a16:creationId xmlns:a16="http://schemas.microsoft.com/office/drawing/2014/main" id="{FF38C6E1-CD52-4A5C-98A3-8DDCBFFD68D5}"/>
                </a:ext>
              </a:extLst>
            </p:cNvPr>
            <p:cNvSpPr/>
            <p:nvPr/>
          </p:nvSpPr>
          <p:spPr>
            <a:xfrm>
              <a:off x="2379172" y="4214977"/>
              <a:ext cx="394220" cy="175851"/>
            </a:xfrm>
            <a:custGeom>
              <a:avLst/>
              <a:gdLst/>
              <a:ahLst/>
              <a:cxnLst/>
              <a:rect l="l" t="t" r="r" b="b"/>
              <a:pathLst>
                <a:path w="2661" h="1187" extrusionOk="0">
                  <a:moveTo>
                    <a:pt x="330" y="1"/>
                  </a:moveTo>
                  <a:cubicBezTo>
                    <a:pt x="142" y="1"/>
                    <a:pt x="1" y="68"/>
                    <a:pt x="1" y="270"/>
                  </a:cubicBezTo>
                  <a:cubicBezTo>
                    <a:pt x="1" y="526"/>
                    <a:pt x="27" y="879"/>
                    <a:pt x="56" y="1187"/>
                  </a:cubicBezTo>
                  <a:lnTo>
                    <a:pt x="1190" y="1187"/>
                  </a:lnTo>
                  <a:lnTo>
                    <a:pt x="1229" y="730"/>
                  </a:lnTo>
                  <a:cubicBezTo>
                    <a:pt x="1263" y="736"/>
                    <a:pt x="1297" y="740"/>
                    <a:pt x="1331" y="740"/>
                  </a:cubicBezTo>
                  <a:cubicBezTo>
                    <a:pt x="1365" y="740"/>
                    <a:pt x="1399" y="736"/>
                    <a:pt x="1433" y="730"/>
                  </a:cubicBezTo>
                  <a:lnTo>
                    <a:pt x="1472" y="1187"/>
                  </a:lnTo>
                  <a:lnTo>
                    <a:pt x="2606" y="1187"/>
                  </a:lnTo>
                  <a:cubicBezTo>
                    <a:pt x="2632" y="879"/>
                    <a:pt x="2661" y="526"/>
                    <a:pt x="2661" y="270"/>
                  </a:cubicBezTo>
                  <a:cubicBezTo>
                    <a:pt x="2661" y="68"/>
                    <a:pt x="2518" y="1"/>
                    <a:pt x="2328" y="1"/>
                  </a:cubicBezTo>
                  <a:cubicBezTo>
                    <a:pt x="1948" y="1"/>
                    <a:pt x="1378" y="270"/>
                    <a:pt x="1378" y="270"/>
                  </a:cubicBezTo>
                  <a:lnTo>
                    <a:pt x="1391" y="377"/>
                  </a:lnTo>
                  <a:lnTo>
                    <a:pt x="1271" y="377"/>
                  </a:lnTo>
                  <a:lnTo>
                    <a:pt x="1271" y="270"/>
                  </a:lnTo>
                  <a:cubicBezTo>
                    <a:pt x="1271" y="270"/>
                    <a:pt x="707" y="1"/>
                    <a:pt x="330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3540;p77">
              <a:extLst>
                <a:ext uri="{FF2B5EF4-FFF2-40B4-BE49-F238E27FC236}">
                  <a16:creationId xmlns:a16="http://schemas.microsoft.com/office/drawing/2014/main" id="{1469DE91-F35C-40EC-83E1-DA21BFD87E8D}"/>
                </a:ext>
              </a:extLst>
            </p:cNvPr>
            <p:cNvSpPr/>
            <p:nvPr/>
          </p:nvSpPr>
          <p:spPr>
            <a:xfrm>
              <a:off x="2324950" y="3843273"/>
              <a:ext cx="172444" cy="207703"/>
            </a:xfrm>
            <a:custGeom>
              <a:avLst/>
              <a:gdLst/>
              <a:ahLst/>
              <a:cxnLst/>
              <a:rect l="l" t="t" r="r" b="b"/>
              <a:pathLst>
                <a:path w="1164" h="1402" extrusionOk="0">
                  <a:moveTo>
                    <a:pt x="993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402"/>
                  </a:cubicBezTo>
                  <a:lnTo>
                    <a:pt x="1164" y="67"/>
                  </a:lnTo>
                  <a:cubicBezTo>
                    <a:pt x="1127" y="29"/>
                    <a:pt x="1070" y="0"/>
                    <a:pt x="99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3541;p77">
              <a:extLst>
                <a:ext uri="{FF2B5EF4-FFF2-40B4-BE49-F238E27FC236}">
                  <a16:creationId xmlns:a16="http://schemas.microsoft.com/office/drawing/2014/main" id="{FFAFCA48-EDE3-4B8F-8315-C6204E9A1949}"/>
                </a:ext>
              </a:extLst>
            </p:cNvPr>
            <p:cNvSpPr/>
            <p:nvPr/>
          </p:nvSpPr>
          <p:spPr>
            <a:xfrm>
              <a:off x="2655173" y="3843273"/>
              <a:ext cx="171999" cy="207703"/>
            </a:xfrm>
            <a:custGeom>
              <a:avLst/>
              <a:gdLst/>
              <a:ahLst/>
              <a:cxnLst/>
              <a:rect l="l" t="t" r="r" b="b"/>
              <a:pathLst>
                <a:path w="1161" h="1402" extrusionOk="0">
                  <a:moveTo>
                    <a:pt x="172" y="0"/>
                  </a:moveTo>
                  <a:cubicBezTo>
                    <a:pt x="95" y="0"/>
                    <a:pt x="37" y="29"/>
                    <a:pt x="1" y="67"/>
                  </a:cubicBezTo>
                  <a:lnTo>
                    <a:pt x="526" y="1402"/>
                  </a:lnTo>
                  <a:cubicBezTo>
                    <a:pt x="1054" y="1240"/>
                    <a:pt x="1161" y="780"/>
                    <a:pt x="1161" y="780"/>
                  </a:cubicBezTo>
                  <a:cubicBezTo>
                    <a:pt x="1161" y="780"/>
                    <a:pt x="1041" y="660"/>
                    <a:pt x="688" y="294"/>
                  </a:cubicBezTo>
                  <a:cubicBezTo>
                    <a:pt x="466" y="72"/>
                    <a:pt x="294" y="0"/>
                    <a:pt x="17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3542;p77">
              <a:extLst>
                <a:ext uri="{FF2B5EF4-FFF2-40B4-BE49-F238E27FC236}">
                  <a16:creationId xmlns:a16="http://schemas.microsoft.com/office/drawing/2014/main" id="{BBF4E064-7703-435C-9EF9-034B7AE0D0DB}"/>
                </a:ext>
              </a:extLst>
            </p:cNvPr>
            <p:cNvSpPr/>
            <p:nvPr/>
          </p:nvSpPr>
          <p:spPr>
            <a:xfrm>
              <a:off x="2379172" y="3853050"/>
              <a:ext cx="394220" cy="427850"/>
            </a:xfrm>
            <a:custGeom>
              <a:avLst/>
              <a:gdLst/>
              <a:ahLst/>
              <a:cxnLst/>
              <a:rect l="l" t="t" r="r" b="b"/>
              <a:pathLst>
                <a:path w="2661" h="2888" extrusionOk="0">
                  <a:moveTo>
                    <a:pt x="798" y="1"/>
                  </a:moveTo>
                  <a:cubicBezTo>
                    <a:pt x="717" y="202"/>
                    <a:pt x="500" y="419"/>
                    <a:pt x="312" y="1012"/>
                  </a:cubicBezTo>
                  <a:cubicBezTo>
                    <a:pt x="69" y="1822"/>
                    <a:pt x="1" y="2282"/>
                    <a:pt x="1" y="2713"/>
                  </a:cubicBezTo>
                  <a:cubicBezTo>
                    <a:pt x="1" y="2713"/>
                    <a:pt x="513" y="2888"/>
                    <a:pt x="1323" y="2888"/>
                  </a:cubicBezTo>
                  <a:cubicBezTo>
                    <a:pt x="2133" y="2888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62" y="419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3543;p77">
              <a:extLst>
                <a:ext uri="{FF2B5EF4-FFF2-40B4-BE49-F238E27FC236}">
                  <a16:creationId xmlns:a16="http://schemas.microsoft.com/office/drawing/2014/main" id="{F17C3562-1D82-4DEB-A1DC-820AF95F928E}"/>
                </a:ext>
              </a:extLst>
            </p:cNvPr>
            <p:cNvSpPr/>
            <p:nvPr/>
          </p:nvSpPr>
          <p:spPr>
            <a:xfrm>
              <a:off x="26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4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3544;p77">
              <a:extLst>
                <a:ext uri="{FF2B5EF4-FFF2-40B4-BE49-F238E27FC236}">
                  <a16:creationId xmlns:a16="http://schemas.microsoft.com/office/drawing/2014/main" id="{E9242E51-76AC-4DFB-8B79-9338DC50F1C1}"/>
                </a:ext>
              </a:extLst>
            </p:cNvPr>
            <p:cNvSpPr/>
            <p:nvPr/>
          </p:nvSpPr>
          <p:spPr>
            <a:xfrm>
              <a:off x="2321098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3545;p77">
              <a:extLst>
                <a:ext uri="{FF2B5EF4-FFF2-40B4-BE49-F238E27FC236}">
                  <a16:creationId xmlns:a16="http://schemas.microsoft.com/office/drawing/2014/main" id="{C3FE83A4-93BF-4E49-9215-F4EF767EDDF7}"/>
                </a:ext>
              </a:extLst>
            </p:cNvPr>
            <p:cNvSpPr/>
            <p:nvPr/>
          </p:nvSpPr>
          <p:spPr>
            <a:xfrm>
              <a:off x="2261098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849"/>
                    <a:pt x="419" y="3186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607" y="1067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3546;p77">
              <a:extLst>
                <a:ext uri="{FF2B5EF4-FFF2-40B4-BE49-F238E27FC236}">
                  <a16:creationId xmlns:a16="http://schemas.microsoft.com/office/drawing/2014/main" id="{A656EA73-F177-4B47-B1F4-59F524512383}"/>
                </a:ext>
              </a:extLst>
            </p:cNvPr>
            <p:cNvSpPr/>
            <p:nvPr/>
          </p:nvSpPr>
          <p:spPr>
            <a:xfrm>
              <a:off x="2285098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3547;p77">
              <a:extLst>
                <a:ext uri="{FF2B5EF4-FFF2-40B4-BE49-F238E27FC236}">
                  <a16:creationId xmlns:a16="http://schemas.microsoft.com/office/drawing/2014/main" id="{9ED879A0-FF09-4D25-B4C4-6336B8F557EA}"/>
                </a:ext>
              </a:extLst>
            </p:cNvPr>
            <p:cNvSpPr/>
            <p:nvPr/>
          </p:nvSpPr>
          <p:spPr>
            <a:xfrm>
              <a:off x="2681098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3548;p77">
              <a:extLst>
                <a:ext uri="{FF2B5EF4-FFF2-40B4-BE49-F238E27FC236}">
                  <a16:creationId xmlns:a16="http://schemas.microsoft.com/office/drawing/2014/main" id="{A02E2E33-0052-4EA3-A9A3-0C0BA26F2203}"/>
                </a:ext>
              </a:extLst>
            </p:cNvPr>
            <p:cNvSpPr/>
            <p:nvPr/>
          </p:nvSpPr>
          <p:spPr>
            <a:xfrm>
              <a:off x="2365246" y="3296753"/>
              <a:ext cx="394517" cy="160147"/>
            </a:xfrm>
            <a:custGeom>
              <a:avLst/>
              <a:gdLst/>
              <a:ahLst/>
              <a:cxnLst/>
              <a:rect l="l" t="t" r="r" b="b"/>
              <a:pathLst>
                <a:path w="2663" h="1081" extrusionOk="0">
                  <a:moveTo>
                    <a:pt x="2350" y="1"/>
                  </a:moveTo>
                  <a:lnTo>
                    <a:pt x="1" y="43"/>
                  </a:lnTo>
                  <a:cubicBezTo>
                    <a:pt x="269" y="890"/>
                    <a:pt x="967" y="1080"/>
                    <a:pt x="1339" y="1080"/>
                  </a:cubicBezTo>
                  <a:cubicBezTo>
                    <a:pt x="1451" y="1080"/>
                    <a:pt x="1534" y="1063"/>
                    <a:pt x="1566" y="1041"/>
                  </a:cubicBezTo>
                  <a:cubicBezTo>
                    <a:pt x="1715" y="934"/>
                    <a:pt x="1566" y="312"/>
                    <a:pt x="1566" y="312"/>
                  </a:cubicBezTo>
                  <a:lnTo>
                    <a:pt x="1566" y="312"/>
                  </a:lnTo>
                  <a:cubicBezTo>
                    <a:pt x="1713" y="843"/>
                    <a:pt x="2219" y="1038"/>
                    <a:pt x="2475" y="1038"/>
                  </a:cubicBezTo>
                  <a:cubicBezTo>
                    <a:pt x="2597" y="1038"/>
                    <a:pt x="2662" y="994"/>
                    <a:pt x="2606" y="921"/>
                  </a:cubicBezTo>
                  <a:cubicBezTo>
                    <a:pt x="2431" y="691"/>
                    <a:pt x="2350" y="1"/>
                    <a:pt x="2350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3549;p77">
              <a:extLst>
                <a:ext uri="{FF2B5EF4-FFF2-40B4-BE49-F238E27FC236}">
                  <a16:creationId xmlns:a16="http://schemas.microsoft.com/office/drawing/2014/main" id="{EC801957-EBF9-44B3-9B44-6CFA07AE13A7}"/>
                </a:ext>
              </a:extLst>
            </p:cNvPr>
            <p:cNvSpPr/>
            <p:nvPr/>
          </p:nvSpPr>
          <p:spPr>
            <a:xfrm>
              <a:off x="2492950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3550;p77">
              <a:extLst>
                <a:ext uri="{FF2B5EF4-FFF2-40B4-BE49-F238E27FC236}">
                  <a16:creationId xmlns:a16="http://schemas.microsoft.com/office/drawing/2014/main" id="{4A59C9F4-4E8D-4EA0-8435-E21888B4B8DC}"/>
                </a:ext>
              </a:extLst>
            </p:cNvPr>
            <p:cNvSpPr/>
            <p:nvPr/>
          </p:nvSpPr>
          <p:spPr>
            <a:xfrm>
              <a:off x="2491024" y="3611568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05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3551;p77">
              <a:extLst>
                <a:ext uri="{FF2B5EF4-FFF2-40B4-BE49-F238E27FC236}">
                  <a16:creationId xmlns:a16="http://schemas.microsoft.com/office/drawing/2014/main" id="{16521739-9C83-4318-AEAC-C0297DDC8B0C}"/>
                </a:ext>
              </a:extLst>
            </p:cNvPr>
            <p:cNvSpPr/>
            <p:nvPr/>
          </p:nvSpPr>
          <p:spPr>
            <a:xfrm>
              <a:off x="2587321" y="3458975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64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3552;p77">
              <a:extLst>
                <a:ext uri="{FF2B5EF4-FFF2-40B4-BE49-F238E27FC236}">
                  <a16:creationId xmlns:a16="http://schemas.microsoft.com/office/drawing/2014/main" id="{D7475A15-E3F0-4F29-BAFB-667F6BA3FEEA}"/>
                </a:ext>
              </a:extLst>
            </p:cNvPr>
            <p:cNvSpPr/>
            <p:nvPr/>
          </p:nvSpPr>
          <p:spPr>
            <a:xfrm>
              <a:off x="2597098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541" y="1"/>
                  </a:moveTo>
                  <a:cubicBezTo>
                    <a:pt x="425" y="1"/>
                    <a:pt x="31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18" y="108"/>
                    <a:pt x="546" y="108"/>
                  </a:cubicBezTo>
                  <a:cubicBezTo>
                    <a:pt x="581" y="108"/>
                    <a:pt x="615" y="112"/>
                    <a:pt x="649" y="119"/>
                  </a:cubicBezTo>
                  <a:cubicBezTo>
                    <a:pt x="756" y="145"/>
                    <a:pt x="866" y="200"/>
                    <a:pt x="934" y="281"/>
                  </a:cubicBezTo>
                  <a:cubicBezTo>
                    <a:pt x="1015" y="375"/>
                    <a:pt x="1015" y="495"/>
                    <a:pt x="1096" y="576"/>
                  </a:cubicBezTo>
                  <a:cubicBezTo>
                    <a:pt x="1105" y="585"/>
                    <a:pt x="1121" y="596"/>
                    <a:pt x="1133" y="596"/>
                  </a:cubicBezTo>
                  <a:cubicBezTo>
                    <a:pt x="1139" y="596"/>
                    <a:pt x="1144" y="594"/>
                    <a:pt x="1148" y="589"/>
                  </a:cubicBezTo>
                  <a:cubicBezTo>
                    <a:pt x="1216" y="456"/>
                    <a:pt x="1109" y="281"/>
                    <a:pt x="1015" y="184"/>
                  </a:cubicBezTo>
                  <a:cubicBezTo>
                    <a:pt x="918" y="90"/>
                    <a:pt x="772" y="22"/>
                    <a:pt x="636" y="9"/>
                  </a:cubicBezTo>
                  <a:cubicBezTo>
                    <a:pt x="604" y="3"/>
                    <a:pt x="573" y="1"/>
                    <a:pt x="54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3553;p77">
              <a:extLst>
                <a:ext uri="{FF2B5EF4-FFF2-40B4-BE49-F238E27FC236}">
                  <a16:creationId xmlns:a16="http://schemas.microsoft.com/office/drawing/2014/main" id="{183FAB0D-0FB4-4652-B909-75522DD8FCCA}"/>
                </a:ext>
              </a:extLst>
            </p:cNvPr>
            <p:cNvSpPr/>
            <p:nvPr/>
          </p:nvSpPr>
          <p:spPr>
            <a:xfrm>
              <a:off x="2605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3554;p77">
              <a:extLst>
                <a:ext uri="{FF2B5EF4-FFF2-40B4-BE49-F238E27FC236}">
                  <a16:creationId xmlns:a16="http://schemas.microsoft.com/office/drawing/2014/main" id="{8CACF9D3-D479-44FD-9C28-04E1EFD4C48D}"/>
                </a:ext>
              </a:extLst>
            </p:cNvPr>
            <p:cNvSpPr/>
            <p:nvPr/>
          </p:nvSpPr>
          <p:spPr>
            <a:xfrm>
              <a:off x="2619173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6" y="1"/>
                    <a:pt x="1" y="53"/>
                    <a:pt x="1" y="134"/>
                  </a:cubicBezTo>
                  <a:cubicBezTo>
                    <a:pt x="1" y="202"/>
                    <a:pt x="56" y="257"/>
                    <a:pt x="121" y="257"/>
                  </a:cubicBezTo>
                  <a:cubicBezTo>
                    <a:pt x="189" y="257"/>
                    <a:pt x="257" y="202"/>
                    <a:pt x="257" y="134"/>
                  </a:cubicBezTo>
                  <a:cubicBezTo>
                    <a:pt x="257" y="53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3555;p77">
              <a:extLst>
                <a:ext uri="{FF2B5EF4-FFF2-40B4-BE49-F238E27FC236}">
                  <a16:creationId xmlns:a16="http://schemas.microsoft.com/office/drawing/2014/main" id="{E9BEBF55-6BD3-44E3-B752-6C7F6BAAD108}"/>
                </a:ext>
              </a:extLst>
            </p:cNvPr>
            <p:cNvSpPr/>
            <p:nvPr/>
          </p:nvSpPr>
          <p:spPr>
            <a:xfrm>
              <a:off x="2311024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3556;p77">
              <a:extLst>
                <a:ext uri="{FF2B5EF4-FFF2-40B4-BE49-F238E27FC236}">
                  <a16:creationId xmlns:a16="http://schemas.microsoft.com/office/drawing/2014/main" id="{2FFE5E44-A81A-409B-A74E-EF37BC7D459D}"/>
                </a:ext>
              </a:extLst>
            </p:cNvPr>
            <p:cNvSpPr/>
            <p:nvPr/>
          </p:nvSpPr>
          <p:spPr>
            <a:xfrm>
              <a:off x="2300950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60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93" y="585"/>
                    <a:pt x="109" y="596"/>
                    <a:pt x="122" y="596"/>
                  </a:cubicBezTo>
                  <a:cubicBezTo>
                    <a:pt x="128" y="596"/>
                    <a:pt x="133" y="594"/>
                    <a:pt x="137" y="589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2" y="107"/>
                    <a:pt x="697" y="107"/>
                  </a:cubicBezTo>
                  <a:cubicBezTo>
                    <a:pt x="919" y="107"/>
                    <a:pt x="1133" y="249"/>
                    <a:pt x="1203" y="482"/>
                  </a:cubicBezTo>
                  <a:cubicBezTo>
                    <a:pt x="1207" y="486"/>
                    <a:pt x="1209" y="487"/>
                    <a:pt x="1211" y="487"/>
                  </a:cubicBezTo>
                  <a:cubicBezTo>
                    <a:pt x="1216" y="487"/>
                    <a:pt x="1216" y="478"/>
                    <a:pt x="1216" y="469"/>
                  </a:cubicBezTo>
                  <a:cubicBezTo>
                    <a:pt x="1190" y="307"/>
                    <a:pt x="1122" y="171"/>
                    <a:pt x="973" y="77"/>
                  </a:cubicBezTo>
                  <a:cubicBezTo>
                    <a:pt x="879" y="25"/>
                    <a:pt x="771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3557;p77">
              <a:extLst>
                <a:ext uri="{FF2B5EF4-FFF2-40B4-BE49-F238E27FC236}">
                  <a16:creationId xmlns:a16="http://schemas.microsoft.com/office/drawing/2014/main" id="{9E8243FD-AEB7-42FD-B7A4-A9E4F9AF3A19}"/>
                </a:ext>
              </a:extLst>
            </p:cNvPr>
            <p:cNvSpPr/>
            <p:nvPr/>
          </p:nvSpPr>
          <p:spPr>
            <a:xfrm>
              <a:off x="2353246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3558;p77">
              <a:extLst>
                <a:ext uri="{FF2B5EF4-FFF2-40B4-BE49-F238E27FC236}">
                  <a16:creationId xmlns:a16="http://schemas.microsoft.com/office/drawing/2014/main" id="{213F1967-A19E-4BD4-9210-5FE1846C8942}"/>
                </a:ext>
              </a:extLst>
            </p:cNvPr>
            <p:cNvSpPr/>
            <p:nvPr/>
          </p:nvSpPr>
          <p:spPr>
            <a:xfrm>
              <a:off x="236717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7" y="1"/>
                  </a:moveTo>
                  <a:cubicBezTo>
                    <a:pt x="69" y="1"/>
                    <a:pt x="1" y="53"/>
                    <a:pt x="1" y="134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53"/>
                    <a:pt x="202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3559;p77">
              <a:extLst>
                <a:ext uri="{FF2B5EF4-FFF2-40B4-BE49-F238E27FC236}">
                  <a16:creationId xmlns:a16="http://schemas.microsoft.com/office/drawing/2014/main" id="{A7958700-F16B-4E5A-9721-D67A18DAB3E4}"/>
                </a:ext>
              </a:extLst>
            </p:cNvPr>
            <p:cNvSpPr/>
            <p:nvPr/>
          </p:nvSpPr>
          <p:spPr>
            <a:xfrm>
              <a:off x="2633098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95" y="4"/>
                    <a:pt x="69" y="4"/>
                    <a:pt x="56" y="20"/>
                  </a:cubicBezTo>
                  <a:cubicBezTo>
                    <a:pt x="27" y="33"/>
                    <a:pt x="1" y="59"/>
                    <a:pt x="1" y="85"/>
                  </a:cubicBezTo>
                  <a:cubicBezTo>
                    <a:pt x="1" y="140"/>
                    <a:pt x="43" y="166"/>
                    <a:pt x="95" y="166"/>
                  </a:cubicBezTo>
                  <a:cubicBezTo>
                    <a:pt x="124" y="182"/>
                    <a:pt x="163" y="182"/>
                    <a:pt x="205" y="195"/>
                  </a:cubicBezTo>
                  <a:cubicBezTo>
                    <a:pt x="231" y="195"/>
                    <a:pt x="257" y="195"/>
                    <a:pt x="270" y="208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94" y="344"/>
                    <a:pt x="623" y="344"/>
                  </a:cubicBezTo>
                  <a:cubicBezTo>
                    <a:pt x="636" y="344"/>
                    <a:pt x="662" y="344"/>
                    <a:pt x="675" y="328"/>
                  </a:cubicBezTo>
                  <a:lnTo>
                    <a:pt x="675" y="302"/>
                  </a:ln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3560;p77">
              <a:extLst>
                <a:ext uri="{FF2B5EF4-FFF2-40B4-BE49-F238E27FC236}">
                  <a16:creationId xmlns:a16="http://schemas.microsoft.com/office/drawing/2014/main" id="{05B20A7D-B1D9-47B7-9616-DD88EB6D0393}"/>
                </a:ext>
              </a:extLst>
            </p:cNvPr>
            <p:cNvSpPr/>
            <p:nvPr/>
          </p:nvSpPr>
          <p:spPr>
            <a:xfrm>
              <a:off x="2345098" y="3382086"/>
              <a:ext cx="102370" cy="46222"/>
            </a:xfrm>
            <a:custGeom>
              <a:avLst/>
              <a:gdLst/>
              <a:ahLst/>
              <a:cxnLst/>
              <a:rect l="l" t="t" r="r" b="b"/>
              <a:pathLst>
                <a:path w="691" h="312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82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5"/>
                    <a:pt x="10" y="311"/>
                    <a:pt x="20" y="311"/>
                  </a:cubicBezTo>
                  <a:cubicBezTo>
                    <a:pt x="28" y="311"/>
                    <a:pt x="36" y="308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75" y="47"/>
                    <a:pt x="649" y="21"/>
                  </a:cubicBezTo>
                  <a:cubicBezTo>
                    <a:pt x="623" y="5"/>
                    <a:pt x="610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3561;p77">
              <a:extLst>
                <a:ext uri="{FF2B5EF4-FFF2-40B4-BE49-F238E27FC236}">
                  <a16:creationId xmlns:a16="http://schemas.microsoft.com/office/drawing/2014/main" id="{967D04AF-F0AE-4A48-A063-662234323055}"/>
                </a:ext>
              </a:extLst>
            </p:cNvPr>
            <p:cNvSpPr/>
            <p:nvPr/>
          </p:nvSpPr>
          <p:spPr>
            <a:xfrm>
              <a:off x="2809247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8" y="1280"/>
                  </a:cubicBezTo>
                  <a:cubicBezTo>
                    <a:pt x="493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3562;p77">
              <a:extLst>
                <a:ext uri="{FF2B5EF4-FFF2-40B4-BE49-F238E27FC236}">
                  <a16:creationId xmlns:a16="http://schemas.microsoft.com/office/drawing/2014/main" id="{3CB63416-64D4-481C-8832-63A426DA45E8}"/>
                </a:ext>
              </a:extLst>
            </p:cNvPr>
            <p:cNvSpPr/>
            <p:nvPr/>
          </p:nvSpPr>
          <p:spPr>
            <a:xfrm>
              <a:off x="2804950" y="3488901"/>
              <a:ext cx="122518" cy="74963"/>
            </a:xfrm>
            <a:custGeom>
              <a:avLst/>
              <a:gdLst/>
              <a:ahLst/>
              <a:cxnLst/>
              <a:rect l="l" t="t" r="r" b="b"/>
              <a:pathLst>
                <a:path w="827" h="506" extrusionOk="0">
                  <a:moveTo>
                    <a:pt x="373" y="1"/>
                  </a:moveTo>
                  <a:cubicBezTo>
                    <a:pt x="219" y="1"/>
                    <a:pt x="66" y="71"/>
                    <a:pt x="17" y="230"/>
                  </a:cubicBezTo>
                  <a:cubicBezTo>
                    <a:pt x="1" y="243"/>
                    <a:pt x="30" y="256"/>
                    <a:pt x="43" y="256"/>
                  </a:cubicBezTo>
                  <a:cubicBezTo>
                    <a:pt x="98" y="217"/>
                    <a:pt x="137" y="162"/>
                    <a:pt x="192" y="123"/>
                  </a:cubicBezTo>
                  <a:cubicBezTo>
                    <a:pt x="242" y="101"/>
                    <a:pt x="290" y="89"/>
                    <a:pt x="345" y="89"/>
                  </a:cubicBezTo>
                  <a:cubicBezTo>
                    <a:pt x="364" y="89"/>
                    <a:pt x="385" y="90"/>
                    <a:pt x="406" y="94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54" y="460"/>
                    <a:pt x="299" y="460"/>
                    <a:pt x="260" y="486"/>
                  </a:cubicBezTo>
                  <a:cubicBezTo>
                    <a:pt x="260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9" y="259"/>
                    <a:pt x="529" y="123"/>
                  </a:cubicBezTo>
                  <a:lnTo>
                    <a:pt x="529" y="123"/>
                  </a:lnTo>
                  <a:cubicBezTo>
                    <a:pt x="636" y="162"/>
                    <a:pt x="717" y="256"/>
                    <a:pt x="717" y="392"/>
                  </a:cubicBezTo>
                  <a:lnTo>
                    <a:pt x="730" y="392"/>
                  </a:lnTo>
                  <a:cubicBezTo>
                    <a:pt x="826" y="151"/>
                    <a:pt x="598" y="1"/>
                    <a:pt x="3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3563;p77">
              <a:extLst>
                <a:ext uri="{FF2B5EF4-FFF2-40B4-BE49-F238E27FC236}">
                  <a16:creationId xmlns:a16="http://schemas.microsoft.com/office/drawing/2014/main" id="{4A6A49EE-D612-468F-94D6-1F1A75DB616A}"/>
                </a:ext>
              </a:extLst>
            </p:cNvPr>
            <p:cNvSpPr/>
            <p:nvPr/>
          </p:nvSpPr>
          <p:spPr>
            <a:xfrm>
              <a:off x="2235172" y="3154234"/>
              <a:ext cx="638071" cy="385332"/>
            </a:xfrm>
            <a:custGeom>
              <a:avLst/>
              <a:gdLst/>
              <a:ahLst/>
              <a:cxnLst/>
              <a:rect l="l" t="t" r="r" b="b"/>
              <a:pathLst>
                <a:path w="4307" h="2601" extrusionOk="0">
                  <a:moveTo>
                    <a:pt x="2142" y="1"/>
                  </a:moveTo>
                  <a:cubicBezTo>
                    <a:pt x="1453" y="1"/>
                    <a:pt x="869" y="206"/>
                    <a:pt x="500" y="733"/>
                  </a:cubicBezTo>
                  <a:cubicBezTo>
                    <a:pt x="1" y="1449"/>
                    <a:pt x="270" y="2544"/>
                    <a:pt x="270" y="2544"/>
                  </a:cubicBezTo>
                  <a:cubicBezTo>
                    <a:pt x="380" y="1274"/>
                    <a:pt x="785" y="1125"/>
                    <a:pt x="879" y="1005"/>
                  </a:cubicBezTo>
                  <a:lnTo>
                    <a:pt x="1365" y="1206"/>
                  </a:lnTo>
                  <a:cubicBezTo>
                    <a:pt x="1570" y="1285"/>
                    <a:pt x="1788" y="1326"/>
                    <a:pt x="2005" y="1326"/>
                  </a:cubicBezTo>
                  <a:cubicBezTo>
                    <a:pt x="2231" y="1326"/>
                    <a:pt x="2455" y="1282"/>
                    <a:pt x="2661" y="1193"/>
                  </a:cubicBezTo>
                  <a:lnTo>
                    <a:pt x="3228" y="963"/>
                  </a:lnTo>
                  <a:cubicBezTo>
                    <a:pt x="3442" y="1598"/>
                    <a:pt x="3808" y="1909"/>
                    <a:pt x="3808" y="1909"/>
                  </a:cubicBezTo>
                  <a:cubicBezTo>
                    <a:pt x="3834" y="2045"/>
                    <a:pt x="3834" y="2489"/>
                    <a:pt x="3889" y="2583"/>
                  </a:cubicBezTo>
                  <a:cubicBezTo>
                    <a:pt x="3896" y="2594"/>
                    <a:pt x="3906" y="2600"/>
                    <a:pt x="3918" y="2600"/>
                  </a:cubicBezTo>
                  <a:cubicBezTo>
                    <a:pt x="4005" y="2600"/>
                    <a:pt x="4208" y="2320"/>
                    <a:pt x="4268" y="1883"/>
                  </a:cubicBezTo>
                  <a:cubicBezTo>
                    <a:pt x="4307" y="720"/>
                    <a:pt x="3578" y="195"/>
                    <a:pt x="2904" y="72"/>
                  </a:cubicBezTo>
                  <a:cubicBezTo>
                    <a:pt x="2640" y="26"/>
                    <a:pt x="2384" y="1"/>
                    <a:pt x="2142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3564;p77">
              <a:extLst>
                <a:ext uri="{FF2B5EF4-FFF2-40B4-BE49-F238E27FC236}">
                  <a16:creationId xmlns:a16="http://schemas.microsoft.com/office/drawing/2014/main" id="{3B5AFEE6-B095-4E73-B4FF-6CDAFB2ACAE4}"/>
                </a:ext>
              </a:extLst>
            </p:cNvPr>
            <p:cNvSpPr/>
            <p:nvPr/>
          </p:nvSpPr>
          <p:spPr>
            <a:xfrm>
              <a:off x="2475321" y="3675420"/>
              <a:ext cx="164888" cy="44000"/>
            </a:xfrm>
            <a:custGeom>
              <a:avLst/>
              <a:gdLst/>
              <a:ahLst/>
              <a:cxnLst/>
              <a:rect l="l" t="t" r="r" b="b"/>
              <a:pathLst>
                <a:path w="1113" h="297" extrusionOk="0">
                  <a:moveTo>
                    <a:pt x="1062" y="0"/>
                  </a:moveTo>
                  <a:cubicBezTo>
                    <a:pt x="1052" y="0"/>
                    <a:pt x="1044" y="3"/>
                    <a:pt x="1040" y="11"/>
                  </a:cubicBezTo>
                  <a:cubicBezTo>
                    <a:pt x="887" y="172"/>
                    <a:pt x="649" y="242"/>
                    <a:pt x="412" y="242"/>
                  </a:cubicBezTo>
                  <a:cubicBezTo>
                    <a:pt x="272" y="242"/>
                    <a:pt x="133" y="217"/>
                    <a:pt x="13" y="173"/>
                  </a:cubicBezTo>
                  <a:cubicBezTo>
                    <a:pt x="10" y="170"/>
                    <a:pt x="8" y="169"/>
                    <a:pt x="7" y="169"/>
                  </a:cubicBezTo>
                  <a:cubicBezTo>
                    <a:pt x="0" y="169"/>
                    <a:pt x="2" y="188"/>
                    <a:pt x="13" y="199"/>
                  </a:cubicBezTo>
                  <a:cubicBezTo>
                    <a:pt x="129" y="264"/>
                    <a:pt x="276" y="296"/>
                    <a:pt x="426" y="296"/>
                  </a:cubicBezTo>
                  <a:cubicBezTo>
                    <a:pt x="677" y="296"/>
                    <a:pt x="940" y="207"/>
                    <a:pt x="1092" y="37"/>
                  </a:cubicBezTo>
                  <a:cubicBezTo>
                    <a:pt x="1112" y="18"/>
                    <a:pt x="1084" y="0"/>
                    <a:pt x="1062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3565;p77">
              <a:extLst>
                <a:ext uri="{FF2B5EF4-FFF2-40B4-BE49-F238E27FC236}">
                  <a16:creationId xmlns:a16="http://schemas.microsoft.com/office/drawing/2014/main" id="{C050835A-8B1C-400A-B2D3-AE5CAE27285A}"/>
                </a:ext>
              </a:extLst>
            </p:cNvPr>
            <p:cNvSpPr/>
            <p:nvPr/>
          </p:nvSpPr>
          <p:spPr>
            <a:xfrm>
              <a:off x="2623024" y="3662976"/>
              <a:ext cx="30370" cy="22815"/>
            </a:xfrm>
            <a:custGeom>
              <a:avLst/>
              <a:gdLst/>
              <a:ahLst/>
              <a:cxnLst/>
              <a:rect l="l" t="t" r="r" b="b"/>
              <a:pathLst>
                <a:path w="205" h="154" extrusionOk="0">
                  <a:moveTo>
                    <a:pt x="30" y="1"/>
                  </a:moveTo>
                  <a:cubicBezTo>
                    <a:pt x="1" y="27"/>
                    <a:pt x="30" y="82"/>
                    <a:pt x="56" y="108"/>
                  </a:cubicBezTo>
                  <a:cubicBezTo>
                    <a:pt x="77" y="129"/>
                    <a:pt x="119" y="153"/>
                    <a:pt x="155" y="153"/>
                  </a:cubicBezTo>
                  <a:cubicBezTo>
                    <a:pt x="162" y="153"/>
                    <a:pt x="169" y="152"/>
                    <a:pt x="176" y="150"/>
                  </a:cubicBezTo>
                  <a:cubicBezTo>
                    <a:pt x="192" y="150"/>
                    <a:pt x="205" y="121"/>
                    <a:pt x="192" y="108"/>
                  </a:cubicBezTo>
                  <a:lnTo>
                    <a:pt x="137" y="108"/>
                  </a:lnTo>
                  <a:cubicBezTo>
                    <a:pt x="82" y="95"/>
                    <a:pt x="69" y="53"/>
                    <a:pt x="4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C95E4ED-73F1-4B5F-B3B8-DD9D84803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132" y="2756801"/>
            <a:ext cx="7663336" cy="26397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9524AA-A052-4DE7-822E-A2F782A99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09410"/>
            <a:ext cx="3054361" cy="145707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6CA024E-EFEB-69FB-AFAC-64FAF0191C39}"/>
              </a:ext>
            </a:extLst>
          </p:cNvPr>
          <p:cNvSpPr/>
          <p:nvPr/>
        </p:nvSpPr>
        <p:spPr>
          <a:xfrm>
            <a:off x="-1371600" y="619125"/>
            <a:ext cx="1007707" cy="104172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503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27381" y="285751"/>
            <a:ext cx="5825794" cy="6098964"/>
            <a:chOff x="729861" y="1028932"/>
            <a:chExt cx="4495800" cy="480532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2"/>
              <a:ext cx="4495800" cy="48053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89578" y="3431496"/>
              <a:ext cx="4236856" cy="2255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/>
              <a:r>
                <a:rPr lang="vi-VN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Nữ yêu cầu bạn không được chơi với Hoa nếu chơi sẽ không chơi cùng. </a:t>
              </a:r>
              <a:r>
                <a:rPr lang="vi-VN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nữ không đồng ý và vẫn muốn chơi với Hoa.</a:t>
              </a:r>
              <a:endPara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FEFE7F1-7012-4EC6-9778-CEAB006C3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987" y="1738312"/>
            <a:ext cx="4462463" cy="3926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955546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191125" y="183271"/>
            <a:ext cx="6752001" cy="6436604"/>
            <a:chOff x="6651359" y="1330036"/>
            <a:chExt cx="5805831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1359" y="1330036"/>
              <a:ext cx="5760642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7902056" y="4152073"/>
              <a:ext cx="4555134" cy="245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Calibri" panose="020F0502020204030204"/>
                </a:rPr>
                <a:t>Bạn nữ bảo bạn nam nói dối nhưng bạn nam kh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/>
                </a:rPr>
                <a:t>ẳ</a:t>
              </a:r>
              <a:r>
                <a:rPr lang="vi-VN" sz="3600" b="1" dirty="0">
                  <a:solidFill>
                    <a:prstClr val="black"/>
                  </a:solidFill>
                  <a:latin typeface="Calibri" panose="020F0502020204030204"/>
                </a:rPr>
                <a:t>ng định mình không nói dối.</a:t>
              </a:r>
              <a:endParaRPr lang="en-US" sz="3600" b="1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algn="just" defTabSz="914377">
                <a:defRPr/>
              </a:pPr>
              <a:r>
                <a:rPr lang="vi-VN" sz="3600" b="1" dirty="0">
                  <a:solidFill>
                    <a:srgbClr val="FF0000"/>
                  </a:solidFill>
                  <a:latin typeface="Calibri" panose="020F0502020204030204"/>
                </a:rPr>
                <a:t>Hai bạn đan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/>
                </a:rPr>
                <a:t>g</a:t>
              </a:r>
              <a:r>
                <a:rPr lang="vi-VN" sz="3600" b="1" dirty="0">
                  <a:solidFill>
                    <a:srgbClr val="FF0000"/>
                  </a:solidFill>
                  <a:latin typeface="Calibri" panose="020F0502020204030204"/>
                </a:rPr>
                <a:t> bất hòa với nhau</a:t>
              </a:r>
              <a:endParaRPr lang="en-US" sz="3600" b="1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8F81137-07A2-486A-922D-6135C30A1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7" y="876300"/>
            <a:ext cx="4471988" cy="4906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98798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08071" y="104775"/>
            <a:ext cx="5149614" cy="6553201"/>
            <a:chOff x="712939" y="1114740"/>
            <a:chExt cx="4512722" cy="497694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114740"/>
              <a:ext cx="4495800" cy="497694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12939" y="3542094"/>
              <a:ext cx="4495800" cy="2173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 nữ ghét bạn Nga vì hay nói xấu bạn. </a:t>
              </a:r>
              <a:endPara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 defTabSz="1219170">
                <a:defRPr/>
              </a:pPr>
              <a:r>
                <a:rPr lang="vi-VN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Việc làm đó thể hiện việc sự bất hòa, mất đi mối quan hệ tốt bạn bè.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D0115E2-2167-4916-84E6-193238DEE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537" y="1138237"/>
            <a:ext cx="4462463" cy="49351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401470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6181725" y="666750"/>
            <a:ext cx="5829299" cy="6006385"/>
            <a:chOff x="6834011" y="1330036"/>
            <a:chExt cx="5255448" cy="55463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984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 không cho bạn nói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sự</a:t>
              </a: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thật là mình làm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gãy</a:t>
              </a: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thước của bạn Huệ.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Việc làm đó thể hiện tính nói dối.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8A5A77B-9F4D-4E1F-BC63-1A56710A2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788675"/>
            <a:ext cx="5829300" cy="2673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41D2B98-28A6-B0F6-F1E1-5B84E570F51D}"/>
              </a:ext>
            </a:extLst>
          </p:cNvPr>
          <p:cNvSpPr/>
          <p:nvPr/>
        </p:nvSpPr>
        <p:spPr>
          <a:xfrm>
            <a:off x="-1371600" y="619125"/>
            <a:ext cx="1007707" cy="104172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653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02DAAE2A-43E3-A9C8-10D2-1E73CCEE9A47}"/>
              </a:ext>
            </a:extLst>
          </p:cNvPr>
          <p:cNvSpPr/>
          <p:nvPr/>
        </p:nvSpPr>
        <p:spPr>
          <a:xfrm>
            <a:off x="361950" y="457200"/>
            <a:ext cx="7820734" cy="2005687"/>
          </a:xfrm>
          <a:prstGeom prst="flowChartTerminator">
            <a:avLst/>
          </a:prstGeom>
          <a:solidFill>
            <a:srgbClr val="FFFF00">
              <a:alpha val="50000"/>
            </a:srgb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Em còn biết những việc làm nào khác thể hiện sự  bất hòa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bạn bè?</a:t>
            </a:r>
            <a:endParaRPr lang="en-US" sz="40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649B5D8F-CA1D-B64B-8BFA-479CDD66F4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89898" y="0"/>
            <a:ext cx="3902103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53A8CE2-9FE1-B345-B8D5-562A6792DFA4}"/>
              </a:ext>
            </a:extLst>
          </p:cNvPr>
          <p:cNvSpPr/>
          <p:nvPr/>
        </p:nvSpPr>
        <p:spPr>
          <a:xfrm>
            <a:off x="-1371600" y="619125"/>
            <a:ext cx="1007707" cy="104172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2971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065834" y="1937015"/>
            <a:ext cx="6078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vi-VN" sz="3600" b="1" dirty="0">
                <a:solidFill>
                  <a:srgbClr val="0070C0"/>
                </a:solidFill>
                <a:latin typeface="Calibri" panose="020F0502020204030204"/>
              </a:rPr>
              <a:t>Bạn bè cần phải hòa hợp với nhau, các em cũng cần phân biệt việc tốt việc xấu, không nên làm những việc xấu dể bất hòa với bạn bè</a:t>
            </a:r>
            <a:endParaRPr lang="en-US" sz="3600" b="1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2409825" y="133350"/>
            <a:ext cx="6943758" cy="1250713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defTabSz="914377"/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Em</a:t>
            </a:r>
            <a:r>
              <a:rPr lang="en-US" sz="880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cần</a:t>
            </a:r>
            <a:r>
              <a:rPr lang="en-US" sz="880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nhớ</a:t>
            </a:r>
            <a:endParaRPr lang="en-US" sz="8800" dirty="0">
              <a:ln w="19050">
                <a:solidFill>
                  <a:srgbClr val="ED7D31">
                    <a:lumMod val="50000"/>
                  </a:srgbClr>
                </a:solidFill>
              </a:ln>
              <a:solidFill>
                <a:srgbClr val="FF9900"/>
              </a:solidFill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00027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257924" y="800100"/>
            <a:ext cx="49911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200" b="1" dirty="0">
                <a:solidFill>
                  <a:srgbClr val="FF0000"/>
                </a:solidFill>
                <a:latin typeface="Calibri" panose="020F0502020204030204"/>
              </a:rPr>
              <a:t>2. </a:t>
            </a:r>
            <a:r>
              <a:rPr lang="vi-VN" sz="4200" b="1" dirty="0">
                <a:solidFill>
                  <a:srgbClr val="FF0000"/>
                </a:solidFill>
                <a:latin typeface="Calibri" panose="020F0502020204030204"/>
              </a:rPr>
              <a:t>Tìm hiểu lợi ích của cư xử bất hòa với bạn bè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84774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E83207-8E45-2936-EA56-9558AA618C68}"/>
              </a:ext>
            </a:extLst>
          </p:cNvPr>
          <p:cNvSpPr/>
          <p:nvPr/>
        </p:nvSpPr>
        <p:spPr>
          <a:xfrm>
            <a:off x="209550" y="260648"/>
            <a:ext cx="11753849" cy="6416377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đã làm gì để xử lý bất hòa?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1B59B-9105-29AF-6654-434DDB6EB32C}"/>
              </a:ext>
            </a:extLst>
          </p:cNvPr>
          <p:cNvSpPr txBox="1"/>
          <p:nvPr/>
        </p:nvSpPr>
        <p:spPr>
          <a:xfrm>
            <a:off x="924208" y="392981"/>
            <a:ext cx="102392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xử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lý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bất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hòa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? </a:t>
            </a:r>
            <a:r>
              <a:rPr lang="en-US" sz="3200" b="1" dirty="0" err="1">
                <a:solidFill>
                  <a:srgbClr val="0070C0"/>
                </a:solidFill>
              </a:rPr>
              <a:t>Nếu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không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xử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lý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bất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hòa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thì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điều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gì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sẽ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xảy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ra</a:t>
            </a:r>
            <a:r>
              <a:rPr lang="en-US" sz="3200" b="1" dirty="0">
                <a:solidFill>
                  <a:srgbClr val="0070C0"/>
                </a:solidFill>
              </a:rPr>
              <a:t>?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A6E858-1F64-43B2-9DE8-EA55BB111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37" y="1585913"/>
            <a:ext cx="5586413" cy="2881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9FD12-9578-47DC-9340-C83798B34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124" y="2906617"/>
            <a:ext cx="5857876" cy="309454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1174289-3D97-4D5A-89F6-5C595A5AE7A9}"/>
              </a:ext>
            </a:extLst>
          </p:cNvPr>
          <p:cNvGrpSpPr/>
          <p:nvPr/>
        </p:nvGrpSpPr>
        <p:grpSpPr>
          <a:xfrm>
            <a:off x="1771650" y="4362449"/>
            <a:ext cx="3964002" cy="2257638"/>
            <a:chOff x="2004996" y="0"/>
            <a:chExt cx="8178832" cy="5743608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6117D96A-1920-4ED3-924D-1C92681C2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996" y="0"/>
              <a:ext cx="8178832" cy="5712517"/>
            </a:xfrm>
            <a:prstGeom prst="rect">
              <a:avLst/>
            </a:prstGeom>
          </p:spPr>
        </p:pic>
        <p:sp>
          <p:nvSpPr>
            <p:cNvPr id="16" name="文本框 18">
              <a:extLst>
                <a:ext uri="{FF2B5EF4-FFF2-40B4-BE49-F238E27FC236}">
                  <a16:creationId xmlns:a16="http://schemas.microsoft.com/office/drawing/2014/main" id="{2465CE0C-790D-4C84-89CD-2A7F0F6BBFD6}"/>
                </a:ext>
              </a:extLst>
            </p:cNvPr>
            <p:cNvSpPr txBox="1"/>
            <p:nvPr/>
          </p:nvSpPr>
          <p:spPr>
            <a:xfrm>
              <a:off x="3040251" y="2689877"/>
              <a:ext cx="6176455" cy="3053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6"/>
              <a:r>
                <a:rPr lang="en-US" altLang="zh-CN" sz="3600" b="1" dirty="0">
                  <a:solidFill>
                    <a:srgbClr val="C00000"/>
                  </a:solidFill>
                  <a:ea typeface="仓耳今楷05-6763 W05" panose="02020400000000000000" pitchFamily="18" charset="-122"/>
                  <a:cs typeface="Times New Roman" pitchFamily="18" charset="0"/>
                </a:rPr>
                <a:t>THẢO LUẬN NHÓM 4</a:t>
              </a:r>
              <a:endParaRPr lang="zh-CN" altLang="en-US" sz="3600" b="1" dirty="0">
                <a:solidFill>
                  <a:srgbClr val="C00000"/>
                </a:solidFill>
                <a:ea typeface="仓耳今楷05-6763 W05" panose="02020400000000000000" pitchFamily="18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31886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8515858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400675" y="114300"/>
            <a:ext cx="6610349" cy="6538909"/>
            <a:chOff x="6834011" y="1330036"/>
            <a:chExt cx="5255448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679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đã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b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chế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tức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giữ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tĩnh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nói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chuyện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tỏ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ý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kiến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B08DD0D-D69D-48D4-BE50-AAA8A4B81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" y="2505075"/>
            <a:ext cx="5586413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32144FF-FF1F-94D1-6B4F-86A2AA5A4EFD}"/>
              </a:ext>
            </a:extLst>
          </p:cNvPr>
          <p:cNvSpPr/>
          <p:nvPr/>
        </p:nvSpPr>
        <p:spPr>
          <a:xfrm>
            <a:off x="-1371600" y="619125"/>
            <a:ext cx="1007707" cy="104172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3742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28">
            <a:extLst>
              <a:ext uri="{FF2B5EF4-FFF2-40B4-BE49-F238E27FC236}">
                <a16:creationId xmlns:a16="http://schemas.microsoft.com/office/drawing/2014/main" id="{D535C6BA-1C2D-17E6-C07E-FD4B41EFD629}"/>
              </a:ext>
            </a:extLst>
          </p:cNvPr>
          <p:cNvSpPr/>
          <p:nvPr/>
        </p:nvSpPr>
        <p:spPr>
          <a:xfrm>
            <a:off x="293917" y="185056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8A0BB8-5411-8E3F-EC58-FCC84FF19722}"/>
              </a:ext>
            </a:extLst>
          </p:cNvPr>
          <p:cNvSpPr txBox="1"/>
          <p:nvPr/>
        </p:nvSpPr>
        <p:spPr>
          <a:xfrm>
            <a:off x="2602523" y="566478"/>
            <a:ext cx="66258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Yêu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cầu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cần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đạt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Fleur" panose="020404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6140AD-C6C7-FD8E-91DB-43CBE0175553}"/>
              </a:ext>
            </a:extLst>
          </p:cNvPr>
          <p:cNvSpPr txBox="1"/>
          <p:nvPr/>
        </p:nvSpPr>
        <p:spPr>
          <a:xfrm>
            <a:off x="1344707" y="1695896"/>
            <a:ext cx="10174940" cy="1319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115000"/>
              </a:lnSpc>
              <a:spcAft>
                <a:spcPts val="1000"/>
              </a:spcAft>
            </a:pPr>
            <a:r>
              <a:rPr lang="vi-VN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Nêu được một số biểu hiện bất hòa với bạn bè.</a:t>
            </a:r>
          </a:p>
          <a:p>
            <a:pPr lvl="0" defTabSz="457200">
              <a:lnSpc>
                <a:spcPct val="115000"/>
              </a:lnSpc>
              <a:spcAft>
                <a:spcPts val="1000"/>
              </a:spcAft>
            </a:pPr>
            <a:r>
              <a:rPr lang="vi-VN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Biết vì sao bất hòa với bạn bè.</a:t>
            </a:r>
          </a:p>
        </p:txBody>
      </p:sp>
      <p:pic>
        <p:nvPicPr>
          <p:cNvPr id="13" name="Graphic 12" descr="Heart">
            <a:extLst>
              <a:ext uri="{FF2B5EF4-FFF2-40B4-BE49-F238E27FC236}">
                <a16:creationId xmlns:a16="http://schemas.microsoft.com/office/drawing/2014/main" id="{B0A9C2C4-4F98-A5BC-1358-155107DAD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9260" y="1695896"/>
            <a:ext cx="775447" cy="775447"/>
          </a:xfrm>
          <a:prstGeom prst="rect">
            <a:avLst/>
          </a:prstGeom>
        </p:spPr>
      </p:pic>
      <p:pic>
        <p:nvPicPr>
          <p:cNvPr id="14" name="Graphic 13" descr="Heart">
            <a:extLst>
              <a:ext uri="{FF2B5EF4-FFF2-40B4-BE49-F238E27FC236}">
                <a16:creationId xmlns:a16="http://schemas.microsoft.com/office/drawing/2014/main" id="{6E7DB88D-9379-7492-27F2-C810FB6D26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5934" y="2452159"/>
            <a:ext cx="775447" cy="775447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27381" y="285751"/>
            <a:ext cx="5825794" cy="6098964"/>
            <a:chOff x="729861" y="1028932"/>
            <a:chExt cx="4495800" cy="480532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2"/>
              <a:ext cx="4495800" cy="48053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89578" y="3431496"/>
              <a:ext cx="4236856" cy="2255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Khi không được Mai rủ đi học, Hà đã bình tĩnh và chủ động gặp Mai làm hòa để làm hòa và gắn kết tình bạn của cả ba.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4A8FE95-CCA4-4690-8B7D-7AB4B912B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345" y="971550"/>
            <a:ext cx="5139480" cy="2715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207E69D-9231-3619-D9DB-D0A4666130B5}"/>
              </a:ext>
            </a:extLst>
          </p:cNvPr>
          <p:cNvSpPr/>
          <p:nvPr/>
        </p:nvSpPr>
        <p:spPr>
          <a:xfrm>
            <a:off x="-1371600" y="619125"/>
            <a:ext cx="1007707" cy="104172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691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142034" y="1794140"/>
            <a:ext cx="60789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/>
            <a:r>
              <a:rPr lang="vi-VN" sz="4000" b="1" dirty="0">
                <a:solidFill>
                  <a:srgbClr val="0070C0"/>
                </a:solidFill>
                <a:latin typeface="Calibri" panose="020F0502020204030204"/>
              </a:rPr>
              <a:t>Khi chúng ta 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b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/>
              </a:rPr>
              <a:t>ất hòa với bạn cần bình tĩnh, bày tỏ quan điểm với bạn để giải quyết được mâu thuẫn với bạn bè.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2409825" y="133350"/>
            <a:ext cx="6943758" cy="1250713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Em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cần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nhớ</a:t>
            </a:r>
            <a:endParaRPr kumimoji="0" lang="en-US" sz="8800" b="0" i="0" u="none" strike="noStrike" kern="1200" cap="none" spc="0" normalizeH="0" baseline="0" noProof="0" dirty="0">
              <a:ln w="19050">
                <a:solidFill>
                  <a:srgbClr val="ED7D31">
                    <a:lumMod val="50000"/>
                  </a:srgbClr>
                </a:solidFill>
              </a:ln>
              <a:solidFill>
                <a:srgbClr val="FF99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18712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69D831-C7AE-4633-A146-85EA26D58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110" y="2473759"/>
            <a:ext cx="4865030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250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A999D2-7EEE-1DAC-8847-47A7C5785791}"/>
              </a:ext>
            </a:extLst>
          </p:cNvPr>
          <p:cNvSpPr/>
          <p:nvPr/>
        </p:nvSpPr>
        <p:spPr>
          <a:xfrm>
            <a:off x="1733550" y="432099"/>
            <a:ext cx="9572626" cy="1168101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3FE019-F7FA-4BA5-87FB-3E8D4BEB1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38" b="100000" l="15313" r="58750">
                        <a14:foregroundMark x1="21250" y1="46406" x2="24375" y2="51563"/>
                        <a14:foregroundMark x1="49219" y1="58750" x2="50313" y2="58906"/>
                        <a14:foregroundMark x1="50313" y1="59062" x2="50156" y2="60469"/>
                        <a14:foregroundMark x1="16719" y1="38438" x2="16719" y2="38438"/>
                        <a14:foregroundMark x1="17344" y1="39063" x2="18281" y2="41719"/>
                        <a14:foregroundMark x1="20938" y1="46875" x2="21719" y2="49219"/>
                        <a14:foregroundMark x1="22656" y1="50156" x2="24375" y2="51719"/>
                        <a14:backgroundMark x1="19531" y1="11875" x2="11719" y2="25781"/>
                        <a14:backgroundMark x1="42813" y1="12031" x2="55313" y2="14063"/>
                        <a14:backgroundMark x1="21094" y1="58750" x2="22500" y2="65938"/>
                        <a14:backgroundMark x1="55937" y1="59531" x2="54219" y2="68750"/>
                        <a14:backgroundMark x1="49063" y1="62813" x2="50313" y2="60781"/>
                        <a14:backgroundMark x1="47500" y1="62813" x2="51250" y2="59688"/>
                      </a14:backgroundRemoval>
                    </a14:imgEffect>
                  </a14:imgLayer>
                </a14:imgProps>
              </a:ext>
            </a:extLst>
          </a:blip>
          <a:srcRect r="47461"/>
          <a:stretch/>
        </p:blipFill>
        <p:spPr>
          <a:xfrm>
            <a:off x="-845343" y="2137027"/>
            <a:ext cx="2808179" cy="53449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873798-28A2-90C9-DA3F-495578719485}"/>
              </a:ext>
            </a:extLst>
          </p:cNvPr>
          <p:cNvSpPr txBox="1"/>
          <p:nvPr/>
        </p:nvSpPr>
        <p:spPr>
          <a:xfrm>
            <a:off x="2303958" y="528109"/>
            <a:ext cx="8725991" cy="817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4297" algn="just" defTabSz="1219170">
              <a:lnSpc>
                <a:spcPct val="122000"/>
              </a:lnSpc>
              <a:spcAft>
                <a:spcPts val="500"/>
              </a:spcAft>
              <a:tabLst>
                <a:tab pos="240659" algn="l"/>
              </a:tabLst>
            </a:pP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hôm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nay,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733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DD36E9F-E480-46AB-9350-8B50DAD546F7}"/>
              </a:ext>
            </a:extLst>
          </p:cNvPr>
          <p:cNvSpPr/>
          <p:nvPr/>
        </p:nvSpPr>
        <p:spPr>
          <a:xfrm>
            <a:off x="3105150" y="2152650"/>
            <a:ext cx="7067550" cy="2362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học hôm nay cho chúng ta biết cần cần bình tĩnh, bày tỏ quan điểm với bạn để giải quyết được mâu thuẫn .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5134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257924" y="571500"/>
            <a:ext cx="51339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</a:rPr>
              <a:t>sẻ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một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việc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em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đã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hiện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sự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bất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hòa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với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bạn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bè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cách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giải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quyết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sự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bất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hòa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502339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31BF79-1D49-6F32-4FD3-68832799D1DD}"/>
              </a:ext>
            </a:extLst>
          </p:cNvPr>
          <p:cNvSpPr/>
          <p:nvPr/>
        </p:nvSpPr>
        <p:spPr>
          <a:xfrm>
            <a:off x="204573" y="107712"/>
            <a:ext cx="11782851" cy="6345605"/>
          </a:xfrm>
          <a:custGeom>
            <a:avLst/>
            <a:gdLst>
              <a:gd name="connsiteX0" fmla="*/ 0 w 11782851"/>
              <a:gd name="connsiteY0" fmla="*/ 632784 h 6345605"/>
              <a:gd name="connsiteX1" fmla="*/ 632784 w 11782851"/>
              <a:gd name="connsiteY1" fmla="*/ 0 h 6345605"/>
              <a:gd name="connsiteX2" fmla="*/ 11150067 w 11782851"/>
              <a:gd name="connsiteY2" fmla="*/ 0 h 6345605"/>
              <a:gd name="connsiteX3" fmla="*/ 11782851 w 11782851"/>
              <a:gd name="connsiteY3" fmla="*/ 632784 h 6345605"/>
              <a:gd name="connsiteX4" fmla="*/ 11782851 w 11782851"/>
              <a:gd name="connsiteY4" fmla="*/ 5712821 h 6345605"/>
              <a:gd name="connsiteX5" fmla="*/ 11150067 w 11782851"/>
              <a:gd name="connsiteY5" fmla="*/ 6345605 h 6345605"/>
              <a:gd name="connsiteX6" fmla="*/ 632784 w 11782851"/>
              <a:gd name="connsiteY6" fmla="*/ 6345605 h 6345605"/>
              <a:gd name="connsiteX7" fmla="*/ 0 w 11782851"/>
              <a:gd name="connsiteY7" fmla="*/ 5712821 h 6345605"/>
              <a:gd name="connsiteX8" fmla="*/ 0 w 11782851"/>
              <a:gd name="connsiteY8" fmla="*/ 632784 h 634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2851" h="6345605" fill="none" extrusionOk="0">
                <a:moveTo>
                  <a:pt x="0" y="632784"/>
                </a:moveTo>
                <a:cubicBezTo>
                  <a:pt x="1620" y="327147"/>
                  <a:pt x="293330" y="16822"/>
                  <a:pt x="632784" y="0"/>
                </a:cubicBezTo>
                <a:cubicBezTo>
                  <a:pt x="3965638" y="72427"/>
                  <a:pt x="6298398" y="61419"/>
                  <a:pt x="11150067" y="0"/>
                </a:cubicBezTo>
                <a:cubicBezTo>
                  <a:pt x="11491583" y="-54801"/>
                  <a:pt x="11765667" y="278109"/>
                  <a:pt x="11782851" y="632784"/>
                </a:cubicBezTo>
                <a:cubicBezTo>
                  <a:pt x="11883727" y="1511319"/>
                  <a:pt x="11675538" y="3374225"/>
                  <a:pt x="11782851" y="5712821"/>
                </a:cubicBezTo>
                <a:cubicBezTo>
                  <a:pt x="11792776" y="6011926"/>
                  <a:pt x="11464147" y="6305924"/>
                  <a:pt x="11150067" y="6345605"/>
                </a:cubicBezTo>
                <a:cubicBezTo>
                  <a:pt x="8078419" y="6375432"/>
                  <a:pt x="3549249" y="6266299"/>
                  <a:pt x="632784" y="6345605"/>
                </a:cubicBezTo>
                <a:cubicBezTo>
                  <a:pt x="305240" y="6343126"/>
                  <a:pt x="-52921" y="6072763"/>
                  <a:pt x="0" y="5712821"/>
                </a:cubicBezTo>
                <a:cubicBezTo>
                  <a:pt x="50037" y="5204113"/>
                  <a:pt x="770" y="1774066"/>
                  <a:pt x="0" y="632784"/>
                </a:cubicBezTo>
                <a:close/>
              </a:path>
              <a:path w="11782851" h="6345605" stroke="0" extrusionOk="0">
                <a:moveTo>
                  <a:pt x="0" y="632784"/>
                </a:moveTo>
                <a:cubicBezTo>
                  <a:pt x="7648" y="285392"/>
                  <a:pt x="295254" y="24892"/>
                  <a:pt x="632784" y="0"/>
                </a:cubicBezTo>
                <a:cubicBezTo>
                  <a:pt x="3760914" y="123000"/>
                  <a:pt x="8275602" y="-96860"/>
                  <a:pt x="11150067" y="0"/>
                </a:cubicBezTo>
                <a:cubicBezTo>
                  <a:pt x="11485169" y="-10956"/>
                  <a:pt x="11786023" y="276913"/>
                  <a:pt x="11782851" y="632784"/>
                </a:cubicBezTo>
                <a:cubicBezTo>
                  <a:pt x="11786024" y="2074852"/>
                  <a:pt x="11877118" y="4393695"/>
                  <a:pt x="11782851" y="5712821"/>
                </a:cubicBezTo>
                <a:cubicBezTo>
                  <a:pt x="11725221" y="6083176"/>
                  <a:pt x="11436837" y="6335342"/>
                  <a:pt x="11150067" y="6345605"/>
                </a:cubicBezTo>
                <a:cubicBezTo>
                  <a:pt x="9447783" y="6184898"/>
                  <a:pt x="3885534" y="6385272"/>
                  <a:pt x="632784" y="6345605"/>
                </a:cubicBezTo>
                <a:cubicBezTo>
                  <a:pt x="271881" y="6343297"/>
                  <a:pt x="-53525" y="6038049"/>
                  <a:pt x="0" y="5712821"/>
                </a:cubicBezTo>
                <a:cubicBezTo>
                  <a:pt x="32216" y="3512219"/>
                  <a:pt x="57206" y="1259605"/>
                  <a:pt x="0" y="63278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867">
              <a:solidFill>
                <a:srgbClr val="F8F8F8"/>
              </a:solidFill>
              <a:latin typeface="Helvetica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99F817-221A-8193-DA61-FD0A42C0B83C}"/>
              </a:ext>
            </a:extLst>
          </p:cNvPr>
          <p:cNvSpPr/>
          <p:nvPr/>
        </p:nvSpPr>
        <p:spPr>
          <a:xfrm>
            <a:off x="2076450" y="2401831"/>
            <a:ext cx="9267825" cy="26559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defRPr/>
            </a:pP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F62A342-5B3C-8C82-C73D-35531641D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535" y="2476500"/>
            <a:ext cx="862407" cy="80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187696-FC03-4732-AEB8-5A7A1290E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806" y="596207"/>
            <a:ext cx="7486537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1939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01910C-8876-4214-8F4E-15EF4A77C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869" y="2333192"/>
            <a:ext cx="770601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015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BFD7E2-C875-4811-8E24-CFE145EF7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247" y="2462716"/>
            <a:ext cx="6062399" cy="197720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745285C-08E8-BC0F-13B5-D21102E5D555}"/>
              </a:ext>
            </a:extLst>
          </p:cNvPr>
          <p:cNvSpPr/>
          <p:nvPr/>
        </p:nvSpPr>
        <p:spPr>
          <a:xfrm>
            <a:off x="-1371600" y="619125"/>
            <a:ext cx="1007707" cy="104172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194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oy&#10;&#10;Description automatically generated">
            <a:extLst>
              <a:ext uri="{FF2B5EF4-FFF2-40B4-BE49-F238E27FC236}">
                <a16:creationId xmlns:a16="http://schemas.microsoft.com/office/drawing/2014/main" id="{824558E3-A687-4798-B001-438591D7F6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24624" y="66676"/>
            <a:ext cx="5667371" cy="6791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BC4687-005F-4F96-9C15-B4680B00A44F}"/>
              </a:ext>
            </a:extLst>
          </p:cNvPr>
          <p:cNvSpPr txBox="1"/>
          <p:nvPr/>
        </p:nvSpPr>
        <p:spPr>
          <a:xfrm>
            <a:off x="7124700" y="638175"/>
            <a:ext cx="4838700" cy="1710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và bạn đã từng bất hòa chưa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Bất hòa về chuyện gì?</a:t>
            </a:r>
            <a:endParaRPr lang="en-US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 đã xử lý bất hòa đó như thế nào?</a:t>
            </a:r>
            <a:endParaRPr lang="en-US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0390B5-2E8B-4844-827D-85F206366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349" y="1081087"/>
            <a:ext cx="5320585" cy="3148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1C2B00F-9CCD-E786-7FBA-ECBBB7E9F12F}"/>
              </a:ext>
            </a:extLst>
          </p:cNvPr>
          <p:cNvSpPr/>
          <p:nvPr/>
        </p:nvSpPr>
        <p:spPr>
          <a:xfrm>
            <a:off x="-1371600" y="619125"/>
            <a:ext cx="1007707" cy="104172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378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5B54C0-A12B-415A-9225-D18D03462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937" y="2271446"/>
            <a:ext cx="6102625" cy="174360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C473E6D-6188-F407-3832-0DC244E2F909}"/>
              </a:ext>
            </a:extLst>
          </p:cNvPr>
          <p:cNvSpPr/>
          <p:nvPr/>
        </p:nvSpPr>
        <p:spPr>
          <a:xfrm>
            <a:off x="-1371600" y="619125"/>
            <a:ext cx="1007707" cy="104172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212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257924" y="800100"/>
            <a:ext cx="5133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1. </a:t>
            </a:r>
            <a:r>
              <a:rPr lang="en-US" sz="4000" b="1" dirty="0" err="1">
                <a:solidFill>
                  <a:srgbClr val="FF0000"/>
                </a:solidFill>
              </a:rPr>
              <a:t>Tìm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hiểu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một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số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biểu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hiện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của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việc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bất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hòa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với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bạn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bè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E83207-8E45-2936-EA56-9558AA618C68}"/>
              </a:ext>
            </a:extLst>
          </p:cNvPr>
          <p:cNvSpPr/>
          <p:nvPr/>
        </p:nvSpPr>
        <p:spPr>
          <a:xfrm>
            <a:off x="465293" y="260648"/>
            <a:ext cx="11233248" cy="6416377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1B59B-9105-29AF-6654-434DDB6EB32C}"/>
              </a:ext>
            </a:extLst>
          </p:cNvPr>
          <p:cNvSpPr txBox="1"/>
          <p:nvPr/>
        </p:nvSpPr>
        <p:spPr>
          <a:xfrm>
            <a:off x="962308" y="469181"/>
            <a:ext cx="10239219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EC029F-4173-466C-9067-22F5D7D21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37196"/>
            <a:ext cx="5707660" cy="2724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DF39CF-057F-41BC-BEDE-384342C23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482" y="1523999"/>
            <a:ext cx="4870968" cy="26843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2120D1-DA4F-4FA2-B1B1-9D99CDAC0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750" y="4139712"/>
            <a:ext cx="5337973" cy="2413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FF7EA4-CEDB-4BA9-A2A1-817272333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7900" y="4171950"/>
            <a:ext cx="2923619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493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9335046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400675" y="114300"/>
            <a:ext cx="6610349" cy="6570222"/>
            <a:chOff x="6834011" y="1330036"/>
            <a:chExt cx="5255448" cy="5554436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992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/>
              <a:r>
                <a:rPr lang="en-US" sz="3200" b="1" dirty="0">
                  <a:solidFill>
                    <a:prstClr val="black"/>
                  </a:solidFill>
                </a:rPr>
                <a:t>Hai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đang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tranh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với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nhau</a:t>
              </a:r>
              <a:r>
                <a:rPr lang="en-US" sz="3200" b="1" dirty="0">
                  <a:solidFill>
                    <a:prstClr val="black"/>
                  </a:solidFill>
                </a:rPr>
                <a:t>.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nữ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yêu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cầu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nữ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phải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theo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những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gì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mình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nói</a:t>
              </a:r>
              <a:r>
                <a:rPr lang="en-US" sz="3200" b="1" dirty="0">
                  <a:solidFill>
                    <a:prstClr val="black"/>
                  </a:solidFill>
                </a:rPr>
                <a:t>.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nữ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đồng</a:t>
              </a:r>
              <a:r>
                <a:rPr lang="en-US" sz="3200" b="1" dirty="0">
                  <a:solidFill>
                    <a:prstClr val="black"/>
                  </a:solidFill>
                </a:rPr>
                <a:t> ý. </a:t>
              </a:r>
            </a:p>
            <a:p>
              <a:pPr algn="just" defTabSz="914377"/>
              <a:r>
                <a:rPr lang="nl-NL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Việc đó thể hiện sự bất hòa giữ hai bạn.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8507FCB-E817-493B-90D5-561DEBF86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99" y="1738312"/>
            <a:ext cx="4638675" cy="35589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00332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Theme">
  <a:themeElements>
    <a:clrScheme name="自定义 449">
      <a:dk1>
        <a:srgbClr val="F8F8F8"/>
      </a:dk1>
      <a:lt1>
        <a:srgbClr val="F8F8F8"/>
      </a:lt1>
      <a:dk2>
        <a:srgbClr val="F8F8F8"/>
      </a:dk2>
      <a:lt2>
        <a:srgbClr val="3E3E3E"/>
      </a:lt2>
      <a:accent1>
        <a:srgbClr val="D06577"/>
      </a:accent1>
      <a:accent2>
        <a:srgbClr val="574E8F"/>
      </a:accent2>
      <a:accent3>
        <a:srgbClr val="D06577"/>
      </a:accent3>
      <a:accent4>
        <a:srgbClr val="574E8F"/>
      </a:accent4>
      <a:accent5>
        <a:srgbClr val="D06577"/>
      </a:accent5>
      <a:accent6>
        <a:srgbClr val="574E8F"/>
      </a:accent6>
      <a:hlink>
        <a:srgbClr val="080808"/>
      </a:hlink>
      <a:folHlink>
        <a:srgbClr val="080808"/>
      </a:folHlink>
    </a:clrScheme>
    <a:fontScheme name="irdh0jlw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517</Words>
  <Application>Microsoft Office PowerPoint</Application>
  <PresentationFormat>Widescreen</PresentationFormat>
  <Paragraphs>37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26</vt:i4>
      </vt:variant>
    </vt:vector>
  </HeadingPairs>
  <TitlesOfParts>
    <vt:vector size="48" baseType="lpstr">
      <vt:lpstr>等线</vt:lpstr>
      <vt:lpstr>LNTH-LuoLuoNotangYuanTi 1</vt:lpstr>
      <vt:lpstr>UTM Fleur</vt:lpstr>
      <vt:lpstr>仓耳今楷05-6763 W05</vt:lpstr>
      <vt:lpstr>Arial</vt:lpstr>
      <vt:lpstr>Calibri</vt:lpstr>
      <vt:lpstr>Cambria</vt:lpstr>
      <vt:lpstr>Helvetica</vt:lpstr>
      <vt:lpstr>NUNITO BLACK</vt:lpstr>
      <vt:lpstr>Times New Roman</vt:lpstr>
      <vt:lpstr>Wingdings</vt:lpstr>
      <vt:lpstr>Wingdings 2</vt:lpstr>
      <vt:lpstr>Wingdings 3</vt:lpstr>
      <vt:lpstr>1_Office Theme</vt:lpstr>
      <vt:lpstr>3_Office Theme</vt:lpstr>
      <vt:lpstr>Default Theme</vt:lpstr>
      <vt:lpstr>4_Office Theme</vt:lpstr>
      <vt:lpstr>5_Office Theme</vt:lpstr>
      <vt:lpstr>6_Office Theme</vt:lpstr>
      <vt:lpstr>7_Office Theme</vt:lpstr>
      <vt:lpstr>8_Office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Bui Nam</cp:lastModifiedBy>
  <cp:revision>44</cp:revision>
  <dcterms:created xsi:type="dcterms:W3CDTF">2023-01-02T23:55:56Z</dcterms:created>
  <dcterms:modified xsi:type="dcterms:W3CDTF">2025-03-22T03:28:29Z</dcterms:modified>
</cp:coreProperties>
</file>