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2"/>
  </p:notesMasterIdLst>
  <p:sldIdLst>
    <p:sldId id="324" r:id="rId3"/>
    <p:sldId id="326" r:id="rId4"/>
    <p:sldId id="329" r:id="rId5"/>
    <p:sldId id="411" r:id="rId6"/>
    <p:sldId id="412" r:id="rId7"/>
    <p:sldId id="413" r:id="rId8"/>
    <p:sldId id="263" r:id="rId9"/>
    <p:sldId id="262" r:id="rId10"/>
    <p:sldId id="261" r:id="rId11"/>
    <p:sldId id="434" r:id="rId12"/>
    <p:sldId id="435" r:id="rId13"/>
    <p:sldId id="416" r:id="rId14"/>
    <p:sldId id="436" r:id="rId15"/>
    <p:sldId id="421" r:id="rId16"/>
    <p:sldId id="438" r:id="rId17"/>
    <p:sldId id="439" r:id="rId18"/>
    <p:sldId id="440" r:id="rId19"/>
    <p:sldId id="441" r:id="rId20"/>
    <p:sldId id="2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3/22/2025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C61BD-BD79-4DCD-AA3C-4B47C475EA0F}" type="slidenum">
              <a:rPr lang="en-US" smtClean="0"/>
              <a:t>3</a:t>
            </a:fld>
            <a:endParaRPr lang="en-US"/>
          </a:p>
        </p:txBody>
      </p:sp>
    </p:spTree>
    <p:extLst>
      <p:ext uri="{BB962C8B-B14F-4D97-AF65-F5344CB8AC3E}">
        <p14:creationId xmlns:p14="http://schemas.microsoft.com/office/powerpoint/2010/main" val="3206071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569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700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29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9748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75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564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704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974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1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2039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37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7472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32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7609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319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844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17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301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58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07034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4846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00947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3/22/2025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a:extLst>
              <a:ext uri="{FF2B5EF4-FFF2-40B4-BE49-F238E27FC236}">
                <a16:creationId xmlns:a16="http://schemas.microsoft.com/office/drawing/2014/main" id="{C3A5470D-1E16-4D1D-BD22-B75BEAFAABA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57351" y="247649"/>
            <a:ext cx="1304925" cy="1304925"/>
          </a:xfrm>
          <a:prstGeom prst="rect">
            <a:avLst/>
          </a:prstGeom>
        </p:spPr>
      </p:pic>
    </p:spTree>
    <p:extLst>
      <p:ext uri="{BB962C8B-B14F-4D97-AF65-F5344CB8AC3E}">
        <p14:creationId xmlns:p14="http://schemas.microsoft.com/office/powerpoint/2010/main"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1911460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PNG"/><Relationship Id="rId18" Type="http://schemas.openxmlformats.org/officeDocument/2006/relationships/image" Target="../media/image13.gif"/><Relationship Id="rId3" Type="http://schemas.microsoft.com/office/2007/relationships/media" Target="../media/media2.mp3"/><Relationship Id="rId21" Type="http://schemas.openxmlformats.org/officeDocument/2006/relationships/image" Target="../media/image16.gif"/><Relationship Id="rId7" Type="http://schemas.microsoft.com/office/2007/relationships/media" Target="../media/media4.mp3"/><Relationship Id="rId12" Type="http://schemas.openxmlformats.org/officeDocument/2006/relationships/audio" Target="../media/audio2.wav"/><Relationship Id="rId17" Type="http://schemas.openxmlformats.org/officeDocument/2006/relationships/image" Target="../media/image12.gif"/><Relationship Id="rId2" Type="http://schemas.microsoft.com/office/2007/relationships/media" Target="../media/media1.mp3"/><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1.wav"/><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notesSlide" Target="../notesSlides/notesSlide1.xml"/><Relationship Id="rId19"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slideLayout" Target="../slideLayouts/slideLayout24.xml"/><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2.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7.png"/><Relationship Id="rId17" Type="http://schemas.openxmlformats.org/officeDocument/2006/relationships/image" Target="../media/image16.gif"/><Relationship Id="rId2" Type="http://schemas.microsoft.com/office/2007/relationships/media" Target="../media/media1.mp3"/><Relationship Id="rId16"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png"/><Relationship Id="rId18" Type="http://schemas.openxmlformats.org/officeDocument/2006/relationships/image" Target="../media/image16.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8.png"/><Relationship Id="rId17"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5" Type="http://schemas.openxmlformats.org/officeDocument/2006/relationships/image" Target="../media/image13.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0.png"/><Relationship Id="rId18" Type="http://schemas.openxmlformats.org/officeDocument/2006/relationships/image" Target="../media/image16.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0.png"/><Relationship Id="rId17"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5" Type="http://schemas.openxmlformats.org/officeDocument/2006/relationships/image" Target="../media/image13.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gif"/></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ường Bộ Hồ Núi Non Bầu - Miễn Phí vector hình ảnh trên Pixabay">
            <a:extLst>
              <a:ext uri="{FF2B5EF4-FFF2-40B4-BE49-F238E27FC236}">
                <a16:creationId xmlns:a16="http://schemas.microsoft.com/office/drawing/2014/main" id="{89313055-C13F-4373-8D31-DD837ECD0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3DAAA22-8364-46A2-B12F-307547BD2B17}"/>
              </a:ext>
            </a:extLst>
          </p:cNvPr>
          <p:cNvSpPr/>
          <p:nvPr/>
        </p:nvSpPr>
        <p:spPr>
          <a:xfrm>
            <a:off x="1533525" y="850891"/>
            <a:ext cx="9524999" cy="3115212"/>
          </a:xfrm>
          <a:custGeom>
            <a:avLst/>
            <a:gdLst>
              <a:gd name="connsiteX0" fmla="*/ 0 w 9524999"/>
              <a:gd name="connsiteY0" fmla="*/ 311833 h 3115212"/>
              <a:gd name="connsiteX1" fmla="*/ 311833 w 9524999"/>
              <a:gd name="connsiteY1" fmla="*/ 0 h 3115212"/>
              <a:gd name="connsiteX2" fmla="*/ 9213166 w 9524999"/>
              <a:gd name="connsiteY2" fmla="*/ 0 h 3115212"/>
              <a:gd name="connsiteX3" fmla="*/ 9524999 w 9524999"/>
              <a:gd name="connsiteY3" fmla="*/ 311833 h 3115212"/>
              <a:gd name="connsiteX4" fmla="*/ 9524999 w 9524999"/>
              <a:gd name="connsiteY4" fmla="*/ 2803379 h 3115212"/>
              <a:gd name="connsiteX5" fmla="*/ 9213166 w 9524999"/>
              <a:gd name="connsiteY5" fmla="*/ 3115212 h 3115212"/>
              <a:gd name="connsiteX6" fmla="*/ 311833 w 9524999"/>
              <a:gd name="connsiteY6" fmla="*/ 3115212 h 3115212"/>
              <a:gd name="connsiteX7" fmla="*/ 0 w 9524999"/>
              <a:gd name="connsiteY7" fmla="*/ 2803379 h 3115212"/>
              <a:gd name="connsiteX8" fmla="*/ 0 w 9524999"/>
              <a:gd name="connsiteY8" fmla="*/ 311833 h 311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4999" h="3115212" fill="none" extrusionOk="0">
                <a:moveTo>
                  <a:pt x="0" y="311833"/>
                </a:moveTo>
                <a:cubicBezTo>
                  <a:pt x="1780" y="157396"/>
                  <a:pt x="166511" y="-19800"/>
                  <a:pt x="311833" y="0"/>
                </a:cubicBezTo>
                <a:cubicBezTo>
                  <a:pt x="2398968" y="139772"/>
                  <a:pt x="7624090" y="14259"/>
                  <a:pt x="9213166" y="0"/>
                </a:cubicBezTo>
                <a:cubicBezTo>
                  <a:pt x="9381385" y="-668"/>
                  <a:pt x="9545240" y="123129"/>
                  <a:pt x="9524999" y="311833"/>
                </a:cubicBezTo>
                <a:cubicBezTo>
                  <a:pt x="9484547" y="961765"/>
                  <a:pt x="9632072" y="2028666"/>
                  <a:pt x="9524999" y="2803379"/>
                </a:cubicBezTo>
                <a:cubicBezTo>
                  <a:pt x="9520444" y="2980438"/>
                  <a:pt x="9407394" y="3114421"/>
                  <a:pt x="9213166" y="3115212"/>
                </a:cubicBezTo>
                <a:cubicBezTo>
                  <a:pt x="6007809" y="3003258"/>
                  <a:pt x="1671400" y="3088979"/>
                  <a:pt x="311833" y="3115212"/>
                </a:cubicBezTo>
                <a:cubicBezTo>
                  <a:pt x="136575" y="3095805"/>
                  <a:pt x="404" y="2994775"/>
                  <a:pt x="0" y="2803379"/>
                </a:cubicBezTo>
                <a:cubicBezTo>
                  <a:pt x="-155877" y="2129664"/>
                  <a:pt x="-40573" y="697837"/>
                  <a:pt x="0" y="311833"/>
                </a:cubicBezTo>
                <a:close/>
              </a:path>
              <a:path w="9524999" h="3115212" stroke="0" extrusionOk="0">
                <a:moveTo>
                  <a:pt x="0" y="311833"/>
                </a:moveTo>
                <a:cubicBezTo>
                  <a:pt x="-2189" y="116482"/>
                  <a:pt x="154263" y="12163"/>
                  <a:pt x="311833" y="0"/>
                </a:cubicBezTo>
                <a:cubicBezTo>
                  <a:pt x="4075251" y="-123725"/>
                  <a:pt x="6594424" y="31472"/>
                  <a:pt x="9213166" y="0"/>
                </a:cubicBezTo>
                <a:cubicBezTo>
                  <a:pt x="9366877" y="1065"/>
                  <a:pt x="9543135" y="164478"/>
                  <a:pt x="9524999" y="311833"/>
                </a:cubicBezTo>
                <a:cubicBezTo>
                  <a:pt x="9442633" y="1398647"/>
                  <a:pt x="9691172" y="2469822"/>
                  <a:pt x="9524999" y="2803379"/>
                </a:cubicBezTo>
                <a:cubicBezTo>
                  <a:pt x="9510579" y="2999815"/>
                  <a:pt x="9374514" y="3103587"/>
                  <a:pt x="9213166" y="3115212"/>
                </a:cubicBezTo>
                <a:cubicBezTo>
                  <a:pt x="8093304" y="3051943"/>
                  <a:pt x="4719517" y="2977386"/>
                  <a:pt x="311833" y="3115212"/>
                </a:cubicBezTo>
                <a:cubicBezTo>
                  <a:pt x="136703" y="3108938"/>
                  <a:pt x="8116" y="2976272"/>
                  <a:pt x="0" y="2803379"/>
                </a:cubicBezTo>
                <a:cubicBezTo>
                  <a:pt x="-143197" y="1815865"/>
                  <a:pt x="-97552" y="587798"/>
                  <a:pt x="0" y="311833"/>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8" name="Picture 337">
            <a:extLst>
              <a:ext uri="{FF2B5EF4-FFF2-40B4-BE49-F238E27FC236}">
                <a16:creationId xmlns:a16="http://schemas.microsoft.com/office/drawing/2014/main" id="{CF24169A-1C9E-4543-8182-A057120C0B3E}"/>
              </a:ext>
            </a:extLst>
          </p:cNvPr>
          <p:cNvPicPr>
            <a:picLocks noChangeAspect="1"/>
          </p:cNvPicPr>
          <p:nvPr/>
        </p:nvPicPr>
        <p:blipFill>
          <a:blip r:embed="rId3"/>
          <a:stretch>
            <a:fillRect/>
          </a:stretch>
        </p:blipFill>
        <p:spPr>
          <a:xfrm>
            <a:off x="4183735" y="1142465"/>
            <a:ext cx="3084843" cy="1170533"/>
          </a:xfrm>
          <a:prstGeom prst="rect">
            <a:avLst/>
          </a:prstGeom>
        </p:spPr>
      </p:pic>
      <p:pic>
        <p:nvPicPr>
          <p:cNvPr id="339" name="图片 11">
            <a:extLst>
              <a:ext uri="{FF2B5EF4-FFF2-40B4-BE49-F238E27FC236}">
                <a16:creationId xmlns:a16="http://schemas.microsoft.com/office/drawing/2014/main" id="{E442A3BA-B9CA-4FD5-A675-A13EDE1EA8E3}"/>
              </a:ext>
            </a:extLst>
          </p:cNvPr>
          <p:cNvPicPr>
            <a:picLocks noChangeAspect="1"/>
          </p:cNvPicPr>
          <p:nvPr/>
        </p:nvPicPr>
        <p:blipFill>
          <a:blip r:embed="rId4" cstate="screen"/>
          <a:stretch>
            <a:fillRect/>
          </a:stretch>
        </p:blipFill>
        <p:spPr>
          <a:xfrm>
            <a:off x="166170" y="44158"/>
            <a:ext cx="2291157" cy="2081349"/>
          </a:xfrm>
          <a:prstGeom prst="rect">
            <a:avLst/>
          </a:prstGeom>
        </p:spPr>
      </p:pic>
      <p:grpSp>
        <p:nvGrpSpPr>
          <p:cNvPr id="13" name="Group 12">
            <a:extLst>
              <a:ext uri="{FF2B5EF4-FFF2-40B4-BE49-F238E27FC236}">
                <a16:creationId xmlns:a16="http://schemas.microsoft.com/office/drawing/2014/main" id="{D00FEE27-F9A3-49ED-AC3D-F4E2AAD7F4E8}"/>
              </a:ext>
            </a:extLst>
          </p:cNvPr>
          <p:cNvGrpSpPr/>
          <p:nvPr/>
        </p:nvGrpSpPr>
        <p:grpSpPr>
          <a:xfrm>
            <a:off x="2884679" y="4193313"/>
            <a:ext cx="6907999" cy="2664687"/>
            <a:chOff x="5119879" y="4287027"/>
            <a:chExt cx="6490424" cy="2503612"/>
          </a:xfrm>
        </p:grpSpPr>
        <p:grpSp>
          <p:nvGrpSpPr>
            <p:cNvPr id="14" name="Graphic 1068">
              <a:extLst>
                <a:ext uri="{FF2B5EF4-FFF2-40B4-BE49-F238E27FC236}">
                  <a16:creationId xmlns:a16="http://schemas.microsoft.com/office/drawing/2014/main" id="{1709F92A-B7F5-4B67-961E-70C39139AFA1}"/>
                </a:ext>
              </a:extLst>
            </p:cNvPr>
            <p:cNvGrpSpPr/>
            <p:nvPr/>
          </p:nvGrpSpPr>
          <p:grpSpPr>
            <a:xfrm>
              <a:off x="9359104" y="4373158"/>
              <a:ext cx="2251199" cy="2417481"/>
              <a:chOff x="8814612" y="1625020"/>
              <a:chExt cx="3381064" cy="3630802"/>
            </a:xfrm>
          </p:grpSpPr>
          <p:sp>
            <p:nvSpPr>
              <p:cNvPr id="172" name="Freeform: Shape 171">
                <a:extLst>
                  <a:ext uri="{FF2B5EF4-FFF2-40B4-BE49-F238E27FC236}">
                    <a16:creationId xmlns:a16="http://schemas.microsoft.com/office/drawing/2014/main" id="{5AB2D9AD-CBD0-4E81-8D47-639E36F96088}"/>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FED5152F-32CB-44F6-88ED-DF32BDE11D3C}"/>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3CA654A-5ECC-4897-A9FE-4D090229A134}"/>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5E3492BA-9A95-4B0A-A7C6-87949BFBDE06}"/>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DA96294C-9692-48E7-969E-39AC8EAB3982}"/>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D7F44B84-6B69-45CC-9C7E-68AFFE7EF386}"/>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76AAD9F2-4953-47DD-84A5-5788061493B9}"/>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0E9B6059-EC27-4B66-85AE-71A0065F137C}"/>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B0F8E4F5-711A-4D46-98FD-A9322610707B}"/>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CE116C79-E735-48CD-A525-37ED4F88E583}"/>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6A6FA1E-F5F2-4996-8741-5A70E684B79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B488A43-C128-45D0-AD92-13AD11FDFC7E}"/>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692E9F62-1705-467B-B50D-34767140EE9F}"/>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0A3CFEED-0E78-4B45-B171-C562660BB521}"/>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1627B64C-8A92-4A1E-A574-5DD41FCF871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463C946-E2E2-4AB5-BED3-C9CFB39276D2}"/>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1137D5D-82A4-4E4B-879F-05D36C4FFF18}"/>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B1E705D7-1D84-469D-9766-7A59D5C0AF1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9B0E6932-DBD0-4D62-B56A-0BFE5A037134}"/>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2EDD9A3D-690A-4992-A6D1-8F5B8CBAC251}"/>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9A3F6B8-AC3E-43D3-9A2F-1A0EAEACBEA6}"/>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4A95E21-6F75-44E0-85DA-E289DEFE12B7}"/>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03E59426-B0FA-4C5B-83B4-035429148B1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B226F19E-6E27-40B0-AC80-9D6BC6360BE8}"/>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2E9BA66F-47EB-4FFC-A475-5B9DA3F8368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782F0E37-35B2-4B8B-9493-643AF75E93D1}"/>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FA152E53-FF36-47DF-BF58-2B2D8D142A52}"/>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117E6D04-7007-470F-86E0-4D98812986A2}"/>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79D16E9-1421-4849-A384-87D86DEA3D81}"/>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3B4784E-9FCD-4D7B-8043-768E931D4C09}"/>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D3296D2-AB8C-4B73-81B2-6758D0A609A1}"/>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F27500D1-9CA5-4979-8ECE-ED5EDF5002AE}"/>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10419AFB-325C-45D3-B6F5-BEBDF5BD923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9198C2D0-9B9C-4124-9B86-ADE69CEC23D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49BA2EAE-9D77-4F12-9BB5-A61214A4993F}"/>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270C702-0C93-43B9-9C77-34B5F6BE48E5}"/>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B12EC6A4-07AD-4BCC-851B-AB61A287FA8B}"/>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5856FD4-1E8E-4B0E-993B-FC7F160B06F9}"/>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906DAF0F-C168-4D3C-AF2A-40D7A5FF7170}"/>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F5BA29A-4395-4DAC-B20B-080768EE494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7C7E69A1-4868-4AC1-84DD-31B3FB730E39}"/>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0C25F20-59B6-4826-BCF9-84EEFD4A3CB0}"/>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EC41D412-22C4-4D61-9B5B-3A6FDBEDDB7E}"/>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979B448-4949-4607-BC15-B45C5A541E09}"/>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F4292067-87DD-4496-9FFF-07D1A953CC43}"/>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B7C0A421-03C7-4508-8661-D7CC3837EF7F}"/>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BCB9898B-158A-4A7E-9681-29E9FD842FE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95C5D3B2-DF85-419B-8BDA-5EBF3BFF119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F8AB6B9C-158C-45C0-B178-ABE02C5F75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28FD82BB-0C7E-4A90-B983-67AE12D4B0E9}"/>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E4523053-7C63-411A-B1F2-2750A9E4BB8D}"/>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B8F39BA6-1259-4A8B-B7B2-61177C180545}"/>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A0B8BDAA-F263-4BDA-876B-0E603FAA145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DD565DBE-C09F-46F0-95C1-5E17C0E5C746}"/>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aphic 1068">
              <a:extLst>
                <a:ext uri="{FF2B5EF4-FFF2-40B4-BE49-F238E27FC236}">
                  <a16:creationId xmlns:a16="http://schemas.microsoft.com/office/drawing/2014/main" id="{AF8FAAAC-138F-4AE6-82B5-1ACA29037D5B}"/>
                </a:ext>
              </a:extLst>
            </p:cNvPr>
            <p:cNvGrpSpPr/>
            <p:nvPr/>
          </p:nvGrpSpPr>
          <p:grpSpPr>
            <a:xfrm>
              <a:off x="5119879" y="4332869"/>
              <a:ext cx="1900796" cy="2432716"/>
              <a:chOff x="2916214" y="1602700"/>
              <a:chExt cx="2854795" cy="3653683"/>
            </a:xfrm>
          </p:grpSpPr>
          <p:sp>
            <p:nvSpPr>
              <p:cNvPr id="133" name="Freeform: Shape 132">
                <a:extLst>
                  <a:ext uri="{FF2B5EF4-FFF2-40B4-BE49-F238E27FC236}">
                    <a16:creationId xmlns:a16="http://schemas.microsoft.com/office/drawing/2014/main" id="{798CED64-A1DF-44A5-8F88-8E6CA217D51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2350CB13-50C3-47A6-8807-AD6426FF9907}"/>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DE470A8-D98F-46C9-B138-2A99C5D7FAF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F313FD79-859A-42BD-B55A-21B1FD15E87C}"/>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CFD95E0-43F4-4EED-8BB8-49C146B7E915}"/>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3B1380F-3965-47B4-BAF4-E6AE39D44726}"/>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72C610A-A2A0-483C-8518-6F2CAF1C376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F275EA2-9A9F-4514-8608-B98F39533E14}"/>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A9CB2FF-9FC2-4E76-9FDC-A2640F064FA8}"/>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566DE331-42CF-44CC-9987-4641B69EC307}"/>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0C022489-0242-4810-90ED-2C03E0EE9885}"/>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D8B5D8-2263-4ADF-965A-13E2F1492365}"/>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656CFBB-6498-43BE-AA7D-2F0FEEF531BB}"/>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135B6252-E068-437C-8CC6-9EEA0C64A925}"/>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1B4F7F09-F6FB-44C4-A61F-369BCD3C0BA6}"/>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BCC585B-6EBA-4F5E-993E-5D008909A0A2}"/>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689E4D52-393C-46EF-9078-E687B08C1FD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9EED2153-5911-4425-ACC5-D6BDE7F7313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CE30ACB2-FF7C-41B1-AE90-ABCC54735341}"/>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E6BB8A9F-44C3-4FCA-A927-5059D1A1719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A8B0C5C5-614E-43BD-93CB-5FC3A61AC68F}"/>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38C9C71F-032A-4B8B-9067-25048432B38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25652203-6C31-4CAF-B2DA-4861DB9F960A}"/>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CCB7660D-38F3-4DCE-95F0-88D4ADC492B7}"/>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E1792AD4-C1C5-4435-AF2A-D11409A7DC4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BFC7907E-E504-46B8-9B1A-46735ABDFED2}"/>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9F0FA3DA-0960-452A-945A-7536E2AF75AB}"/>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95260AF4-AEC4-480D-BC9C-750A23E39E48}"/>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7D840243-5E88-460A-A12A-7AC3D09F2987}"/>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88ED6875-F5B0-40B0-A2ED-7F5764DB4D5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1B77A8B4-E7CF-40CD-B386-C1411876ACE7}"/>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EF3CD18-76A4-467E-B968-F2332400D4F4}"/>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5B04534-33D0-4791-A022-8913099AE963}"/>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2272CE9-1981-4A74-AF8A-00D7C7F300AA}"/>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25DED35-EC02-4F56-8F03-17C50B62742C}"/>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27728407-B73A-4C37-8800-65DB28B2E1A7}"/>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F47EB2B9-51E1-46CF-9DAB-B43FEAA17C5F}"/>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7BC259-3B43-47DE-86FA-89C01AFD2A37}"/>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FFC587FF-0C9B-4670-B146-3AF4E40B4A85}"/>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1068">
              <a:extLst>
                <a:ext uri="{FF2B5EF4-FFF2-40B4-BE49-F238E27FC236}">
                  <a16:creationId xmlns:a16="http://schemas.microsoft.com/office/drawing/2014/main" id="{A17B79F4-5AAA-4DAC-AAFC-8D5423CA3B6C}"/>
                </a:ext>
              </a:extLst>
            </p:cNvPr>
            <p:cNvGrpSpPr/>
            <p:nvPr/>
          </p:nvGrpSpPr>
          <p:grpSpPr>
            <a:xfrm>
              <a:off x="8112780" y="4287027"/>
              <a:ext cx="1682027" cy="2430897"/>
              <a:chOff x="-399" y="1606051"/>
              <a:chExt cx="2526227" cy="3650951"/>
            </a:xfrm>
          </p:grpSpPr>
          <p:sp>
            <p:nvSpPr>
              <p:cNvPr id="69" name="Freeform: Shape 68">
                <a:extLst>
                  <a:ext uri="{FF2B5EF4-FFF2-40B4-BE49-F238E27FC236}">
                    <a16:creationId xmlns:a16="http://schemas.microsoft.com/office/drawing/2014/main" id="{12A960FB-943A-4263-B37D-AA63FA0376D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3018E1C-850E-43F8-8164-EB2EEDB56FC6}"/>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7BB3756-68A4-43B1-BBCA-76C2A9966C78}"/>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7E2B8CD-5DD4-4504-B676-D028183D3097}"/>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68080C8-2C0B-44F8-BE40-0E52EEB6783D}"/>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946863A-E856-4450-9F7A-D045CCDC6C76}"/>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5F2117E-30EA-4642-8A23-B021378469EB}"/>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747F05F3-3658-4BE8-B3F5-C8EAC498192D}"/>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ED3B2AB-FB91-4288-ADC8-5463B7EA0A5C}"/>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318F7B7-FAE8-486B-8337-A160357F4667}"/>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300259A-F3D8-47F9-A8E1-A5183B067F46}"/>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A0C3E46-A6BF-45AF-B0EF-2935734238AA}"/>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16B5BFD-D61F-4625-BFC1-E5ADBE7A1677}"/>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7663A7D-2170-4584-B92E-5AE3C0F85CC0}"/>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ECC8DE93-8CF5-4B27-B817-23E199A2201E}"/>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C309D6-3648-49A8-863B-492F31982054}"/>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85272B-CA0A-44AD-9929-2D10FD99EF1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23D659-2D19-47A3-846E-761852A43E17}"/>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79F1999-225F-436F-896E-0F9BA48A09EE}"/>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4D9EA684-6E16-409F-9080-0152514AEE0E}"/>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B1900CD2-7A1D-45DC-9BB1-1CEFDCB3F40F}"/>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5D5F260A-8F26-4B38-8A89-486ED5CD585E}"/>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1B7BCEC-15EA-4E30-A737-996AE6DBAD5C}"/>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CD5CD3FD-FAFB-41A9-B329-34BA0342A798}"/>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617162C-B003-4CF7-9757-2B78D6FA24A9}"/>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208EEAC-FCAB-4C7B-A112-7A741CB0994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00ACAEF-4F9E-42F3-89B6-5015DDA70F3E}"/>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E0D4386F-04A3-47EB-B66C-F402F7F0183D}"/>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F3ADB5EF-F431-4100-970A-8C1FDAF258F8}"/>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30AA2D36-4BF3-4044-A017-771BB94BB487}"/>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EF47F96-A86C-4EC7-8364-C226704BF52E}"/>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ED380AC-6935-4CB8-ACA8-627357C6A5E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8E6276-511A-4A77-8BB4-A5430836A39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5129E7C1-B82A-416D-A3A7-AD514F12B2A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B1878474-8515-47E0-ADA0-12E1C2602915}"/>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F3D35C6-99BB-4289-8857-BF865182EEC8}"/>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04CBEA68-076C-49F2-B1C2-CE50D32A5DA1}"/>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75B53223-47EA-4699-BBDA-02E087E3AC03}"/>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C71435C-100D-4300-A673-A326D673EE86}"/>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26F4127A-48A3-46AD-B03B-A9BC41D43078}"/>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B414763-4F9E-4337-95FA-AC44DBED65DE}"/>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5FAE67A-8F31-43C3-914D-19BC83895300}"/>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6AC4982-0980-4C7F-BB43-7D69DAC6A04F}"/>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FB921707-3AE9-4EC6-9BF9-32B4A700C30B}"/>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3A04015-0437-475E-8AAD-5738B684F03D}"/>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1A1E83C-7C53-4142-A861-17089B359B12}"/>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2A5F5E7-3519-49AA-B777-4B1B79436AFF}"/>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1FDD24A2-3F2C-457E-AAA0-E7D8C64A7F4A}"/>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11071EE8-34B5-4042-B3A4-C95BDD7E44C8}"/>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06B23B11-A4C6-4058-916F-D8FC332D319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42DE5806-A744-4E31-BDD6-7B407EAD23E6}"/>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2F8AFEF-F601-44F2-AB50-99ABA4634DD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F0026DC-1F07-4DFC-8A53-5DB04B0202EF}"/>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6CEE11AC-1E3B-46D9-9138-D1404088FA6F}"/>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B21BE381-61E8-4F7B-AD2F-16794F73AA35}"/>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D018857F-EB49-4EA2-96B7-BEE41A27A497}"/>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32A117B-72E3-4CCD-8D66-9C991FD888A6}"/>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53C7733C-7CD9-4F89-8ABC-D8F32EB3E194}"/>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2CC5F6B-B3AC-4693-BE3F-7F3851CEBFE1}"/>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BB1EDEC-0473-4D52-99AC-5D63971441AE}"/>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CF476CCC-8D4E-4D14-AC62-DFAACA79AAE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362129D2-164D-4987-A83A-23FB9E75030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046DF48F-E0E0-44B2-BE33-72E9DBFE3C67}"/>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144A8C19-11B0-48B2-9FC4-63027459925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1068">
              <a:extLst>
                <a:ext uri="{FF2B5EF4-FFF2-40B4-BE49-F238E27FC236}">
                  <a16:creationId xmlns:a16="http://schemas.microsoft.com/office/drawing/2014/main" id="{498AC4C0-26F2-4859-9446-D2F8832345D4}"/>
                </a:ext>
              </a:extLst>
            </p:cNvPr>
            <p:cNvGrpSpPr/>
            <p:nvPr/>
          </p:nvGrpSpPr>
          <p:grpSpPr>
            <a:xfrm>
              <a:off x="6653998" y="4348837"/>
              <a:ext cx="1678895" cy="2411490"/>
              <a:chOff x="6160880" y="1636652"/>
              <a:chExt cx="2521524" cy="3621804"/>
            </a:xfrm>
          </p:grpSpPr>
          <p:sp>
            <p:nvSpPr>
              <p:cNvPr id="18" name="Freeform: Shape 17">
                <a:extLst>
                  <a:ext uri="{FF2B5EF4-FFF2-40B4-BE49-F238E27FC236}">
                    <a16:creationId xmlns:a16="http://schemas.microsoft.com/office/drawing/2014/main" id="{B2F1F155-1CC2-42DE-AA7C-AA6E1E150F4F}"/>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29AF3AB-88E9-4059-ADAC-2B6C8CB8EB76}"/>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5F8D05A-EADA-4E5E-9750-12DED4F21E11}"/>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53A105F-210E-4F13-AD9F-CBBD72D1A2D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FBEB200-F975-44F0-9C5C-6EE3245CB6A5}"/>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5CE5884-0EE3-4F51-A697-1E9CD1F9DC91}"/>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1673471-52EE-4756-A9DA-2C6D4307C63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3E1E88C-DBC9-4A5E-BC7F-CD610F7C964E}"/>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1785C54-FD45-40D4-86F5-DEB4B6A13C3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B5523-4DAD-48B6-8CBA-40028C708A2C}"/>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3BC3B15-4F3A-41E0-87A6-F7F47AE28C50}"/>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1D8D2EFD-8399-4CC5-AFB5-D0C99EA0E41E}"/>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BEA5F34-B4C2-458F-95A5-3A2ED8B85FDE}"/>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CE2F6C9-772A-4235-9B23-4C04626744C6}"/>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388A573-6E87-4A21-9166-86C6E81CE04D}"/>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6F7BD22-3A6A-4CD1-BF23-AE8DA3360CED}"/>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6D6B16-CFF3-4CA8-975E-C7BB1FE98EC4}"/>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23A64B1-C1D7-4BD3-BC8E-7925ED070BD1}"/>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E5787F6-F739-424F-B7DB-52ED1F171281}"/>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6B5557C-9001-4D71-A300-1A8BE883E8BD}"/>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CB92861-BB3B-4793-A7E1-CB34303C4017}"/>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6CB9EE7-EC50-4C71-B8E9-F79594023D1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2B74047-6313-4315-99ED-D61EB4D16991}"/>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D26A474-9012-4088-B88D-D294EBB4C416}"/>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002C1B5-66E2-49C5-8100-2C1825E59811}"/>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1480864-5A6D-4105-BDE8-A792AACC7472}"/>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BFF1CE99-A355-40EE-BD2D-08A836421182}"/>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4CB5593-F58E-478A-BB1C-086472411255}"/>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3D9DA63-A309-48E4-A8C7-3BDA05ECB63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0B94C66-CD76-4CAF-BF71-0EE05A2075A8}"/>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015CDE4E-AA66-4C58-AFE9-A3BE3608768E}"/>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23F4F14-0C87-4B14-B170-DC3B53C7FFA7}"/>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29C1C44-A84F-4704-8E01-7D9EC3F7F8F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F79171F-86E0-4B63-B510-6B44E1D5ABCB}"/>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523D7A5-5276-4C86-B50D-731D69A6C650}"/>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657FE7-D8D8-4EA3-AB7E-0054B01A753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34B681A-4C87-4440-8B50-0A68B21AF55C}"/>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AEC8352C-90FB-48A7-ABC0-4477CD7AC0A6}"/>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2A165D6-FFB7-422C-AD79-50E2FB0B18F2}"/>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9A8E438-1B07-492A-BDA5-E909012CBC59}"/>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9B9E2ED0-1CCC-4105-A5D8-A687268677BD}"/>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9244AA1-EA4E-4533-8CAC-061B4EF58429}"/>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D6257D0-B623-4105-94CE-1BDF54983361}"/>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7BD9B57-2418-4E98-B41C-C88F28517732}"/>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52F3738-BC74-4861-8306-429313AF1798}"/>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CED8BA5-2F91-4A66-AEFF-8D42F1A0B8A4}"/>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079E3B74-4F89-422E-991C-3D1F3C75A38C}"/>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AB19B7EF-CC32-4E1F-B012-DC66936C97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22B1025F-DF73-4326-8ECE-A7402B68C5C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AC979AD-0502-4F5E-97B8-09E3C5747EA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B9686CB-5550-43DC-AE65-8141F171E1C7}"/>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991DEC69-4822-4171-A811-E41BFCDBF567}"/>
              </a:ext>
            </a:extLst>
          </p:cNvPr>
          <p:cNvPicPr>
            <a:picLocks noChangeAspect="1"/>
          </p:cNvPicPr>
          <p:nvPr/>
        </p:nvPicPr>
        <p:blipFill>
          <a:blip r:embed="rId5"/>
          <a:stretch>
            <a:fillRect/>
          </a:stretch>
        </p:blipFill>
        <p:spPr>
          <a:xfrm>
            <a:off x="1835293" y="2121334"/>
            <a:ext cx="8407113" cy="1700931"/>
          </a:xfrm>
          <a:prstGeom prst="rect">
            <a:avLst/>
          </a:prstGeom>
        </p:spPr>
      </p:pic>
      <p:sp>
        <p:nvSpPr>
          <p:cNvPr id="5" name="Oval 4">
            <a:extLst>
              <a:ext uri="{FF2B5EF4-FFF2-40B4-BE49-F238E27FC236}">
                <a16:creationId xmlns:a16="http://schemas.microsoft.com/office/drawing/2014/main" id="{46B0A238-FD09-37D4-D00D-0752A2FBE599}"/>
              </a:ext>
            </a:extLst>
          </p:cNvPr>
          <p:cNvSpPr/>
          <p:nvPr/>
        </p:nvSpPr>
        <p:spPr>
          <a:xfrm>
            <a:off x="-1591655" y="280620"/>
            <a:ext cx="1248697" cy="1140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06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0" y="752475"/>
            <a:ext cx="4019549"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chục</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 &lt;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553199" y="1114425"/>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10 000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17 051</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7 &gt;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15 001</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chục nghìn, ta so sánh chữ số hàng nghìn với 5. Nếu chữ số hàng nghìn bé hơn 5 thì làm tròn xuống, còn lại thì làm tròn lên.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Oval 1">
            <a:extLst>
              <a:ext uri="{FF2B5EF4-FFF2-40B4-BE49-F238E27FC236}">
                <a16:creationId xmlns:a16="http://schemas.microsoft.com/office/drawing/2014/main" id="{689B3B4B-43EE-455D-AA79-35500CBE4ABA}"/>
              </a:ext>
            </a:extLst>
          </p:cNvPr>
          <p:cNvSpPr/>
          <p:nvPr/>
        </p:nvSpPr>
        <p:spPr>
          <a:xfrm>
            <a:off x="-1591655" y="280620"/>
            <a:ext cx="1248697" cy="1140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73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838D7A87-47D1-415E-B0EA-815095D8BA3B}"/>
              </a:ext>
            </a:extLst>
          </p:cNvPr>
          <p:cNvPicPr>
            <a:picLocks noChangeAspect="1"/>
          </p:cNvPicPr>
          <p:nvPr/>
        </p:nvPicPr>
        <p:blipFill>
          <a:blip r:embed="rId2"/>
          <a:stretch>
            <a:fillRect/>
          </a:stretch>
        </p:blipFill>
        <p:spPr>
          <a:xfrm>
            <a:off x="4070045" y="2487046"/>
            <a:ext cx="4109060" cy="2798307"/>
          </a:xfrm>
          <a:prstGeom prst="rect">
            <a:avLst/>
          </a:prstGeom>
        </p:spPr>
      </p:pic>
      <p:sp>
        <p:nvSpPr>
          <p:cNvPr id="2" name="Oval 1">
            <a:extLst>
              <a:ext uri="{FF2B5EF4-FFF2-40B4-BE49-F238E27FC236}">
                <a16:creationId xmlns:a16="http://schemas.microsoft.com/office/drawing/2014/main" id="{98A936C3-9619-BDFD-EFA9-9EE07103E118}"/>
              </a:ext>
            </a:extLst>
          </p:cNvPr>
          <p:cNvSpPr/>
          <p:nvPr/>
        </p:nvSpPr>
        <p:spPr>
          <a:xfrm>
            <a:off x="-1591655" y="280620"/>
            <a:ext cx="1248697" cy="1140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154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5" name="Oval 4">
            <a:extLst>
              <a:ext uri="{FF2B5EF4-FFF2-40B4-BE49-F238E27FC236}">
                <a16:creationId xmlns:a16="http://schemas.microsoft.com/office/drawing/2014/main" id="{897D6B5E-CD0E-CCBD-A361-6B074F6A018E}"/>
              </a:ext>
            </a:extLst>
          </p:cNvPr>
          <p:cNvSpPr/>
          <p:nvPr/>
        </p:nvSpPr>
        <p:spPr>
          <a:xfrm>
            <a:off x="-1591655" y="280620"/>
            <a:ext cx="1248697" cy="1140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5" name="Oval 4">
            <a:extLst>
              <a:ext uri="{FF2B5EF4-FFF2-40B4-BE49-F238E27FC236}">
                <a16:creationId xmlns:a16="http://schemas.microsoft.com/office/drawing/2014/main" id="{169BFF76-9590-CADD-E6E6-3EE83F3CC9D7}"/>
              </a:ext>
            </a:extLst>
          </p:cNvPr>
          <p:cNvSpPr/>
          <p:nvPr/>
        </p:nvSpPr>
        <p:spPr>
          <a:xfrm>
            <a:off x="-1591655" y="280620"/>
            <a:ext cx="1248697" cy="1140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F587BE1-6C26-4FA0-A2B6-9533777CB91C}"/>
              </a:ext>
            </a:extLst>
          </p:cNvPr>
          <p:cNvSpPr txBox="1"/>
          <p:nvPr/>
        </p:nvSpPr>
        <p:spPr>
          <a:xfrm>
            <a:off x="3442806" y="29957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13 787</a:t>
            </a:r>
          </a:p>
        </p:txBody>
      </p:sp>
      <p:cxnSp>
        <p:nvCxnSpPr>
          <p:cNvPr id="14" name="Straight Arrow Connector 13">
            <a:extLst>
              <a:ext uri="{FF2B5EF4-FFF2-40B4-BE49-F238E27FC236}">
                <a16:creationId xmlns:a16="http://schemas.microsoft.com/office/drawing/2014/main" id="{88EEDEE1-62B1-42B9-BC9D-DE7A1796BD62}"/>
              </a:ext>
            </a:extLst>
          </p:cNvPr>
          <p:cNvCxnSpPr>
            <a:cxnSpLocks/>
          </p:cNvCxnSpPr>
          <p:nvPr/>
        </p:nvCxnSpPr>
        <p:spPr>
          <a:xfrm>
            <a:off x="4709631" y="32910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2AF186-78A3-4CF3-BAD9-1D51B384170F}"/>
              </a:ext>
            </a:extLst>
          </p:cNvPr>
          <p:cNvSpPr txBox="1"/>
          <p:nvPr/>
        </p:nvSpPr>
        <p:spPr>
          <a:xfrm>
            <a:off x="4995381" y="27385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7 &gt; 5</a:t>
            </a:r>
          </a:p>
        </p:txBody>
      </p:sp>
      <p:sp>
        <p:nvSpPr>
          <p:cNvPr id="16" name="TextBox 15">
            <a:extLst>
              <a:ext uri="{FF2B5EF4-FFF2-40B4-BE49-F238E27FC236}">
                <a16:creationId xmlns:a16="http://schemas.microsoft.com/office/drawing/2014/main" id="{E4AE5DC5-684B-4773-93ED-4893993982A6}"/>
              </a:ext>
            </a:extLst>
          </p:cNvPr>
          <p:cNvSpPr txBox="1"/>
          <p:nvPr/>
        </p:nvSpPr>
        <p:spPr>
          <a:xfrm>
            <a:off x="4652480" y="32719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4FBC091-EBCF-4E4A-B553-4D40E36D1C40}"/>
              </a:ext>
            </a:extLst>
          </p:cNvPr>
          <p:cNvSpPr txBox="1"/>
          <p:nvPr/>
        </p:nvSpPr>
        <p:spPr>
          <a:xfrm>
            <a:off x="7338531" y="3043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14 000</a:t>
            </a:r>
          </a:p>
        </p:txBody>
      </p:sp>
      <p:sp>
        <p:nvSpPr>
          <p:cNvPr id="18" name="TextBox 17">
            <a:extLst>
              <a:ext uri="{FF2B5EF4-FFF2-40B4-BE49-F238E27FC236}">
                <a16:creationId xmlns:a16="http://schemas.microsoft.com/office/drawing/2014/main" id="{604CC231-EFD4-4505-8648-14CCEF0DF040}"/>
              </a:ext>
            </a:extLst>
          </p:cNvPr>
          <p:cNvSpPr txBox="1"/>
          <p:nvPr/>
        </p:nvSpPr>
        <p:spPr>
          <a:xfrm>
            <a:off x="1397285" y="3904180"/>
            <a:ext cx="10304980" cy="1200329"/>
          </a:xfrm>
          <a:prstGeom prst="rect">
            <a:avLst/>
          </a:prstGeom>
          <a:noFill/>
        </p:spPr>
        <p:txBody>
          <a:bodyPr wrap="square" rtlCol="0">
            <a:spAutoFit/>
          </a:bodyPr>
          <a:lstStyle/>
          <a:p>
            <a:r>
              <a:rPr lang="vi-VN" sz="3600" b="1" dirty="0">
                <a:solidFill>
                  <a:srgbClr val="0070C0"/>
                </a:solidFill>
                <a:latin typeface="Calibri" panose="020F0502020204030204" pitchFamily="34" charset="0"/>
                <a:cs typeface="Calibri" panose="020F0502020204030204" pitchFamily="34" charset="0"/>
              </a:rPr>
              <a:t>Vậy nếu làm tròn số đến hàng nghìn, ta nói gia đình đó thu hoạch được khoảng 14 000 ki-lô-gam cà phê</a:t>
            </a:r>
            <a:endParaRPr lang="en-US" sz="3600" b="1" dirty="0">
              <a:solidFill>
                <a:srgbClr val="0070C0"/>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62886A4D-1BDB-583A-8DEB-D0DDCFBB66F7}"/>
              </a:ext>
            </a:extLst>
          </p:cNvPr>
          <p:cNvSpPr/>
          <p:nvPr/>
        </p:nvSpPr>
        <p:spPr>
          <a:xfrm>
            <a:off x="-1591655" y="280620"/>
            <a:ext cx="1248697" cy="1140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1381BA81-BA0B-4CF7-8B14-DB9BFCCE7E52}"/>
              </a:ext>
            </a:extLst>
          </p:cNvPr>
          <p:cNvPicPr>
            <a:picLocks noChangeAspect="1"/>
          </p:cNvPicPr>
          <p:nvPr/>
        </p:nvPicPr>
        <p:blipFill>
          <a:blip r:embed="rId2"/>
          <a:stretch>
            <a:fillRect/>
          </a:stretch>
        </p:blipFill>
        <p:spPr>
          <a:xfrm>
            <a:off x="4154596" y="2377479"/>
            <a:ext cx="3944454" cy="3048264"/>
          </a:xfrm>
          <a:prstGeom prst="rect">
            <a:avLst/>
          </a:prstGeom>
        </p:spPr>
      </p:pic>
      <p:sp>
        <p:nvSpPr>
          <p:cNvPr id="2" name="Oval 1">
            <a:extLst>
              <a:ext uri="{FF2B5EF4-FFF2-40B4-BE49-F238E27FC236}">
                <a16:creationId xmlns:a16="http://schemas.microsoft.com/office/drawing/2014/main" id="{21DE6C42-169A-0E8F-FDB5-57D8FFC3B0BD}"/>
              </a:ext>
            </a:extLst>
          </p:cNvPr>
          <p:cNvSpPr/>
          <p:nvPr/>
        </p:nvSpPr>
        <p:spPr>
          <a:xfrm>
            <a:off x="-1591655" y="280620"/>
            <a:ext cx="1248697" cy="1140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548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646331"/>
          </a:xfrm>
          <a:prstGeom prst="rect">
            <a:avLst/>
          </a:prstGeom>
          <a:noFill/>
        </p:spPr>
        <p:txBody>
          <a:bodyPr wrap="square" rtlCol="0">
            <a:spAutoFit/>
          </a:bodyPr>
          <a:lstStyle/>
          <a:p>
            <a:r>
              <a:rPr lang="en-US" sz="3600" dirty="0">
                <a:solidFill>
                  <a:srgbClr val="FF0000"/>
                </a:solidFill>
              </a:rPr>
              <a:t>A. </a:t>
            </a:r>
            <a:r>
              <a:rPr lang="en-US" sz="3600" dirty="0"/>
              <a:t>80 000            </a:t>
            </a:r>
            <a:r>
              <a:rPr lang="en-US" sz="3600" dirty="0">
                <a:solidFill>
                  <a:srgbClr val="FF0000"/>
                </a:solidFill>
              </a:rPr>
              <a:t>B. </a:t>
            </a:r>
            <a:r>
              <a:rPr lang="en-US" sz="3600" dirty="0"/>
              <a:t>75 000            </a:t>
            </a:r>
            <a:r>
              <a:rPr lang="en-US" sz="3600" dirty="0">
                <a:solidFill>
                  <a:srgbClr val="FF0000"/>
                </a:solidFill>
              </a:rPr>
              <a:t> C. </a:t>
            </a:r>
            <a:r>
              <a:rPr lang="en-US" sz="3600" dirty="0"/>
              <a:t>70 000               </a:t>
            </a:r>
            <a:r>
              <a:rPr lang="en-US" sz="3600" dirty="0">
                <a:solidFill>
                  <a:srgbClr val="FF0000"/>
                </a:solidFill>
              </a:rPr>
              <a:t>D. </a:t>
            </a:r>
            <a:r>
              <a:rPr lang="en-US" sz="3600" dirty="0"/>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633915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31D822-56CE-0F4E-F773-40D44FF176A7}"/>
              </a:ext>
            </a:extLst>
          </p:cNvPr>
          <p:cNvSpPr/>
          <p:nvPr/>
        </p:nvSpPr>
        <p:spPr>
          <a:xfrm>
            <a:off x="-1591655" y="280620"/>
            <a:ext cx="1248697" cy="1140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2EDBC1F-3FD5-4463-8863-A0EC291B82AE}"/>
              </a:ext>
            </a:extLst>
          </p:cNvPr>
          <p:cNvPicPr>
            <a:picLocks noChangeAspect="1"/>
          </p:cNvPicPr>
          <p:nvPr/>
        </p:nvPicPr>
        <p:blipFill>
          <a:blip r:embed="rId2"/>
          <a:stretch>
            <a:fillRect/>
          </a:stretch>
        </p:blipFill>
        <p:spPr>
          <a:xfrm>
            <a:off x="2419244" y="1243709"/>
            <a:ext cx="6735030" cy="3153866"/>
          </a:xfrm>
          <a:prstGeom prst="rect">
            <a:avLst/>
          </a:prstGeom>
        </p:spPr>
      </p:pic>
      <p:graphicFrame>
        <p:nvGraphicFramePr>
          <p:cNvPr id="9" name="Table 8">
            <a:extLst>
              <a:ext uri="{FF2B5EF4-FFF2-40B4-BE49-F238E27FC236}">
                <a16:creationId xmlns:a16="http://schemas.microsoft.com/office/drawing/2014/main" id="{4E2917BE-0F80-4C6F-B5C3-76D4A20013B0}"/>
              </a:ext>
            </a:extLst>
          </p:cNvPr>
          <p:cNvGraphicFramePr>
            <a:graphicFrameLocks noGrp="1"/>
          </p:cNvGraphicFramePr>
          <p:nvPr>
            <p:extLst>
              <p:ext uri="{D42A27DB-BD31-4B8C-83A1-F6EECF244321}">
                <p14:modId xmlns:p14="http://schemas.microsoft.com/office/powerpoint/2010/main" val="1666103016"/>
              </p:ext>
            </p:extLst>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extLst>
                    <a:ext uri="{9D8B030D-6E8A-4147-A177-3AD203B41FA5}">
                      <a16:colId xmlns:a16="http://schemas.microsoft.com/office/drawing/2014/main" val="2900993948"/>
                    </a:ext>
                  </a:extLst>
                </a:gridCol>
                <a:gridCol w="3445350">
                  <a:extLst>
                    <a:ext uri="{9D8B030D-6E8A-4147-A177-3AD203B41FA5}">
                      <a16:colId xmlns:a16="http://schemas.microsoft.com/office/drawing/2014/main" val="1858083513"/>
                    </a:ext>
                  </a:extLst>
                </a:gridCol>
                <a:gridCol w="3180323">
                  <a:extLst>
                    <a:ext uri="{9D8B030D-6E8A-4147-A177-3AD203B41FA5}">
                      <a16:colId xmlns:a16="http://schemas.microsoft.com/office/drawing/2014/main" val="3473067064"/>
                    </a:ext>
                  </a:extLst>
                </a:gridCol>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916968"/>
                  </a:ext>
                </a:extLst>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7346434"/>
                  </a:ext>
                </a:extLst>
              </a:tr>
            </a:tbl>
          </a:graphicData>
        </a:graphic>
      </p:graphicFrame>
      <p:sp>
        <p:nvSpPr>
          <p:cNvPr id="10" name="TextBox 9">
            <a:extLst>
              <a:ext uri="{FF2B5EF4-FFF2-40B4-BE49-F238E27FC236}">
                <a16:creationId xmlns:a16="http://schemas.microsoft.com/office/drawing/2014/main" id="{1FCC4B86-054A-46A0-89C0-6B223137268E}"/>
              </a:ext>
            </a:extLst>
          </p:cNvPr>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ea typeface="Open Sans" panose="020B0606030504020204" pitchFamily="34" charset="0"/>
                <a:cs typeface="Open Sans" panose="020B0606030504020204" pitchFamily="34" charset="0"/>
              </a:rPr>
              <a:t>làm</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tròn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đến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hàng</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chục</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E5E7D35-E1F2-4064-9292-3055C0333258}"/>
              </a:ext>
            </a:extLst>
          </p:cNvPr>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ea typeface="Open Sans" panose="020B0606030504020204" pitchFamily="34" charset="0"/>
                <a:cs typeface="Open Sans" panose="020B0606030504020204" pitchFamily="34" charset="0"/>
              </a:rPr>
              <a:t>làm tròn đến hàng trăm</a:t>
            </a:r>
            <a:endParaRPr lang="en-US" sz="2800" b="1" dirty="0">
              <a:solidFill>
                <a:srgbClr val="FF0000"/>
              </a:solidFill>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E740BBF-5A6A-42EE-96C3-FC5A113FB93A}"/>
              </a:ext>
            </a:extLst>
          </p:cNvPr>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ea typeface="Open Sans" panose="020B0606030504020204" pitchFamily="34" charset="0"/>
                <a:cs typeface="Open Sans" panose="020B0606030504020204" pitchFamily="34" charset="0"/>
              </a:rPr>
              <a:t>làm</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tròn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đến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hàng</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5" name="Oval 4">
            <a:extLst>
              <a:ext uri="{FF2B5EF4-FFF2-40B4-BE49-F238E27FC236}">
                <a16:creationId xmlns:a16="http://schemas.microsoft.com/office/drawing/2014/main" id="{EC9E3083-F35B-BF08-436B-6D1A8FB9BBCB}"/>
              </a:ext>
            </a:extLst>
          </p:cNvPr>
          <p:cNvSpPr/>
          <p:nvPr/>
        </p:nvSpPr>
        <p:spPr>
          <a:xfrm>
            <a:off x="-1591655" y="280620"/>
            <a:ext cx="1248697" cy="1140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6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4490769" y="235877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5757594" y="265404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6043344" y="21015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5700443" y="2634999"/>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8386494" y="24063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4511319" y="408483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5778144" y="438010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6063894" y="38276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5720993" y="436105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8407044" y="41324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0" y="231168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0" y="398637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chục</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5" name="Oval 4">
            <a:extLst>
              <a:ext uri="{FF2B5EF4-FFF2-40B4-BE49-F238E27FC236}">
                <a16:creationId xmlns:a16="http://schemas.microsoft.com/office/drawing/2014/main" id="{166E8573-25DD-38AB-0B4E-A437BAB010B6}"/>
              </a:ext>
            </a:extLst>
          </p:cNvPr>
          <p:cNvSpPr/>
          <p:nvPr/>
        </p:nvSpPr>
        <p:spPr>
          <a:xfrm>
            <a:off x="-1591655" y="280620"/>
            <a:ext cx="1248697" cy="1140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2228B-D94B-4DDF-B3DF-78648700B257}"/>
              </a:ext>
            </a:extLst>
          </p:cNvPr>
          <p:cNvPicPr>
            <a:picLocks noChangeAspect="1"/>
          </p:cNvPicPr>
          <p:nvPr/>
        </p:nvPicPr>
        <p:blipFill>
          <a:blip r:embed="rId2"/>
          <a:stretch>
            <a:fillRect/>
          </a:stretch>
        </p:blipFill>
        <p:spPr>
          <a:xfrm>
            <a:off x="3340369" y="699388"/>
            <a:ext cx="5511262" cy="2944623"/>
          </a:xfrm>
          <a:prstGeom prst="rect">
            <a:avLst/>
          </a:prstGeom>
        </p:spPr>
      </p:pic>
      <p:grpSp>
        <p:nvGrpSpPr>
          <p:cNvPr id="329" name="Group 328">
            <a:extLst>
              <a:ext uri="{FF2B5EF4-FFF2-40B4-BE49-F238E27FC236}">
                <a16:creationId xmlns:a16="http://schemas.microsoft.com/office/drawing/2014/main" id="{3F84969A-220F-49A2-B558-745157D15C80}"/>
              </a:ext>
            </a:extLst>
          </p:cNvPr>
          <p:cNvGrpSpPr/>
          <p:nvPr/>
        </p:nvGrpSpPr>
        <p:grpSpPr>
          <a:xfrm>
            <a:off x="2884679" y="4193313"/>
            <a:ext cx="6907999" cy="2664687"/>
            <a:chOff x="5119879" y="4287027"/>
            <a:chExt cx="6490424" cy="2503612"/>
          </a:xfrm>
        </p:grpSpPr>
        <p:grpSp>
          <p:nvGrpSpPr>
            <p:cNvPr id="330" name="Graphic 1068">
              <a:extLst>
                <a:ext uri="{FF2B5EF4-FFF2-40B4-BE49-F238E27FC236}">
                  <a16:creationId xmlns:a16="http://schemas.microsoft.com/office/drawing/2014/main" id="{312C359F-447C-4540-9D30-FA3A4D1DD196}"/>
                </a:ext>
              </a:extLst>
            </p:cNvPr>
            <p:cNvGrpSpPr/>
            <p:nvPr/>
          </p:nvGrpSpPr>
          <p:grpSpPr>
            <a:xfrm>
              <a:off x="9359104" y="4373158"/>
              <a:ext cx="2251199" cy="2417481"/>
              <a:chOff x="8814612" y="1625020"/>
              <a:chExt cx="3381064" cy="3630802"/>
            </a:xfrm>
          </p:grpSpPr>
          <p:sp>
            <p:nvSpPr>
              <p:cNvPr id="814" name="Freeform: Shape 813">
                <a:extLst>
                  <a:ext uri="{FF2B5EF4-FFF2-40B4-BE49-F238E27FC236}">
                    <a16:creationId xmlns:a16="http://schemas.microsoft.com/office/drawing/2014/main" id="{76CAF9BC-B205-4085-81BC-783ADAC0376F}"/>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a:extLst>
                  <a:ext uri="{FF2B5EF4-FFF2-40B4-BE49-F238E27FC236}">
                    <a16:creationId xmlns:a16="http://schemas.microsoft.com/office/drawing/2014/main" id="{4BEDAA47-A945-49D1-9899-E95FF2C14411}"/>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a:extLst>
                  <a:ext uri="{FF2B5EF4-FFF2-40B4-BE49-F238E27FC236}">
                    <a16:creationId xmlns:a16="http://schemas.microsoft.com/office/drawing/2014/main" id="{F38A3C40-BD70-4F3F-8CD2-ABB250671F5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a:extLst>
                  <a:ext uri="{FF2B5EF4-FFF2-40B4-BE49-F238E27FC236}">
                    <a16:creationId xmlns:a16="http://schemas.microsoft.com/office/drawing/2014/main" id="{ECDE7C2C-F07F-4D38-8A0D-10BE3B071DD2}"/>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a:extLst>
                  <a:ext uri="{FF2B5EF4-FFF2-40B4-BE49-F238E27FC236}">
                    <a16:creationId xmlns:a16="http://schemas.microsoft.com/office/drawing/2014/main" id="{97D1CAB1-8CE9-453D-BA20-BA93F3122D13}"/>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a:extLst>
                  <a:ext uri="{FF2B5EF4-FFF2-40B4-BE49-F238E27FC236}">
                    <a16:creationId xmlns:a16="http://schemas.microsoft.com/office/drawing/2014/main" id="{9ADC7A5D-EFA8-4043-9F29-8B132555053D}"/>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a:extLst>
                  <a:ext uri="{FF2B5EF4-FFF2-40B4-BE49-F238E27FC236}">
                    <a16:creationId xmlns:a16="http://schemas.microsoft.com/office/drawing/2014/main" id="{BC611388-197E-4EDD-B962-B697C06E07FF}"/>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a:extLst>
                  <a:ext uri="{FF2B5EF4-FFF2-40B4-BE49-F238E27FC236}">
                    <a16:creationId xmlns:a16="http://schemas.microsoft.com/office/drawing/2014/main" id="{2D079487-3196-4B0D-9ECC-3F5ADB52BBDF}"/>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a:extLst>
                  <a:ext uri="{FF2B5EF4-FFF2-40B4-BE49-F238E27FC236}">
                    <a16:creationId xmlns:a16="http://schemas.microsoft.com/office/drawing/2014/main" id="{0FD5A8AE-D02C-45D6-91CD-5D451E6E8409}"/>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a:extLst>
                  <a:ext uri="{FF2B5EF4-FFF2-40B4-BE49-F238E27FC236}">
                    <a16:creationId xmlns:a16="http://schemas.microsoft.com/office/drawing/2014/main" id="{C9D34EE0-F5D5-4F99-9063-F9763FBF7792}"/>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870FC483-B857-4143-8DE2-06F0EEEBD2A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FC324253-00C4-4DDB-95C2-5D290318283A}"/>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063CEADD-B127-48EB-9B8F-8494AF132062}"/>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8F2BD34D-7294-4AB4-B3AE-4A3737966E2F}"/>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450CEA98-C155-4F48-B48A-3AED74A6068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003CE45D-3915-4F37-B802-1815A37B586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C7254EAD-865B-4B4B-BA77-8D518242933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D10A2DD2-9A6F-4419-AF29-87197B0A8DF3}"/>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15CE83CD-A9C3-4FF5-9A44-8D15FD323DC2}"/>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a:extLst>
                  <a:ext uri="{FF2B5EF4-FFF2-40B4-BE49-F238E27FC236}">
                    <a16:creationId xmlns:a16="http://schemas.microsoft.com/office/drawing/2014/main" id="{1B2C6C87-4E55-48E6-886F-EE197DCA34A6}"/>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a:extLst>
                  <a:ext uri="{FF2B5EF4-FFF2-40B4-BE49-F238E27FC236}">
                    <a16:creationId xmlns:a16="http://schemas.microsoft.com/office/drawing/2014/main" id="{38A8905D-57B6-4180-BD56-CE8A058DF48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a:extLst>
                  <a:ext uri="{FF2B5EF4-FFF2-40B4-BE49-F238E27FC236}">
                    <a16:creationId xmlns:a16="http://schemas.microsoft.com/office/drawing/2014/main" id="{415DFD2E-5521-44B9-99C2-616469C9275C}"/>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a:extLst>
                  <a:ext uri="{FF2B5EF4-FFF2-40B4-BE49-F238E27FC236}">
                    <a16:creationId xmlns:a16="http://schemas.microsoft.com/office/drawing/2014/main" id="{0FFE5144-CE72-48A6-8024-D6F3B2504A8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a:extLst>
                  <a:ext uri="{FF2B5EF4-FFF2-40B4-BE49-F238E27FC236}">
                    <a16:creationId xmlns:a16="http://schemas.microsoft.com/office/drawing/2014/main" id="{48A49618-5254-42C3-A5E3-428E7C42706F}"/>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a:extLst>
                  <a:ext uri="{FF2B5EF4-FFF2-40B4-BE49-F238E27FC236}">
                    <a16:creationId xmlns:a16="http://schemas.microsoft.com/office/drawing/2014/main" id="{45AD279C-2B58-43AF-B9F3-AAE7437FF6A9}"/>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a:extLst>
                  <a:ext uri="{FF2B5EF4-FFF2-40B4-BE49-F238E27FC236}">
                    <a16:creationId xmlns:a16="http://schemas.microsoft.com/office/drawing/2014/main" id="{DE9D6B34-C2DE-4F07-B4ED-00A68F54152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a:extLst>
                  <a:ext uri="{FF2B5EF4-FFF2-40B4-BE49-F238E27FC236}">
                    <a16:creationId xmlns:a16="http://schemas.microsoft.com/office/drawing/2014/main" id="{C4957995-6CC4-409E-9066-CC19AA01D6B7}"/>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a:extLst>
                  <a:ext uri="{FF2B5EF4-FFF2-40B4-BE49-F238E27FC236}">
                    <a16:creationId xmlns:a16="http://schemas.microsoft.com/office/drawing/2014/main" id="{CAE6484D-A504-4D46-93A3-9BDC76FA41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a:extLst>
                  <a:ext uri="{FF2B5EF4-FFF2-40B4-BE49-F238E27FC236}">
                    <a16:creationId xmlns:a16="http://schemas.microsoft.com/office/drawing/2014/main" id="{025E7E69-4568-484E-9F04-EE7F3179BC52}"/>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a:extLst>
                  <a:ext uri="{FF2B5EF4-FFF2-40B4-BE49-F238E27FC236}">
                    <a16:creationId xmlns:a16="http://schemas.microsoft.com/office/drawing/2014/main" id="{D2C22B1E-C681-4169-B50D-692949C98F5C}"/>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a:extLst>
                  <a:ext uri="{FF2B5EF4-FFF2-40B4-BE49-F238E27FC236}">
                    <a16:creationId xmlns:a16="http://schemas.microsoft.com/office/drawing/2014/main" id="{4014EB2F-A806-4F0F-81C1-A0CF84E97B29}"/>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a:extLst>
                  <a:ext uri="{FF2B5EF4-FFF2-40B4-BE49-F238E27FC236}">
                    <a16:creationId xmlns:a16="http://schemas.microsoft.com/office/drawing/2014/main" id="{E032C710-9DC0-4BBE-953F-A7ABDB1F1E8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a:extLst>
                  <a:ext uri="{FF2B5EF4-FFF2-40B4-BE49-F238E27FC236}">
                    <a16:creationId xmlns:a16="http://schemas.microsoft.com/office/drawing/2014/main" id="{37D628CE-5F4C-4181-9D07-BBAEB09867E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a:extLst>
                  <a:ext uri="{FF2B5EF4-FFF2-40B4-BE49-F238E27FC236}">
                    <a16:creationId xmlns:a16="http://schemas.microsoft.com/office/drawing/2014/main" id="{EB0728D0-918C-4970-B098-62F078A2ACFA}"/>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a:extLst>
                  <a:ext uri="{FF2B5EF4-FFF2-40B4-BE49-F238E27FC236}">
                    <a16:creationId xmlns:a16="http://schemas.microsoft.com/office/drawing/2014/main" id="{A021084C-DDE4-458C-9DDC-736EB73644A6}"/>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a:extLst>
                  <a:ext uri="{FF2B5EF4-FFF2-40B4-BE49-F238E27FC236}">
                    <a16:creationId xmlns:a16="http://schemas.microsoft.com/office/drawing/2014/main" id="{47F0878A-3A54-4436-ACB7-48FEC2F038EA}"/>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a:extLst>
                  <a:ext uri="{FF2B5EF4-FFF2-40B4-BE49-F238E27FC236}">
                    <a16:creationId xmlns:a16="http://schemas.microsoft.com/office/drawing/2014/main" id="{D674146B-328F-4CFE-BC74-44C87D2C65BF}"/>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a:extLst>
                  <a:ext uri="{FF2B5EF4-FFF2-40B4-BE49-F238E27FC236}">
                    <a16:creationId xmlns:a16="http://schemas.microsoft.com/office/drawing/2014/main" id="{5E8DF916-5392-4E2E-8C70-5058417581E2}"/>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a:extLst>
                  <a:ext uri="{FF2B5EF4-FFF2-40B4-BE49-F238E27FC236}">
                    <a16:creationId xmlns:a16="http://schemas.microsoft.com/office/drawing/2014/main" id="{4A739223-065C-42C2-9A6F-86CAC0C56555}"/>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a:extLst>
                  <a:ext uri="{FF2B5EF4-FFF2-40B4-BE49-F238E27FC236}">
                    <a16:creationId xmlns:a16="http://schemas.microsoft.com/office/drawing/2014/main" id="{D7221DE8-4C69-4C19-AA92-5D4294DCC31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a:extLst>
                  <a:ext uri="{FF2B5EF4-FFF2-40B4-BE49-F238E27FC236}">
                    <a16:creationId xmlns:a16="http://schemas.microsoft.com/office/drawing/2014/main" id="{69BFBD6B-B04B-4FC3-B9C2-FD0E30D52BC0}"/>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a:extLst>
                  <a:ext uri="{FF2B5EF4-FFF2-40B4-BE49-F238E27FC236}">
                    <a16:creationId xmlns:a16="http://schemas.microsoft.com/office/drawing/2014/main" id="{B31A5079-4B15-4AEE-812F-370D8FFCCC2C}"/>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a:extLst>
                  <a:ext uri="{FF2B5EF4-FFF2-40B4-BE49-F238E27FC236}">
                    <a16:creationId xmlns:a16="http://schemas.microsoft.com/office/drawing/2014/main" id="{4EA89EF9-806C-4F34-A2EF-A87C0E1B0ED3}"/>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a:extLst>
                  <a:ext uri="{FF2B5EF4-FFF2-40B4-BE49-F238E27FC236}">
                    <a16:creationId xmlns:a16="http://schemas.microsoft.com/office/drawing/2014/main" id="{47CBFBCA-856A-4301-ABB8-B396972240EF}"/>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a:extLst>
                  <a:ext uri="{FF2B5EF4-FFF2-40B4-BE49-F238E27FC236}">
                    <a16:creationId xmlns:a16="http://schemas.microsoft.com/office/drawing/2014/main" id="{CF6FC101-F182-48A0-8192-EFABC18C272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a:extLst>
                  <a:ext uri="{FF2B5EF4-FFF2-40B4-BE49-F238E27FC236}">
                    <a16:creationId xmlns:a16="http://schemas.microsoft.com/office/drawing/2014/main" id="{DEBDBA45-83CE-43BE-B257-221B118B9170}"/>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a:extLst>
                  <a:ext uri="{FF2B5EF4-FFF2-40B4-BE49-F238E27FC236}">
                    <a16:creationId xmlns:a16="http://schemas.microsoft.com/office/drawing/2014/main" id="{6A49BC02-62FA-4D8F-AC2B-0C4A0F50193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a:extLst>
                  <a:ext uri="{FF2B5EF4-FFF2-40B4-BE49-F238E27FC236}">
                    <a16:creationId xmlns:a16="http://schemas.microsoft.com/office/drawing/2014/main" id="{06BD5CA3-4674-447C-9D6B-2948D476E8A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a:extLst>
                  <a:ext uri="{FF2B5EF4-FFF2-40B4-BE49-F238E27FC236}">
                    <a16:creationId xmlns:a16="http://schemas.microsoft.com/office/drawing/2014/main" id="{30EC8C67-DD4E-47EF-A3ED-1FBF36D0A8E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a:extLst>
                  <a:ext uri="{FF2B5EF4-FFF2-40B4-BE49-F238E27FC236}">
                    <a16:creationId xmlns:a16="http://schemas.microsoft.com/office/drawing/2014/main" id="{20A1EE9B-AAFE-4EF8-8BC1-6944D3302425}"/>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a:extLst>
                  <a:ext uri="{FF2B5EF4-FFF2-40B4-BE49-F238E27FC236}">
                    <a16:creationId xmlns:a16="http://schemas.microsoft.com/office/drawing/2014/main" id="{CF9E2A9A-7221-4A5B-A6FD-CC37C4499F71}"/>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a:extLst>
                  <a:ext uri="{FF2B5EF4-FFF2-40B4-BE49-F238E27FC236}">
                    <a16:creationId xmlns:a16="http://schemas.microsoft.com/office/drawing/2014/main" id="{5FCF7674-4A6D-46B8-A193-0F5C647F923B}"/>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a:extLst>
                  <a:ext uri="{FF2B5EF4-FFF2-40B4-BE49-F238E27FC236}">
                    <a16:creationId xmlns:a16="http://schemas.microsoft.com/office/drawing/2014/main" id="{0842E0EE-920F-4A3C-9BF8-0808B5BD0A93}"/>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a:extLst>
                  <a:ext uri="{FF2B5EF4-FFF2-40B4-BE49-F238E27FC236}">
                    <a16:creationId xmlns:a16="http://schemas.microsoft.com/office/drawing/2014/main" id="{9A34BC60-3998-4D7B-AB5F-D35A832A3D00}"/>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a:extLst>
                <a:ext uri="{FF2B5EF4-FFF2-40B4-BE49-F238E27FC236}">
                  <a16:creationId xmlns:a16="http://schemas.microsoft.com/office/drawing/2014/main" id="{137D1739-78FB-4B48-A1DB-3D7561ABC306}"/>
                </a:ext>
              </a:extLst>
            </p:cNvPr>
            <p:cNvGrpSpPr/>
            <p:nvPr/>
          </p:nvGrpSpPr>
          <p:grpSpPr>
            <a:xfrm>
              <a:off x="5119879" y="4332869"/>
              <a:ext cx="1900796" cy="2432716"/>
              <a:chOff x="2916214" y="1602700"/>
              <a:chExt cx="2854795" cy="3653683"/>
            </a:xfrm>
          </p:grpSpPr>
          <p:sp>
            <p:nvSpPr>
              <p:cNvPr id="775" name="Freeform: Shape 774">
                <a:extLst>
                  <a:ext uri="{FF2B5EF4-FFF2-40B4-BE49-F238E27FC236}">
                    <a16:creationId xmlns:a16="http://schemas.microsoft.com/office/drawing/2014/main" id="{BE55210C-026E-4720-9FB8-EA714A6665E8}"/>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id="{70E4F283-61A0-4B1D-8ED5-29A9FFB2852A}"/>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a:extLst>
                  <a:ext uri="{FF2B5EF4-FFF2-40B4-BE49-F238E27FC236}">
                    <a16:creationId xmlns:a16="http://schemas.microsoft.com/office/drawing/2014/main" id="{AEC791A3-3E20-4022-8600-7F860FB4C44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id="{0BE4E2B1-EAD9-4032-B404-A714D9BCF1CE}"/>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id="{CEF0B735-6056-4FE5-B934-33F4275B811B}"/>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id="{3B6495F8-FDD9-4CA1-A617-2F3B2B90695B}"/>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5C61B832-2D56-45BD-9604-144140553FE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id="{40156340-A741-4FF7-90BC-5A960D05AC37}"/>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id="{75F2BAEC-008A-405C-BA2A-D8CABBD61144}"/>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B4B99F12-15E2-4581-A9C7-1F3E5542A7C6}"/>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id="{413A7254-669C-4542-9F85-8751216989C6}"/>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a:extLst>
                  <a:ext uri="{FF2B5EF4-FFF2-40B4-BE49-F238E27FC236}">
                    <a16:creationId xmlns:a16="http://schemas.microsoft.com/office/drawing/2014/main" id="{4795CBA3-4BF1-4CBF-BA1C-65FE16241A46}"/>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id="{5674D1C4-077B-45EB-9E38-7E50D3DB189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a:extLst>
                  <a:ext uri="{FF2B5EF4-FFF2-40B4-BE49-F238E27FC236}">
                    <a16:creationId xmlns:a16="http://schemas.microsoft.com/office/drawing/2014/main" id="{5DF5A22A-C648-4C4A-8F64-83CD32DFB4BB}"/>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a:extLst>
                  <a:ext uri="{FF2B5EF4-FFF2-40B4-BE49-F238E27FC236}">
                    <a16:creationId xmlns:a16="http://schemas.microsoft.com/office/drawing/2014/main" id="{8B57BE5D-B291-4535-9F93-499BABD1A4CC}"/>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id="{F775B27D-0060-48D7-9DC0-C932B377A98F}"/>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a:extLst>
                  <a:ext uri="{FF2B5EF4-FFF2-40B4-BE49-F238E27FC236}">
                    <a16:creationId xmlns:a16="http://schemas.microsoft.com/office/drawing/2014/main" id="{18307B39-DFF0-4101-85D2-EE38779BD80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a:extLst>
                  <a:ext uri="{FF2B5EF4-FFF2-40B4-BE49-F238E27FC236}">
                    <a16:creationId xmlns:a16="http://schemas.microsoft.com/office/drawing/2014/main" id="{8AF11315-BE6B-44D7-BC37-2A2B3DC206A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id="{0FEF47AE-64F2-45E0-8717-431BB4DDC685}"/>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a:extLst>
                  <a:ext uri="{FF2B5EF4-FFF2-40B4-BE49-F238E27FC236}">
                    <a16:creationId xmlns:a16="http://schemas.microsoft.com/office/drawing/2014/main" id="{D9132ECA-4DF7-4E27-8924-F4E39E3DB40D}"/>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a:extLst>
                  <a:ext uri="{FF2B5EF4-FFF2-40B4-BE49-F238E27FC236}">
                    <a16:creationId xmlns:a16="http://schemas.microsoft.com/office/drawing/2014/main" id="{4176F3C3-1929-48CE-A644-DFD996461072}"/>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id="{4CE314D5-13CF-4012-A81D-2AD57E46271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a:extLst>
                  <a:ext uri="{FF2B5EF4-FFF2-40B4-BE49-F238E27FC236}">
                    <a16:creationId xmlns:a16="http://schemas.microsoft.com/office/drawing/2014/main" id="{3A38B86E-7D58-420C-9788-6BACCF4AC1A6}"/>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a:extLst>
                  <a:ext uri="{FF2B5EF4-FFF2-40B4-BE49-F238E27FC236}">
                    <a16:creationId xmlns:a16="http://schemas.microsoft.com/office/drawing/2014/main" id="{BA609064-02E5-491B-9E23-6296FDC02AF4}"/>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id="{E870795A-7790-4AA4-8CD7-AF331D45231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530937E0-9CDD-487C-8874-E1F9CD25B62A}"/>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a:extLst>
                  <a:ext uri="{FF2B5EF4-FFF2-40B4-BE49-F238E27FC236}">
                    <a16:creationId xmlns:a16="http://schemas.microsoft.com/office/drawing/2014/main" id="{38E630C8-A5FD-4CA1-9009-8A7FA34D4912}"/>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a:extLst>
                  <a:ext uri="{FF2B5EF4-FFF2-40B4-BE49-F238E27FC236}">
                    <a16:creationId xmlns:a16="http://schemas.microsoft.com/office/drawing/2014/main" id="{E6C55305-CE2F-48A0-AC15-C0E8C500C119}"/>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a:extLst>
                  <a:ext uri="{FF2B5EF4-FFF2-40B4-BE49-F238E27FC236}">
                    <a16:creationId xmlns:a16="http://schemas.microsoft.com/office/drawing/2014/main" id="{CFBC37B0-24B4-43B4-AC02-77F6ECAF9EF6}"/>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a:extLst>
                  <a:ext uri="{FF2B5EF4-FFF2-40B4-BE49-F238E27FC236}">
                    <a16:creationId xmlns:a16="http://schemas.microsoft.com/office/drawing/2014/main" id="{54E26369-0D87-434D-BCA0-F0842B833084}"/>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a:extLst>
                  <a:ext uri="{FF2B5EF4-FFF2-40B4-BE49-F238E27FC236}">
                    <a16:creationId xmlns:a16="http://schemas.microsoft.com/office/drawing/2014/main" id="{FAECD07B-2C2F-4352-B1C3-18B2C94BD5C2}"/>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a:extLst>
                  <a:ext uri="{FF2B5EF4-FFF2-40B4-BE49-F238E27FC236}">
                    <a16:creationId xmlns:a16="http://schemas.microsoft.com/office/drawing/2014/main" id="{06C66FC6-2A79-4413-A454-0B4047660DC5}"/>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a:extLst>
                  <a:ext uri="{FF2B5EF4-FFF2-40B4-BE49-F238E27FC236}">
                    <a16:creationId xmlns:a16="http://schemas.microsoft.com/office/drawing/2014/main" id="{122F66F8-419F-435A-81E5-1BF97162F116}"/>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a:extLst>
                  <a:ext uri="{FF2B5EF4-FFF2-40B4-BE49-F238E27FC236}">
                    <a16:creationId xmlns:a16="http://schemas.microsoft.com/office/drawing/2014/main" id="{C5A237FA-540B-44FE-AA99-D8EE4AAB7C8D}"/>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a:extLst>
                  <a:ext uri="{FF2B5EF4-FFF2-40B4-BE49-F238E27FC236}">
                    <a16:creationId xmlns:a16="http://schemas.microsoft.com/office/drawing/2014/main" id="{97CC9712-80C4-4DC3-9742-D39B1F489621}"/>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a:extLst>
                  <a:ext uri="{FF2B5EF4-FFF2-40B4-BE49-F238E27FC236}">
                    <a16:creationId xmlns:a16="http://schemas.microsoft.com/office/drawing/2014/main" id="{23CE3CA1-FF74-439F-9A5F-A071C2178249}"/>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a:extLst>
                  <a:ext uri="{FF2B5EF4-FFF2-40B4-BE49-F238E27FC236}">
                    <a16:creationId xmlns:a16="http://schemas.microsoft.com/office/drawing/2014/main" id="{7D7F796B-CEAA-4AAA-BCCB-4813640C8A8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a:extLst>
                  <a:ext uri="{FF2B5EF4-FFF2-40B4-BE49-F238E27FC236}">
                    <a16:creationId xmlns:a16="http://schemas.microsoft.com/office/drawing/2014/main" id="{6784F334-D494-46C7-BC55-A2DE74C6210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a:extLst>
                  <a:ext uri="{FF2B5EF4-FFF2-40B4-BE49-F238E27FC236}">
                    <a16:creationId xmlns:a16="http://schemas.microsoft.com/office/drawing/2014/main" id="{C0E07F59-F16E-4203-9EA6-FADAC3BDDA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a:extLst>
                <a:ext uri="{FF2B5EF4-FFF2-40B4-BE49-F238E27FC236}">
                  <a16:creationId xmlns:a16="http://schemas.microsoft.com/office/drawing/2014/main" id="{F7718163-DAE6-43CF-9DAB-307F31110E66}"/>
                </a:ext>
              </a:extLst>
            </p:cNvPr>
            <p:cNvGrpSpPr/>
            <p:nvPr/>
          </p:nvGrpSpPr>
          <p:grpSpPr>
            <a:xfrm>
              <a:off x="8112780" y="4287027"/>
              <a:ext cx="1682027" cy="2430897"/>
              <a:chOff x="-399" y="1606051"/>
              <a:chExt cx="2526227" cy="3650951"/>
            </a:xfrm>
          </p:grpSpPr>
          <p:sp>
            <p:nvSpPr>
              <p:cNvPr id="711" name="Freeform: Shape 710">
                <a:extLst>
                  <a:ext uri="{FF2B5EF4-FFF2-40B4-BE49-F238E27FC236}">
                    <a16:creationId xmlns:a16="http://schemas.microsoft.com/office/drawing/2014/main" id="{952FB47A-5E48-47A2-AE52-DD5FF9D2F26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id="{EF51A6E4-9D56-4195-9550-371440893BB4}"/>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a16="http://schemas.microsoft.com/office/drawing/2014/main" id="{DF2B1A20-4907-424E-9C10-650DA91450A4}"/>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a16="http://schemas.microsoft.com/office/drawing/2014/main" id="{1ACE0A20-815A-44F4-A963-C77D3AE591F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id="{4838FF02-7845-4D6D-80B7-89AC92E4BF3F}"/>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a16="http://schemas.microsoft.com/office/drawing/2014/main" id="{13ED47A1-997B-45F8-B4FA-A9D7D3A519A3}"/>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a16="http://schemas.microsoft.com/office/drawing/2014/main" id="{F2E50F6C-5922-4508-B1B1-D0DB86B01CB0}"/>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id="{78B45EFD-02CB-4830-9DFE-CF7304335E8A}"/>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a16="http://schemas.microsoft.com/office/drawing/2014/main" id="{CE7FE4D4-AA5B-45BF-A05E-54FA701EE3F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a16="http://schemas.microsoft.com/office/drawing/2014/main" id="{466F0D0E-AD9E-458B-B6E7-C75686C9AFA4}"/>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id="{674D228D-1682-4ECA-9C32-A5A276E97537}"/>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a16="http://schemas.microsoft.com/office/drawing/2014/main" id="{494C557F-6B5F-4D4B-B9E9-7B7C4C72EEDB}"/>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a16="http://schemas.microsoft.com/office/drawing/2014/main" id="{45207485-A406-4D7A-B776-7C21CA050174}"/>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id="{392C614E-E47F-4398-896F-EFC71A9D416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a16="http://schemas.microsoft.com/office/drawing/2014/main" id="{30E6EB0E-7852-4BFC-828D-BAA21A4617B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a16="http://schemas.microsoft.com/office/drawing/2014/main" id="{6AE03D07-FEF3-4E25-8B0A-87C3A0528440}"/>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id="{671A01DE-3C04-43AB-8160-28119103E39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a16="http://schemas.microsoft.com/office/drawing/2014/main" id="{5369754F-DF6C-416D-8432-A30787644903}"/>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a16="http://schemas.microsoft.com/office/drawing/2014/main" id="{41F957A3-46DA-4E0A-9639-20FE144F9886}"/>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id="{A3103B9D-0DEF-48E2-948B-99AE1D6A976B}"/>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a16="http://schemas.microsoft.com/office/drawing/2014/main" id="{F82D20BB-2770-462A-A6F5-0EC54D0FEAC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a16="http://schemas.microsoft.com/office/drawing/2014/main" id="{A852F60B-C41A-4E23-AE39-B5BCADE7339D}"/>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id="{F4AC223A-D1C3-4B04-A883-DF676CE710F4}"/>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a16="http://schemas.microsoft.com/office/drawing/2014/main" id="{C845D310-B370-46FE-9357-E96E7E746FF9}"/>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a16="http://schemas.microsoft.com/office/drawing/2014/main" id="{F26D18EE-E054-4AF2-AB3E-DFE00B76046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0AD952F1-20CB-44E1-A2E6-339E68F394A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id="{0A8919C9-D52F-4807-AD62-1A0F89398413}"/>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id="{B89234FB-AB7F-4C6B-B32A-A1E85C67BB9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A5354988-2763-46EB-A2E8-17B9509B75E0}"/>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id="{1CCDC56B-8BEB-47E6-B619-3359A0BBDA72}"/>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a16="http://schemas.microsoft.com/office/drawing/2014/main" id="{DFFD8EFC-B545-4B32-98B8-2ED1D5E6669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id="{EDA7D393-7D51-461C-852D-9C60C6E8311C}"/>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a16="http://schemas.microsoft.com/office/drawing/2014/main" id="{96563892-02D0-49EA-A343-1CF7F95412D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a16="http://schemas.microsoft.com/office/drawing/2014/main" id="{2E0120C1-6CE1-40A1-B24A-BFBCAF7332DA}"/>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id="{7B528F69-4B47-4D08-BCD7-ACE934EC601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a16="http://schemas.microsoft.com/office/drawing/2014/main" id="{A7B549F1-A042-4BE0-B3FA-895B21E0A8BC}"/>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a16="http://schemas.microsoft.com/office/drawing/2014/main" id="{151DE41A-A7D9-40FD-883C-A0860622AEF8}"/>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id="{B60DCA28-7A45-4195-9103-67D48C3DFB3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a16="http://schemas.microsoft.com/office/drawing/2014/main" id="{B2498EF6-1341-4F97-AE71-1978C74EC2A8}"/>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a16="http://schemas.microsoft.com/office/drawing/2014/main" id="{270D03BE-2AD5-4F86-9AB4-DBD58A533CB4}"/>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id="{311ABA34-CF84-4800-8851-0EF8959F4706}"/>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a16="http://schemas.microsoft.com/office/drawing/2014/main" id="{F4ADF604-35FB-4230-9EE6-B9D74604793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a16="http://schemas.microsoft.com/office/drawing/2014/main" id="{36188A11-906F-4204-BC40-F3E3571219AD}"/>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id="{DC92A77C-26E5-48F8-B159-50AC7CB5026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a:extLst>
                  <a:ext uri="{FF2B5EF4-FFF2-40B4-BE49-F238E27FC236}">
                    <a16:creationId xmlns:a16="http://schemas.microsoft.com/office/drawing/2014/main" id="{E3C9721D-F2F9-4EBF-8A38-5088C19BCFDE}"/>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a:extLst>
                  <a:ext uri="{FF2B5EF4-FFF2-40B4-BE49-F238E27FC236}">
                    <a16:creationId xmlns:a16="http://schemas.microsoft.com/office/drawing/2014/main" id="{E0F85C9D-96F8-4588-82CB-8D7AFCEEC68D}"/>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a:extLst>
                  <a:ext uri="{FF2B5EF4-FFF2-40B4-BE49-F238E27FC236}">
                    <a16:creationId xmlns:a16="http://schemas.microsoft.com/office/drawing/2014/main" id="{3A467BE7-73C9-4A41-9F3B-542D5591A572}"/>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BDE9B692-718E-4977-9385-84B76896262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id="{2D703A2B-AFD0-4CB8-948F-B4765E1A5E17}"/>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DCE5EEE6-C33F-46C2-8463-6A5D3DB35DA1}"/>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id="{D523F60A-4F53-48FE-A7FA-862A3121C7D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id="{527A032A-2CB8-4E2D-940A-98B48D59CAA5}"/>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CA9416B2-F155-4FCB-92E5-7713E51DC39B}"/>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id="{9CB445C7-B656-4B1B-A7F1-07CE520C8F9B}"/>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id="{E9421527-7164-40BD-9333-953D1A31803A}"/>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66B75396-2C48-4868-9090-EA26753C7829}"/>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id="{889681A0-B962-4297-9070-BAD093826684}"/>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id="{BCBD7032-D8CB-4AD3-9AAC-73AB0E1A896F}"/>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id="{6EAB7BF9-BE38-4556-8C02-00C3FEC807E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a:extLst>
                  <a:ext uri="{FF2B5EF4-FFF2-40B4-BE49-F238E27FC236}">
                    <a16:creationId xmlns:a16="http://schemas.microsoft.com/office/drawing/2014/main" id="{4FDE0B0B-E8CE-4799-9BD2-C2D0D58CF2E0}"/>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id="{6B9EBECC-6375-41DA-BF63-C490D5E3423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5B01A558-D97D-4CB9-9952-4F67F4E922B6}"/>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id="{A5D0B9FE-6955-4094-BCFD-E1FA73D1A92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id="{5C6D2DAD-7A93-4218-A474-66C5894723D2}"/>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a:extLst>
                <a:ext uri="{FF2B5EF4-FFF2-40B4-BE49-F238E27FC236}">
                  <a16:creationId xmlns:a16="http://schemas.microsoft.com/office/drawing/2014/main" id="{6227601A-4521-465E-92AB-1AEF035448E8}"/>
                </a:ext>
              </a:extLst>
            </p:cNvPr>
            <p:cNvGrpSpPr/>
            <p:nvPr/>
          </p:nvGrpSpPr>
          <p:grpSpPr>
            <a:xfrm>
              <a:off x="6653998" y="4348837"/>
              <a:ext cx="1678895" cy="2411490"/>
              <a:chOff x="6160880" y="1636652"/>
              <a:chExt cx="2521524" cy="3621804"/>
            </a:xfrm>
          </p:grpSpPr>
          <p:sp>
            <p:nvSpPr>
              <p:cNvPr id="334" name="Freeform: Shape 333">
                <a:extLst>
                  <a:ext uri="{FF2B5EF4-FFF2-40B4-BE49-F238E27FC236}">
                    <a16:creationId xmlns:a16="http://schemas.microsoft.com/office/drawing/2014/main" id="{486D1561-EF36-46C1-83B1-27FC8B64DB63}"/>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767F7B3D-7578-4A40-B133-484070293DC0}"/>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A6EE2A8B-9AF2-4424-A58E-C45612D31BBD}"/>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229FEAF-9083-4FD0-A7B1-48617C900B55}"/>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628A939-CCF5-4738-9901-D9209EC9BA0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4FA7BBCC-A2F4-433A-8FD8-790F2EC31AE5}"/>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BB7B9BDC-54F3-431D-B641-CEFAC693D818}"/>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A5C408D0-B80D-4087-BF0F-366738FE5B57}"/>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8B2F8755-4D0F-4069-AF21-171F4590DBA5}"/>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44DB5DE0-10E2-49A1-9DA6-F4509EB26A40}"/>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8BE76A9C-8A28-4235-A54F-A97E902729A2}"/>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A40268B9-FAF6-4982-809D-B5BCF0FCAD59}"/>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00EAB6F2-2F95-4AAC-AD4D-F5F59A71D21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1407366-D0EC-4B02-94FF-3BCADB9E0C22}"/>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579348DA-86C2-4194-A621-6F54B149596E}"/>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2F8D601D-762B-4E50-B5AB-64BD86E7EA82}"/>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D3521AAF-0BE8-42EA-B264-4E7321826C61}"/>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D8CDB7B1-7E99-4333-9159-4FD46D1A9AD7}"/>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356B265F-0CB1-4C68-A73C-0F950E2BFDAE}"/>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83A84352-1091-4D2E-8573-D1E3F876D360}"/>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54638BFD-A568-4E55-9EDD-C60FE4F6BC44}"/>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9C3C4535-114A-4CA9-BE35-4921FDD49B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56561E31-FC08-4679-ADF1-AC2774D0A42F}"/>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763567FF-BD7A-4149-9B68-A1D29BFD089B}"/>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A3BF9A24-5C64-4CC2-BA77-D9E93A193D64}"/>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E66695FF-B577-4059-AA8D-A6837BF6C2A6}"/>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F7605279-FF46-4737-A004-28E07E3162B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ED50EAA6-D323-41EA-B528-E9280ACB0CF7}"/>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EA9DD947-FC42-4352-83E3-7E91230551FE}"/>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35791237-B690-4C80-ADDE-E39D0BC6BB19}"/>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8CAE997-D021-4AB2-985A-6DF6A86AEE0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016EF481-0FDF-4C16-B3F4-98948B7A2C01}"/>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7606F69-255E-4AB5-ACA7-230C8FF4F6FB}"/>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15C170D1-D1EF-4F39-A351-4D1DB433EE86}"/>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CD4CDB6F-287C-4BBF-B6DB-51FE2FFC1811}"/>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901C7897-7A1F-4C06-BD76-71FB365F78A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05CEAC23-F7B5-407B-8D26-540455AA81CD}"/>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FBDF000-1B20-42EE-97FF-0A7DE325C879}"/>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B5D7675-CEE4-422B-91EF-FDDF7351AA4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C0CF6953-DA56-4FA6-BC4C-1E9DE8321F91}"/>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774B312C-D17F-4167-BCE1-1AA2C9490208}"/>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920EEC70-E541-45BA-91A8-A9125F7B54D7}"/>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FE6ABB8B-6A2E-46CD-93B6-2E8787BDE540}"/>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9458DB6B-8624-440D-9052-1434BFB75D4F}"/>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BDB4236-0990-4F76-B88A-83055F67829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9E244818-6135-4BFB-BBAB-6FA038F2DA9A}"/>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4AFBE9C2-FBE0-404B-9C6B-EE0CEC6549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A4518AFE-E2F0-4ABB-88A9-0D5804331B97}"/>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DB4694FD-2754-46E6-830B-4BB0CDF7879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9AE7F666-4FEE-4D5D-A927-36B8A4A2ADBA}"/>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a16="http://schemas.microsoft.com/office/drawing/2014/main" id="{692D5C48-654E-4B6F-9054-330BC4587BB9}"/>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 name="Oval 2">
            <a:extLst>
              <a:ext uri="{FF2B5EF4-FFF2-40B4-BE49-F238E27FC236}">
                <a16:creationId xmlns:a16="http://schemas.microsoft.com/office/drawing/2014/main" id="{0A0BB6A6-83BC-AF60-0CAD-ACA85D509341}"/>
              </a:ext>
            </a:extLst>
          </p:cNvPr>
          <p:cNvSpPr/>
          <p:nvPr/>
        </p:nvSpPr>
        <p:spPr>
          <a:xfrm>
            <a:off x="-1602658" y="403122"/>
            <a:ext cx="1130710" cy="11110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09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
        <p:nvSpPr>
          <p:cNvPr id="702" name="Oval 701">
            <a:extLst>
              <a:ext uri="{FF2B5EF4-FFF2-40B4-BE49-F238E27FC236}">
                <a16:creationId xmlns:a16="http://schemas.microsoft.com/office/drawing/2014/main" id="{26C132BD-404B-E272-049B-CCF15CED14CB}"/>
              </a:ext>
            </a:extLst>
          </p:cNvPr>
          <p:cNvSpPr/>
          <p:nvPr/>
        </p:nvSpPr>
        <p:spPr>
          <a:xfrm>
            <a:off x="-1591655" y="280620"/>
            <a:ext cx="1248697" cy="1140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41233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4"/>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6"/>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9"/>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20"/>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2"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1361661" y="395641"/>
            <a:ext cx="10018643" cy="1173546"/>
          </a:xfrm>
          <a:prstGeom prst="wedgeRectCallout">
            <a:avLst>
              <a:gd name="adj1" fmla="val -6898"/>
              <a:gd name="adj2" fmla="val 84040"/>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Tìm</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thích</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hợp</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endPar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án:0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4"/>
            <a:ext cx="609600" cy="609600"/>
          </a:xfrm>
          <a:prstGeom prst="rect">
            <a:avLst/>
          </a:prstGeom>
        </p:spPr>
      </p:pic>
      <p:grpSp>
        <p:nvGrpSpPr>
          <p:cNvPr id="15" name="Group 14">
            <a:extLst>
              <a:ext uri="{FF2B5EF4-FFF2-40B4-BE49-F238E27FC236}">
                <a16:creationId xmlns:a16="http://schemas.microsoft.com/office/drawing/2014/main" id="{A189A0F5-5EF5-4763-A36D-EA231D3B92CB}"/>
              </a:ext>
            </a:extLst>
          </p:cNvPr>
          <p:cNvGrpSpPr/>
          <p:nvPr/>
        </p:nvGrpSpPr>
        <p:grpSpPr>
          <a:xfrm>
            <a:off x="4875972" y="950016"/>
            <a:ext cx="4667250" cy="646331"/>
            <a:chOff x="1238250" y="1466850"/>
            <a:chExt cx="4667250" cy="646331"/>
          </a:xfrm>
        </p:grpSpPr>
        <p:sp>
          <p:nvSpPr>
            <p:cNvPr id="16" name="TextBox 15">
              <a:extLst>
                <a:ext uri="{FF2B5EF4-FFF2-40B4-BE49-F238E27FC236}">
                  <a16:creationId xmlns:a16="http://schemas.microsoft.com/office/drawing/2014/main" id="{BAA39689-9022-4660-8EF0-C8686C5DBCA6}"/>
                </a:ext>
              </a:extLst>
            </p:cNvPr>
            <p:cNvSpPr txBox="1"/>
            <p:nvPr/>
          </p:nvSpPr>
          <p:spPr>
            <a:xfrm>
              <a:off x="1238250" y="1466850"/>
              <a:ext cx="466725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42 381  &gt; 42 38</a:t>
              </a:r>
            </a:p>
          </p:txBody>
        </p:sp>
        <p:sp>
          <p:nvSpPr>
            <p:cNvPr id="17" name="Rectangle: Rounded Corners 16">
              <a:extLst>
                <a:ext uri="{FF2B5EF4-FFF2-40B4-BE49-F238E27FC236}">
                  <a16:creationId xmlns:a16="http://schemas.microsoft.com/office/drawing/2014/main" id="{F6A28361-8EEA-4402-B71A-CEC8238922A6}"/>
                </a:ext>
              </a:extLst>
            </p:cNvPr>
            <p:cNvSpPr/>
            <p:nvPr/>
          </p:nvSpPr>
          <p:spPr>
            <a:xfrm>
              <a:off x="4552950" y="1533525"/>
              <a:ext cx="533400" cy="5143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9" name="APPLAUSE.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10140" fill="hold"/>
                                        <p:tgtEl>
                                          <p:spTgt spid="2"/>
                                        </p:tgtEl>
                                      </p:cBhvr>
                                    </p:cmd>
                                  </p:childTnLst>
                                </p:cTn>
                              </p:par>
                            </p:childTnLst>
                          </p:cTn>
                        </p:par>
                      </p:childTnLst>
                    </p:cTn>
                  </p:par>
                </p:childTnLst>
              </p:cTn>
              <p:nextCondLst>
                <p:cond evt="onClick" delay="0">
                  <p:tgtEl>
                    <p:spTgt spid="14"/>
                  </p:tgtEl>
                </p:cond>
              </p:nextCondLst>
            </p:seq>
            <p:audio>
              <p:cMediaNode vol="80000">
                <p:cTn id="78"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56 746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thì</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48 923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thì</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8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84047726-CB5B-4931-BD8B-11A944590413}"/>
              </a:ext>
            </a:extLst>
          </p:cNvPr>
          <p:cNvPicPr>
            <a:picLocks noChangeAspect="1"/>
          </p:cNvPicPr>
          <p:nvPr/>
        </p:nvPicPr>
        <p:blipFill>
          <a:blip r:embed="rId2"/>
          <a:stretch>
            <a:fillRect/>
          </a:stretch>
        </p:blipFill>
        <p:spPr>
          <a:xfrm>
            <a:off x="3841045" y="2639446"/>
            <a:ext cx="4548010" cy="2798307"/>
          </a:xfrm>
          <a:prstGeom prst="rect">
            <a:avLst/>
          </a:prstGeom>
        </p:spPr>
      </p:pic>
      <p:sp>
        <p:nvSpPr>
          <p:cNvPr id="2" name="Oval 1">
            <a:extLst>
              <a:ext uri="{FF2B5EF4-FFF2-40B4-BE49-F238E27FC236}">
                <a16:creationId xmlns:a16="http://schemas.microsoft.com/office/drawing/2014/main" id="{34D90DE8-3F41-EB14-8366-4BE602B26ED6}"/>
              </a:ext>
            </a:extLst>
          </p:cNvPr>
          <p:cNvSpPr/>
          <p:nvPr/>
        </p:nvSpPr>
        <p:spPr>
          <a:xfrm>
            <a:off x="-1591655" y="280620"/>
            <a:ext cx="1248697" cy="1140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53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74F95D-D8E1-40D4-AAD8-3409145C0329}"/>
              </a:ext>
            </a:extLst>
          </p:cNvPr>
          <p:cNvPicPr>
            <a:picLocks noChangeAspect="1"/>
          </p:cNvPicPr>
          <p:nvPr/>
        </p:nvPicPr>
        <p:blipFill>
          <a:blip r:embed="rId2"/>
          <a:stretch>
            <a:fillRect/>
          </a:stretch>
        </p:blipFill>
        <p:spPr>
          <a:xfrm>
            <a:off x="2434221" y="2233611"/>
            <a:ext cx="7128879" cy="2576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ounded Rectangular Callout 2">
            <a:extLst>
              <a:ext uri="{FF2B5EF4-FFF2-40B4-BE49-F238E27FC236}">
                <a16:creationId xmlns:a16="http://schemas.microsoft.com/office/drawing/2014/main" id="{AE983FE0-91CF-46FC-8A1E-6FA8424C537A}"/>
              </a:ext>
            </a:extLst>
          </p:cNvPr>
          <p:cNvSpPr/>
          <p:nvPr/>
        </p:nvSpPr>
        <p:spPr>
          <a:xfrm>
            <a:off x="2164080" y="523875"/>
            <a:ext cx="3493770" cy="1310640"/>
          </a:xfrm>
          <a:prstGeom prst="wedgeRoundRectCallout">
            <a:avLst>
              <a:gd name="adj1" fmla="val 1128"/>
              <a:gd name="adj2" fmla="val 77206"/>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phi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khoảng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12 000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đấy</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ạ.</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ounded Rectangular Callout 2">
            <a:extLst>
              <a:ext uri="{FF2B5EF4-FFF2-40B4-BE49-F238E27FC236}">
                <a16:creationId xmlns:a16="http://schemas.microsoft.com/office/drawing/2014/main" id="{62123D65-71E1-4BA5-9D6B-2ADF742E010F}"/>
              </a:ext>
            </a:extLst>
          </p:cNvPr>
          <p:cNvSpPr/>
          <p:nvPr/>
        </p:nvSpPr>
        <p:spPr>
          <a:xfrm>
            <a:off x="5916930" y="485775"/>
            <a:ext cx="4198620" cy="1310640"/>
          </a:xfrm>
          <a:prstGeom prst="wedgeRoundRectCallout">
            <a:avLst>
              <a:gd name="adj1" fmla="val -44946"/>
              <a:gd name="adj2" fmla="val 84473"/>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giáo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dễ</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nhớ</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11 678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3E0BC247-4698-93EB-2FB6-640DCFB8CDCD}"/>
              </a:ext>
            </a:extLst>
          </p:cNvPr>
          <p:cNvSpPr/>
          <p:nvPr/>
        </p:nvSpPr>
        <p:spPr>
          <a:xfrm>
            <a:off x="-1591655" y="280620"/>
            <a:ext cx="1248697" cy="1140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45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1" y="752475"/>
            <a:ext cx="3848100"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trăm</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r>
              <a:rPr lang="en-US" sz="3200" b="1" dirty="0"/>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r>
              <a:rPr lang="en-US" sz="3200" b="1" dirty="0" err="1"/>
              <a:t>vì</a:t>
            </a:r>
            <a:r>
              <a:rPr lang="en-US" sz="3200" b="1" dirty="0"/>
              <a:t> 6 &gt;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734175" y="1104900"/>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r>
              <a:rPr lang="en-US" sz="3200" b="1" dirty="0"/>
              <a:t>12 000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r>
              <a:rPr lang="en-US" sz="3200" b="1" dirty="0"/>
              <a:t>11 204</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r>
              <a:rPr lang="en-US" sz="3200" b="1" dirty="0" err="1"/>
              <a:t>vì</a:t>
            </a:r>
            <a:r>
              <a:rPr lang="en-US" sz="3200" b="1" dirty="0"/>
              <a:t> 2 &lt;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xuống</a:t>
            </a:r>
            <a:endParaRPr lang="en-US" sz="3200" b="1" dirty="0"/>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r>
              <a:rPr lang="en-US" sz="3200" b="1" dirty="0"/>
              <a:t>11 000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r>
              <a:rPr lang="en-US" sz="3200" b="1" dirty="0"/>
              <a:t>11 515</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r>
              <a:rPr lang="en-US" sz="3200" b="1" dirty="0" err="1"/>
              <a:t>vì</a:t>
            </a:r>
            <a:r>
              <a:rPr lang="en-US" sz="3200" b="1" dirty="0"/>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r>
              <a:rPr lang="en-US" sz="3200" b="1" dirty="0"/>
              <a:t>12 000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nghìn, ta so sánh chữ số hàng trăm với 5. Nếu chữ số hàng trăm bé hơn 5 thì làm tròn xuống, còn lại thì làm tròn lên. Ví dụ: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Oval 1">
            <a:extLst>
              <a:ext uri="{FF2B5EF4-FFF2-40B4-BE49-F238E27FC236}">
                <a16:creationId xmlns:a16="http://schemas.microsoft.com/office/drawing/2014/main" id="{AA02D8B3-5835-826F-4899-E57599FBC8A4}"/>
              </a:ext>
            </a:extLst>
          </p:cNvPr>
          <p:cNvSpPr/>
          <p:nvPr/>
        </p:nvSpPr>
        <p:spPr>
          <a:xfrm>
            <a:off x="-1591655" y="280620"/>
            <a:ext cx="1248697" cy="11405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778</Words>
  <Application>Microsoft Office PowerPoint</Application>
  <PresentationFormat>Widescreen</PresentationFormat>
  <Paragraphs>99</Paragraphs>
  <Slides>19</Slides>
  <Notes>1</Notes>
  <HiddenSlides>0</HiddenSlides>
  <MMClips>13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Cambria</vt:lpstr>
      <vt:lpstr>Open Sans</vt:lpstr>
      <vt:lpstr>Tahoma</vt:lpstr>
      <vt:lpstr>Times New Roman</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46</cp:revision>
  <dcterms:created xsi:type="dcterms:W3CDTF">2022-12-26T11:58:38Z</dcterms:created>
  <dcterms:modified xsi:type="dcterms:W3CDTF">2025-03-22T03:15:22Z</dcterms:modified>
</cp:coreProperties>
</file>