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260" r:id="rId22"/>
    <p:sldId id="386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673756-AE02-77B7-74C4-EAB5C69D703F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C383ACF-3D29-A313-3C92-7EC879640ED3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8FA4F59-3464-873A-6EEB-F77E4D716DC0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94CCF3-297F-5E0C-9C98-00CD55940AA1}"/>
              </a:ext>
            </a:extLst>
          </p:cNvPr>
          <p:cNvSpPr/>
          <p:nvPr/>
        </p:nvSpPr>
        <p:spPr>
          <a:xfrm>
            <a:off x="-1464906" y="690466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851335E-D676-92E6-1F52-A78A7936E0E5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9F7503E-9B3B-5A54-002F-0F6E2C7B8888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C0FD948-E06C-634F-12B3-317295F0F83D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EA589C-15E2-0EF5-16BE-D00910187484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88A992-060A-635A-D79C-2DE98657AEB0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0507046-FFC3-ADE6-55A1-FE49FA6402DF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FDE24CB-62AF-E8F1-DFB3-CDD26E5F4CC1}"/>
              </a:ext>
            </a:extLst>
          </p:cNvPr>
          <p:cNvSpPr/>
          <p:nvPr/>
        </p:nvSpPr>
        <p:spPr>
          <a:xfrm>
            <a:off x="-1464906" y="699797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26E98DB-F5D7-EDAA-3F56-0E13E79B4D2E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48F3342-E78C-0B58-6191-3D9AC3DB2CB1}"/>
              </a:ext>
            </a:extLst>
          </p:cNvPr>
          <p:cNvSpPr/>
          <p:nvPr/>
        </p:nvSpPr>
        <p:spPr>
          <a:xfrm>
            <a:off x="-1464906" y="681135"/>
            <a:ext cx="1091682" cy="10077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456</Words>
  <Application>Microsoft Office PowerPoint</Application>
  <PresentationFormat>Widescreen</PresentationFormat>
  <Paragraphs>31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Cambria (Đầu đề)</vt:lpstr>
      <vt:lpstr>Arial</vt:lpstr>
      <vt:lpstr>Calibri</vt:lpstr>
      <vt:lpstr>Cambria</vt:lpstr>
      <vt:lpstr>Georgia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30</cp:revision>
  <dcterms:created xsi:type="dcterms:W3CDTF">2022-12-30T06:05:50Z</dcterms:created>
  <dcterms:modified xsi:type="dcterms:W3CDTF">2025-03-22T03:31:21Z</dcterms:modified>
</cp:coreProperties>
</file>