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10" r:id="rId2"/>
    <p:sldId id="257" r:id="rId3"/>
    <p:sldId id="471" r:id="rId4"/>
    <p:sldId id="472" r:id="rId5"/>
    <p:sldId id="475" r:id="rId6"/>
    <p:sldId id="476" r:id="rId7"/>
    <p:sldId id="477" r:id="rId8"/>
    <p:sldId id="478" r:id="rId9"/>
    <p:sldId id="479" r:id="rId10"/>
    <p:sldId id="431" r:id="rId11"/>
    <p:sldId id="442" r:id="rId12"/>
    <p:sldId id="443" r:id="rId13"/>
    <p:sldId id="481" r:id="rId14"/>
    <p:sldId id="411" r:id="rId15"/>
    <p:sldId id="482" r:id="rId16"/>
    <p:sldId id="483" r:id="rId17"/>
    <p:sldId id="484" r:id="rId18"/>
    <p:sldId id="485" r:id="rId19"/>
    <p:sldId id="4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99"/>
    <a:srgbClr val="FFFF00"/>
    <a:srgbClr val="FE86F8"/>
    <a:srgbClr val="FFFF66"/>
    <a:srgbClr val="0033CC"/>
    <a:srgbClr val="FF66FF"/>
    <a:srgbClr val="00FF99"/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88747" autoAdjust="0"/>
  </p:normalViewPr>
  <p:slideViewPr>
    <p:cSldViewPr snapToGrid="0">
      <p:cViewPr varScale="1">
        <p:scale>
          <a:sx n="59" d="100"/>
          <a:sy n="59" d="100"/>
        </p:scale>
        <p:origin x="9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</a:t>
            </a:r>
            <a:r>
              <a:rPr lang="en-US" baseline="0" dirty="0"/>
              <a:t> NEXT button to go to next slide</a:t>
            </a:r>
          </a:p>
          <a:p>
            <a:r>
              <a:rPr lang="en-US" baseline="0" dirty="0"/>
              <a:t>Press GO button to set the time </a:t>
            </a:r>
          </a:p>
          <a:p>
            <a:r>
              <a:rPr lang="en-US" baseline="0" dirty="0"/>
              <a:t>Press REVERSE button to go back to the menu </a:t>
            </a:r>
          </a:p>
          <a:p>
            <a:r>
              <a:rPr lang="en-US" baseline="0" dirty="0"/>
              <a:t>Press QUESTION button to see the hint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10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4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61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6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8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20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6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3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87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guess the word letter by letter. Teacher may give some cues.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Whenever pupils  guess a letter that is in the secret word, click the letter to fill it into the blank where it occurs.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one who has the correct answers can build a spaceship and fly to space.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72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7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slide" Target="slide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4.png"/><Relationship Id="rId28" Type="http://schemas.openxmlformats.org/officeDocument/2006/relationships/image" Target="../media/image43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5.png"/><Relationship Id="rId28" Type="http://schemas.openxmlformats.org/officeDocument/2006/relationships/image" Target="../media/image43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tiff"/><Relationship Id="rId12" Type="http://schemas.openxmlformats.org/officeDocument/2006/relationships/slide" Target="slide15.xml"/><Relationship Id="rId17" Type="http://schemas.openxmlformats.org/officeDocument/2006/relationships/image" Target="../media/image47.wmf"/><Relationship Id="rId2" Type="http://schemas.openxmlformats.org/officeDocument/2006/relationships/control" Target="../activeX/activeX4.xml"/><Relationship Id="rId16" Type="http://schemas.openxmlformats.org/officeDocument/2006/relationships/slide" Target="slide16.xml"/><Relationship Id="rId1" Type="http://schemas.openxmlformats.org/officeDocument/2006/relationships/control" Target="../activeX/activeX3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5" Type="http://schemas.openxmlformats.org/officeDocument/2006/relationships/image" Target="../media/image46.jpeg"/><Relationship Id="rId15" Type="http://schemas.openxmlformats.org/officeDocument/2006/relationships/slide" Target="slide19.xml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Relationship Id="rId1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2.tif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slide" Target="slide13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2.tif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2.tif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2.tif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2.tif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slide" Target="slide13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2.tif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slide" Target="slide13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32" Type="http://schemas.openxmlformats.org/officeDocument/2006/relationships/slide" Target="slide13.xml"/><Relationship Id="rId28" Type="http://schemas.openxmlformats.org/officeDocument/2006/relationships/slide" Target="slide3.xml"/><Relationship Id="rId31" Type="http://schemas.openxmlformats.org/officeDocument/2006/relationships/slide" Target="slide12.xml"/><Relationship Id="rId27" Type="http://schemas.openxmlformats.org/officeDocument/2006/relationships/image" Target="../media/image25.png"/><Relationship Id="rId30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7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.tiff"/><Relationship Id="rId11" Type="http://schemas.openxmlformats.org/officeDocument/2006/relationships/image" Target="../media/image6.wmf"/><Relationship Id="rId5" Type="http://schemas.openxmlformats.org/officeDocument/2006/relationships/image" Target="../media/image4.png"/><Relationship Id="rId10" Type="http://schemas.openxmlformats.org/officeDocument/2006/relationships/slide" Target="slide3.xml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9.jpe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Relationship Id="rId1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microsoft.com/office/2007/relationships/hdphoto" Target="../media/hdphoto2.wdp"/><Relationship Id="rId17" Type="http://schemas.openxmlformats.org/officeDocument/2006/relationships/image" Target="../media/image2.tiff"/><Relationship Id="rId2" Type="http://schemas.openxmlformats.org/officeDocument/2006/relationships/audio" Target="../media/media1.wav"/><Relationship Id="rId16" Type="http://schemas.microsoft.com/office/2007/relationships/hdphoto" Target="../media/hdphoto4.wdp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microsoft.com/office/2007/relationships/hdphoto" Target="../media/hdphoto5.wdp"/><Relationship Id="rId2" Type="http://schemas.openxmlformats.org/officeDocument/2006/relationships/audio" Target="../media/media1.wav"/><Relationship Id="rId16" Type="http://schemas.openxmlformats.org/officeDocument/2006/relationships/image" Target="../media/image2.tiff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5" Type="http://schemas.openxmlformats.org/officeDocument/2006/relationships/image" Target="../media/image31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PERIOD 3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3546764" y="336300"/>
            <a:ext cx="52717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27EBC"/>
                </a:solidFill>
                <a:latin typeface="Happy-School"/>
              </a:rPr>
              <a:t>Fun time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86" y="2490778"/>
            <a:ext cx="8622418" cy="40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57" y="1237922"/>
            <a:ext cx="7858817" cy="5572616"/>
          </a:xfrm>
          <a:prstGeom prst="rect">
            <a:avLst/>
          </a:prstGeom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81014" y="5547015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727" y="2077434"/>
            <a:ext cx="5029636" cy="10729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014" y="1421012"/>
            <a:ext cx="1048603" cy="520643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0069" y="3453440"/>
            <a:ext cx="4316342" cy="10729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5254" y="2743626"/>
            <a:ext cx="981541" cy="432810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4981" y="4751000"/>
            <a:ext cx="4383404" cy="107298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092029" y="3438442"/>
            <a:ext cx="41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49" y="2777822"/>
            <a:ext cx="2253234" cy="286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762" y="74047"/>
            <a:ext cx="2239911" cy="2669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6941" y="-200150"/>
            <a:ext cx="1968939" cy="2665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80117" y="2582354"/>
            <a:ext cx="2611883" cy="2481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6102" y="0"/>
            <a:ext cx="2510604" cy="2262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9133" y="5759914"/>
            <a:ext cx="3992579" cy="91940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Do the puzzle!</a:t>
            </a:r>
          </a:p>
        </p:txBody>
      </p:sp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771045" y="5523633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14487" y="379534"/>
            <a:ext cx="89630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67320" y="124998"/>
            <a:ext cx="8215313" cy="614538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56585" y="942962"/>
            <a:ext cx="1787237" cy="1454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74184" y="1073726"/>
            <a:ext cx="1440874" cy="1454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98116" y="1073726"/>
            <a:ext cx="1440874" cy="1454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H="1">
            <a:off x="2256585" y="3438680"/>
            <a:ext cx="2438400" cy="18149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44467" y="244539"/>
            <a:ext cx="5574086" cy="5788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Circle the healthy foods and drinks!</a:t>
            </a:r>
          </a:p>
        </p:txBody>
      </p:sp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paceship neptune is a balloon that will take you to the edge of spa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Free photo Moon Spacescraft &lt;strong&gt;Spaceship&lt;/strong&gt; Abduction Galaxy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0" y="160338"/>
            <a:ext cx="3001262" cy="2814400"/>
            <a:chOff x="8213952" y="3207922"/>
            <a:chExt cx="1536899" cy="18193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3" name="Freeform: Shape 3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400" y="3747793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378500" y="644208"/>
            <a:ext cx="5749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BUILD A SPACESHIP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6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17344" y="5444836"/>
            <a:ext cx="1374656" cy="1413164"/>
          </a:xfrm>
          <a:prstGeom prst="rect">
            <a:avLst/>
          </a:prstGeom>
        </p:spPr>
      </p:pic>
      <p:pic>
        <p:nvPicPr>
          <p:cNvPr id="17" name="Picture 73" descr="Cartoon Home Toy Colored Button Icon Signs And Symbols Can Be Used For Web  Logo Mobile App Ui Ux Stock Illustration - Download Image Now - iStock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155575" y="2889187"/>
            <a:ext cx="17481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19636" y="4196231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hlinkClick r:id="rId11" action="ppaction://hlinksldjump"/>
          </p:cNvPr>
          <p:cNvSpPr/>
          <p:nvPr/>
        </p:nvSpPr>
        <p:spPr>
          <a:xfrm>
            <a:off x="4006370" y="2751695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5350353" y="2751695"/>
            <a:ext cx="8755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4013931" y="4372154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5456437" y="4288286"/>
            <a:ext cx="7857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</a:t>
            </a: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6828338" y="4359996"/>
            <a:ext cx="7505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6664722" y="2751695"/>
            <a:ext cx="8370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386950" y="495432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386950" y="3658893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614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quare 6"/>
          <p:cNvSpPr/>
          <p:nvPr/>
        </p:nvSpPr>
        <p:spPr>
          <a:xfrm>
            <a:off x="10360995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8" name="Square 3"/>
          <p:cNvSpPr/>
          <p:nvPr/>
        </p:nvSpPr>
        <p:spPr>
          <a:xfrm>
            <a:off x="761660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51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000"/>
                            </p:stCondLst>
                            <p:childTnLst>
                              <p:par>
                                <p:cTn id="3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quare 6"/>
          <p:cNvSpPr/>
          <p:nvPr/>
        </p:nvSpPr>
        <p:spPr>
          <a:xfrm>
            <a:off x="10391874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Square 3"/>
          <p:cNvSpPr/>
          <p:nvPr/>
        </p:nvSpPr>
        <p:spPr>
          <a:xfrm>
            <a:off x="765142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52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000"/>
                            </p:stCondLst>
                            <p:childTnLst>
                              <p:par>
                                <p:cTn id="3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0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Square 3"/>
          <p:cNvSpPr/>
          <p:nvPr/>
        </p:nvSpPr>
        <p:spPr>
          <a:xfrm>
            <a:off x="761660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52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000"/>
                            </p:stCondLst>
                            <p:childTnLst>
                              <p:par>
                                <p:cTn id="3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5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4000"/>
                            </p:stCondLst>
                            <p:childTnLst>
                              <p:par>
                                <p:cTn id="3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quare 6"/>
          <p:cNvSpPr/>
          <p:nvPr/>
        </p:nvSpPr>
        <p:spPr>
          <a:xfrm>
            <a:off x="10391874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" name="Square 3"/>
          <p:cNvSpPr/>
          <p:nvPr/>
        </p:nvSpPr>
        <p:spPr>
          <a:xfrm>
            <a:off x="761660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52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000"/>
                            </p:stCondLst>
                            <p:childTnLst>
                              <p:par>
                                <p:cTn id="3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0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416611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quare 4"/>
          <p:cNvSpPr/>
          <p:nvPr/>
        </p:nvSpPr>
        <p:spPr>
          <a:xfrm>
            <a:off x="7328178" y="5539815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Square 3"/>
          <p:cNvSpPr/>
          <p:nvPr/>
        </p:nvSpPr>
        <p:spPr>
          <a:xfrm>
            <a:off x="6344719" y="5569449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9" name="Square 2"/>
          <p:cNvSpPr/>
          <p:nvPr/>
        </p:nvSpPr>
        <p:spPr>
          <a:xfrm>
            <a:off x="5361261" y="5569449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Square 1"/>
          <p:cNvSpPr/>
          <p:nvPr/>
        </p:nvSpPr>
        <p:spPr>
          <a:xfrm>
            <a:off x="4407853" y="5569449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59" y="3253280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50</a:t>
              </a:r>
            </a:p>
          </p:txBody>
        </p:sp>
      </p:grpSp>
      <p:sp>
        <p:nvSpPr>
          <p:cNvPr id="54" name="Square 4"/>
          <p:cNvSpPr/>
          <p:nvPr/>
        </p:nvSpPr>
        <p:spPr>
          <a:xfrm>
            <a:off x="8329177" y="5526921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Square 4"/>
          <p:cNvSpPr/>
          <p:nvPr/>
        </p:nvSpPr>
        <p:spPr>
          <a:xfrm>
            <a:off x="9334993" y="5505273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6" name="Square 4"/>
          <p:cNvSpPr/>
          <p:nvPr/>
        </p:nvSpPr>
        <p:spPr>
          <a:xfrm>
            <a:off x="10347315" y="5487810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5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5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4000"/>
                            </p:stCondLst>
                            <p:childTnLst>
                              <p:par>
                                <p:cTn id="3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he Game Has Changed: Why We Need New Rules for Space Expl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83140"/>
            <a:ext cx="12192000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D Moon Surface Earth View Custom Wallpaper Mural for Home or Business –  beddingandbeyond.cl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3"/>
          <a:stretch/>
        </p:blipFill>
        <p:spPr bwMode="auto">
          <a:xfrm>
            <a:off x="0" y="2386014"/>
            <a:ext cx="12192000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quare 5"/>
          <p:cNvSpPr/>
          <p:nvPr/>
        </p:nvSpPr>
        <p:spPr>
          <a:xfrm>
            <a:off x="9466783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Square 4"/>
          <p:cNvSpPr/>
          <p:nvPr/>
        </p:nvSpPr>
        <p:spPr>
          <a:xfrm>
            <a:off x="8541692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Square 3"/>
          <p:cNvSpPr/>
          <p:nvPr/>
        </p:nvSpPr>
        <p:spPr>
          <a:xfrm>
            <a:off x="7616601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9" name="Square 2"/>
          <p:cNvSpPr/>
          <p:nvPr/>
        </p:nvSpPr>
        <p:spPr>
          <a:xfrm>
            <a:off x="6691510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0" name="Square 1"/>
          <p:cNvSpPr/>
          <p:nvPr/>
        </p:nvSpPr>
        <p:spPr>
          <a:xfrm>
            <a:off x="5766419" y="5796764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1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12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13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14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15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16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17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18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19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20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21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22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23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24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25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26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27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28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29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30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31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32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33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34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5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36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37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38" name="Spaceshi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4" y="2807739"/>
            <a:ext cx="3868561" cy="2439161"/>
          </a:xfrm>
          <a:prstGeom prst="rect">
            <a:avLst/>
          </a:prstGeom>
        </p:spPr>
      </p:pic>
      <p:pic>
        <p:nvPicPr>
          <p:cNvPr id="39" name="Engine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30" y="4657442"/>
            <a:ext cx="773713" cy="487439"/>
          </a:xfrm>
          <a:prstGeom prst="rect">
            <a:avLst/>
          </a:prstGeom>
        </p:spPr>
      </p:pic>
      <p:pic>
        <p:nvPicPr>
          <p:cNvPr id="40" name="Engine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08" y="4882035"/>
            <a:ext cx="773712" cy="366057"/>
          </a:xfrm>
          <a:prstGeom prst="rect">
            <a:avLst/>
          </a:prstGeom>
        </p:spPr>
      </p:pic>
      <p:pic>
        <p:nvPicPr>
          <p:cNvPr id="41" name="Engine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33" y="4695976"/>
            <a:ext cx="773712" cy="464227"/>
          </a:xfrm>
          <a:prstGeom prst="rect">
            <a:avLst/>
          </a:prstGeom>
        </p:spPr>
      </p:pic>
      <p:pic>
        <p:nvPicPr>
          <p:cNvPr id="42" name="Ship Ce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21" y="3786112"/>
            <a:ext cx="3868561" cy="1177388"/>
          </a:xfrm>
          <a:prstGeom prst="rect">
            <a:avLst/>
          </a:prstGeom>
        </p:spPr>
      </p:pic>
      <p:pic>
        <p:nvPicPr>
          <p:cNvPr id="43" name="Do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44" y="3185202"/>
            <a:ext cx="1934281" cy="1345030"/>
          </a:xfrm>
          <a:prstGeom prst="rect">
            <a:avLst/>
          </a:prstGeom>
        </p:spPr>
      </p:pic>
      <p:pic>
        <p:nvPicPr>
          <p:cNvPr id="44" name="Window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96" y="3882231"/>
            <a:ext cx="386856" cy="404990"/>
          </a:xfrm>
          <a:prstGeom prst="rect">
            <a:avLst/>
          </a:prstGeom>
        </p:spPr>
      </p:pic>
      <p:pic>
        <p:nvPicPr>
          <p:cNvPr id="45" name="Window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65" y="3916115"/>
            <a:ext cx="386856" cy="386856"/>
          </a:xfrm>
          <a:prstGeom prst="rect">
            <a:avLst/>
          </a:prstGeom>
        </p:spPr>
      </p:pic>
      <p:pic>
        <p:nvPicPr>
          <p:cNvPr id="46" name="Window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73" y="3866716"/>
            <a:ext cx="386856" cy="404990"/>
          </a:xfrm>
          <a:prstGeom prst="rect">
            <a:avLst/>
          </a:prstGeom>
        </p:spPr>
      </p:pic>
      <p:pic>
        <p:nvPicPr>
          <p:cNvPr id="47" name="Ligh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22" y="2807053"/>
            <a:ext cx="580284" cy="627762"/>
          </a:xfrm>
          <a:prstGeom prst="rect">
            <a:avLst/>
          </a:prstGeom>
        </p:spPr>
      </p:pic>
      <p:pic>
        <p:nvPicPr>
          <p:cNvPr id="48" name="Ali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8" y="3540968"/>
            <a:ext cx="1705932" cy="1705932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STAR"/>
          <p:cNvGrpSpPr/>
          <p:nvPr/>
        </p:nvGrpSpPr>
        <p:grpSpPr>
          <a:xfrm>
            <a:off x="4021980" y="253949"/>
            <a:ext cx="2355749" cy="2227801"/>
            <a:chOff x="3909070" y="-87544"/>
            <a:chExt cx="2355749" cy="2227801"/>
          </a:xfrm>
        </p:grpSpPr>
        <p:pic>
          <p:nvPicPr>
            <p:cNvPr id="12290" name="star" descr="165,554 Cartoon Stars Stock Photos, Pictures &amp; Royalty-Free Images - iStock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t="12864" r="12591" b="16786"/>
            <a:stretch/>
          </p:blipFill>
          <p:spPr bwMode="auto">
            <a:xfrm>
              <a:off x="3909070" y="-87544"/>
              <a:ext cx="2355749" cy="222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553" y="74330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51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999125" y="-211407"/>
            <a:ext cx="1032318" cy="10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2.96296E-6 L -0.14128 -0.18866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000"/>
                            </p:stCondLst>
                            <p:childTnLst>
                              <p:par>
                                <p:cTn id="3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8 -0.18866 L 0.4056 -0.71829 " pathEditMode="relative" rAng="0" ptsTypes="AA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26481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4000"/>
                            </p:stCondLst>
                            <p:childTnLst>
                              <p:par>
                                <p:cTn id="3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1" y="3381645"/>
            <a:ext cx="2968457" cy="2808114"/>
            <a:chOff x="2390664" y="2922047"/>
            <a:chExt cx="1319474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431276" y="3555296"/>
              <a:ext cx="1278862" cy="36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the puzzle.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381564" y="1242283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507488" y="2961070"/>
              <a:ext cx="1126823" cy="41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Quiz time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199406" y="3837723"/>
            <a:ext cx="3583396" cy="2855747"/>
            <a:chOff x="5861010" y="3427964"/>
            <a:chExt cx="1653746" cy="2053678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61010" y="3427964"/>
              <a:ext cx="1653746" cy="2053678"/>
              <a:chOff x="10196537" y="-262072"/>
              <a:chExt cx="1892154" cy="2349741"/>
            </a:xfrm>
          </p:grpSpPr>
          <p:sp>
            <p:nvSpPr>
              <p:cNvPr id="183" name="Freeform: Shape 28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196537" y="-262072"/>
                <a:ext cx="1892154" cy="234974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 rot="20313329">
                <a:off x="10493912" y="240136"/>
                <a:ext cx="1220372" cy="137940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074657" y="4012163"/>
              <a:ext cx="1126823" cy="73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Circle the healthy foods.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13838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506" y="3741310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op The Bus -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98" y="89241"/>
            <a:ext cx="6631411" cy="3539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9951334" y="89241"/>
            <a:ext cx="17481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9915395" y="1396285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9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441858" y="5058832"/>
            <a:ext cx="1750142" cy="179916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8796" y="4047266"/>
            <a:ext cx="8353062" cy="2656046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9933"/>
                </a:solidFill>
              </a:rPr>
              <a:t>GAME RULES</a:t>
            </a:r>
          </a:p>
          <a:p>
            <a:r>
              <a:rPr lang="en-US" sz="2400" b="1" dirty="0">
                <a:ln/>
              </a:rPr>
              <a:t>1. Divide pupils into 2 teams.</a:t>
            </a:r>
          </a:p>
          <a:p>
            <a:r>
              <a:rPr lang="en-US" sz="2400" b="1" dirty="0">
                <a:ln/>
              </a:rPr>
              <a:t>2. Pupils find words in categories beginning with the set letter.</a:t>
            </a:r>
          </a:p>
          <a:p>
            <a:r>
              <a:rPr lang="en-US" sz="2400" b="1" dirty="0">
                <a:ln/>
              </a:rPr>
              <a:t>3. When they finish, they can shout 'Stop the bus!' </a:t>
            </a:r>
          </a:p>
          <a:p>
            <a:r>
              <a:rPr lang="en-US" sz="2400" b="1" dirty="0">
                <a:ln/>
              </a:rPr>
              <a:t>4. The winner can choose and open a gift box.</a:t>
            </a:r>
          </a:p>
        </p:txBody>
      </p:sp>
      <p:pic>
        <p:nvPicPr>
          <p:cNvPr id="110" name="Picture 73" descr="Cartoon Home Toy Colored Button Icon Signs And Symbols Can Be Used For Web  Logo Mobile App Ui Ux Stock Illustration - Download Image Now - iStock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-54449" y="45528"/>
            <a:ext cx="2730869" cy="2696846"/>
            <a:chOff x="543886" y="1394150"/>
            <a:chExt cx="1322575" cy="171775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43886" y="1394150"/>
              <a:ext cx="1322575" cy="1717754"/>
              <a:chOff x="10416608" y="-663729"/>
              <a:chExt cx="1513241" cy="1965390"/>
            </a:xfrm>
          </p:grpSpPr>
          <p:sp>
            <p:nvSpPr>
              <p:cNvPr id="14" name="Freeform: Shape 1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16608" y="-663729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572208" y="-291220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649772" y="1912257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87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10182709" y="215438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88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0182709" y="85894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777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Family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members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Food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Jobs</a:t>
            </a: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4"/>
            <a:ext cx="2796444" cy="3210167"/>
            <a:chOff x="9033" y="1020232"/>
            <a:chExt cx="2700338" cy="3240882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20233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father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fish</a:t>
              </a: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farmer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2"/>
              <a:ext cx="2700338" cy="587765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3" name="heart 1" descr="Download &lt;strong&gt;Gift&lt;/strong&gt; Red &lt;strong&gt;Box&lt;/strong&gt; Png Image HQ PNG Image | FreePNGIm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86" y="3979293"/>
            <a:ext cx="2001280" cy="1941983"/>
          </a:xfrm>
          <a:prstGeom prst="rect">
            <a:avLst/>
          </a:prstGeom>
        </p:spPr>
      </p:pic>
      <p:pic>
        <p:nvPicPr>
          <p:cNvPr id="4" name="heart 2" descr="&lt;strong&gt;Gift box&lt;/strong&gt; PNG imag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70" y="3988350"/>
            <a:ext cx="1845490" cy="1923870"/>
          </a:xfrm>
          <a:prstGeom prst="rect">
            <a:avLst/>
          </a:prstGeom>
        </p:spPr>
      </p:pic>
      <p:pic>
        <p:nvPicPr>
          <p:cNvPr id="4100" name="heart 3" descr="Buy Gals Gallery Metal Heart Shaped Empty Gift Box, 9.5 cm x 7 cm x 5 cm  (Red) Online at Low Prices in India - Amazon.i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8967" r="14094" b="6992"/>
          <a:stretch/>
        </p:blipFill>
        <p:spPr bwMode="auto">
          <a:xfrm>
            <a:off x="9181364" y="4032208"/>
            <a:ext cx="2141126" cy="188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Family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member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Food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Rooms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5"/>
            <a:ext cx="2796444" cy="3264145"/>
            <a:chOff x="9033" y="1020233"/>
            <a:chExt cx="2700338" cy="3295376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74728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20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400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</a:t>
              </a:r>
              <a:r>
                <a:rPr kumimoji="0" lang="es-ES_tradnl" sz="3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rother</a:t>
              </a:r>
              <a:endParaRPr lang="es-ES_tradnl" sz="34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400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bread/</a:t>
              </a:r>
              <a:r>
                <a:rPr lang="es-ES_tradnl" sz="34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beans</a:t>
              </a:r>
              <a:endParaRPr lang="es-ES_tradnl" sz="34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bedroom</a:t>
              </a:r>
              <a:r>
                <a:rPr kumimoji="0" lang="es-ES_tradnl" sz="34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/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4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bathroom</a:t>
              </a:r>
              <a:endParaRPr kumimoji="0" lang="es-ES_tradnl" sz="3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3"/>
              <a:ext cx="2700338" cy="524119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4" name="hear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3808449"/>
            <a:ext cx="1980395" cy="2103771"/>
          </a:xfrm>
          <a:prstGeom prst="rect">
            <a:avLst/>
          </a:prstGeom>
        </p:spPr>
      </p:pic>
      <p:pic>
        <p:nvPicPr>
          <p:cNvPr id="4100" name="heart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25632">
            <a:off x="8980295" y="3590474"/>
            <a:ext cx="2477414" cy="232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eart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5572">
            <a:off x="4026744" y="3571641"/>
            <a:ext cx="2250509" cy="2349635"/>
          </a:xfrm>
          <a:prstGeom prst="rect">
            <a:avLst/>
          </a:prstGeom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Family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member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Number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Jobs</a:t>
            </a: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4"/>
            <a:ext cx="2796444" cy="3210167"/>
            <a:chOff x="9033" y="1020232"/>
            <a:chExt cx="2700338" cy="3240882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20233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sister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sixteen</a:t>
              </a:r>
              <a:r>
                <a:rPr lang="es-ES_tradnl" sz="4000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….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singer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2"/>
              <a:ext cx="2700338" cy="587765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80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4100" name="heart 3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r="28626"/>
          <a:stretch/>
        </p:blipFill>
        <p:spPr bwMode="auto">
          <a:xfrm>
            <a:off x="9130146" y="3904882"/>
            <a:ext cx="2484600" cy="200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eart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99" y="3632509"/>
            <a:ext cx="2157264" cy="2279711"/>
          </a:xfrm>
          <a:prstGeom prst="rect">
            <a:avLst/>
          </a:prstGeom>
        </p:spPr>
      </p:pic>
      <p:pic>
        <p:nvPicPr>
          <p:cNvPr id="3" name="heart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07" y="3979293"/>
            <a:ext cx="1973038" cy="1941983"/>
          </a:xfrm>
          <a:prstGeom prst="rect">
            <a:avLst/>
          </a:prstGeom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Things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in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house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Jobs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Numbers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5"/>
            <a:ext cx="2796444" cy="3210166"/>
            <a:chOff x="9033" y="1020233"/>
            <a:chExt cx="2700338" cy="3240881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20233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table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teacher</a:t>
              </a: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welve</a:t>
              </a: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3"/>
              <a:ext cx="2700338" cy="601487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70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80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90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3" name="heart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728">
            <a:off x="4466187" y="3974666"/>
            <a:ext cx="1827229" cy="1941983"/>
          </a:xfrm>
          <a:prstGeom prst="rect">
            <a:avLst/>
          </a:prstGeom>
        </p:spPr>
      </p:pic>
      <p:pic>
        <p:nvPicPr>
          <p:cNvPr id="4" name="heart 2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044">
            <a:off x="6660036" y="3568281"/>
            <a:ext cx="2393944" cy="2413893"/>
          </a:xfrm>
          <a:prstGeom prst="rect">
            <a:avLst/>
          </a:prstGeom>
        </p:spPr>
      </p:pic>
      <p:pic>
        <p:nvPicPr>
          <p:cNvPr id="4100" name="heart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2571" y="3577091"/>
            <a:ext cx="2482175" cy="24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649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Family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member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Food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Rooms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in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school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94481" y="2398550"/>
            <a:ext cx="2796444" cy="3210166"/>
            <a:chOff x="-12954" y="991385"/>
            <a:chExt cx="2700338" cy="3240881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-12954" y="991385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mother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Milk</a:t>
              </a:r>
              <a:r>
                <a:rPr lang="es-ES_tradnl" sz="4000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/ </a:t>
              </a: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meat</a:t>
              </a: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Music</a:t>
              </a:r>
              <a:r>
                <a:rPr kumimoji="0" lang="es-ES_tradnl" sz="4000" b="0" i="0" u="none" strike="noStrike" kern="0" cap="none" spc="0" normalizeH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room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29663" y="1022011"/>
              <a:ext cx="2596257" cy="557140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4100" name="heart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3844" y="3613776"/>
            <a:ext cx="2457365" cy="21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eart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8481" r="12792" b="8188"/>
          <a:stretch/>
        </p:blipFill>
        <p:spPr>
          <a:xfrm>
            <a:off x="6671582" y="3695857"/>
            <a:ext cx="2306163" cy="2152328"/>
          </a:xfrm>
          <a:prstGeom prst="rect">
            <a:avLst/>
          </a:prstGeom>
        </p:spPr>
      </p:pic>
      <p:pic>
        <p:nvPicPr>
          <p:cNvPr id="3" name="heart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25" y="3423948"/>
            <a:ext cx="2239236" cy="2685146"/>
          </a:xfrm>
          <a:prstGeom prst="rect">
            <a:avLst/>
          </a:prstGeom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86F8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8"/>
          <p:cNvSpPr txBox="1"/>
          <p:nvPr/>
        </p:nvSpPr>
        <p:spPr>
          <a:xfrm>
            <a:off x="2964873" y="125925"/>
            <a:ext cx="89800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Name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3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words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starting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with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letter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s-CO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about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Things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in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house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Food</a:t>
            </a:r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/ </a:t>
            </a:r>
            <a:r>
              <a:rPr lang="es-CO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drink</a:t>
            </a:r>
            <a:endParaRPr lang="es-CO" sz="3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Jobs</a:t>
            </a:r>
          </a:p>
        </p:txBody>
      </p:sp>
      <p:pic>
        <p:nvPicPr>
          <p:cNvPr id="13" name="Buzzer_Wrong_Answer_-_Gaming_Sound_Effect_HD_FRpq7o1mKX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797" y="1468431"/>
            <a:ext cx="609600" cy="609600"/>
          </a:xfrm>
          <a:prstGeom prst="rect">
            <a:avLst/>
          </a:prstGeom>
        </p:spPr>
      </p:pic>
      <p:pic>
        <p:nvPicPr>
          <p:cNvPr id="14" name="Imagen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6" y="-239596"/>
            <a:ext cx="2851052" cy="2851052"/>
          </a:xfrm>
          <a:prstGeom prst="rect">
            <a:avLst/>
          </a:prstGeom>
        </p:spPr>
      </p:pic>
      <p:sp>
        <p:nvSpPr>
          <p:cNvPr id="15" name="Elipse 11"/>
          <p:cNvSpPr/>
          <p:nvPr/>
        </p:nvSpPr>
        <p:spPr>
          <a:xfrm>
            <a:off x="809700" y="782048"/>
            <a:ext cx="1554480" cy="15544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2"/>
          <p:cNvSpPr/>
          <p:nvPr/>
        </p:nvSpPr>
        <p:spPr>
          <a:xfrm>
            <a:off x="2827275" y="1354012"/>
            <a:ext cx="1519311" cy="675249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Go</a:t>
            </a:r>
            <a:r>
              <a:rPr kumimoji="0" lang="es-CO" sz="2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4098" name="Picture 2" descr="School Bus Safety | Nebraska School Transportation Associ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17" y="1384368"/>
            <a:ext cx="2407628" cy="17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cdn1.iconfinder.com/data/icons/imod/512/Software/time%20machin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84" y="5691270"/>
            <a:ext cx="1188484" cy="1171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http://www.laserfiche.com/NewsPortalUpload/WPMetadata/uploads/2011/12/hel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0300" y="5608716"/>
            <a:ext cx="1369273" cy="1370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117251" y="2427124"/>
            <a:ext cx="2796444" cy="3210167"/>
            <a:chOff x="9033" y="1020232"/>
            <a:chExt cx="2700338" cy="3240882"/>
          </a:xfrm>
          <a:solidFill>
            <a:srgbClr val="0033CC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23 Rectángulo"/>
            <p:cNvSpPr/>
            <p:nvPr/>
          </p:nvSpPr>
          <p:spPr>
            <a:xfrm>
              <a:off x="9033" y="1020233"/>
              <a:ext cx="2700338" cy="3240881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s-ES_tradnl" sz="40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window</a:t>
              </a:r>
              <a:r>
                <a:rPr kumimoji="0" lang="es-ES_trad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wat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kern="0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work</a:t>
              </a:r>
              <a:r>
                <a:rPr kumimoji="0" lang="es-ES_tradnl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er</a:t>
              </a:r>
              <a:endParaRPr kumimoji="0" lang="es-ES_tradnl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24 Rectángulo"/>
            <p:cNvSpPr/>
            <p:nvPr/>
          </p:nvSpPr>
          <p:spPr>
            <a:xfrm>
              <a:off x="9033" y="1020232"/>
              <a:ext cx="2700338" cy="587766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s-ES_trad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HELP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26 Rectángulo"/>
          <p:cNvSpPr/>
          <p:nvPr/>
        </p:nvSpPr>
        <p:spPr>
          <a:xfrm>
            <a:off x="2211937" y="2436892"/>
            <a:ext cx="508978" cy="317988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int 1"/>
          <p:cNvSpPr/>
          <p:nvPr/>
        </p:nvSpPr>
        <p:spPr>
          <a:xfrm>
            <a:off x="4808549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</a:t>
            </a:r>
          </a:p>
        </p:txBody>
      </p:sp>
      <p:sp>
        <p:nvSpPr>
          <p:cNvPr id="30" name="point 2"/>
          <p:cNvSpPr/>
          <p:nvPr/>
        </p:nvSpPr>
        <p:spPr>
          <a:xfrm>
            <a:off x="7318331" y="4483993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40</a:t>
            </a:r>
          </a:p>
        </p:txBody>
      </p:sp>
      <p:sp>
        <p:nvSpPr>
          <p:cNvPr id="31" name="point 3"/>
          <p:cNvSpPr/>
          <p:nvPr/>
        </p:nvSpPr>
        <p:spPr>
          <a:xfrm>
            <a:off x="9713250" y="4465259"/>
            <a:ext cx="1077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3710" y="5848185"/>
            <a:ext cx="472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Let’s take a gift!</a:t>
            </a:r>
          </a:p>
        </p:txBody>
      </p:sp>
      <p:pic>
        <p:nvPicPr>
          <p:cNvPr id="3" name="heart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03" y="3512292"/>
            <a:ext cx="2273366" cy="2470211"/>
          </a:xfrm>
          <a:prstGeom prst="rect">
            <a:avLst/>
          </a:prstGeom>
        </p:spPr>
      </p:pic>
      <p:pic>
        <p:nvPicPr>
          <p:cNvPr id="4" name="heart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00" y="3709659"/>
            <a:ext cx="1934351" cy="2255604"/>
          </a:xfrm>
          <a:prstGeom prst="rect">
            <a:avLst/>
          </a:prstGeom>
        </p:spPr>
      </p:pic>
      <p:pic>
        <p:nvPicPr>
          <p:cNvPr id="4100" name="heart 3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r="26038"/>
          <a:stretch/>
        </p:blipFill>
        <p:spPr bwMode="auto">
          <a:xfrm>
            <a:off x="9164978" y="3651607"/>
            <a:ext cx="2569822" cy="231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1004556" y="5637291"/>
            <a:ext cx="1187444" cy="1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5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6213</TotalTime>
  <Words>616</Words>
  <Application>Microsoft Office PowerPoint</Application>
  <PresentationFormat>Widescreen</PresentationFormat>
  <Paragraphs>351</Paragraphs>
  <Slides>19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Amasis MT Pro Black</vt:lpstr>
      <vt:lpstr>Arial</vt:lpstr>
      <vt:lpstr>Calibri</vt:lpstr>
      <vt:lpstr>Calibri Light</vt:lpstr>
      <vt:lpstr>Comic Sans MS</vt:lpstr>
      <vt:lpstr>Happy-School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John Luong</cp:lastModifiedBy>
  <cp:revision>279</cp:revision>
  <dcterms:created xsi:type="dcterms:W3CDTF">2022-01-25T11:05:41Z</dcterms:created>
  <dcterms:modified xsi:type="dcterms:W3CDTF">2025-03-22T02:37:44Z</dcterms:modified>
</cp:coreProperties>
</file>